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p:sldMasterIdLst>
    <p:sldMasterId id="2147483648" r:id="rId4"/>
  </p:sldMasterIdLst>
  <p:notesMasterIdLst>
    <p:notesMasterId r:id="rId11"/>
  </p:notesMasterIdLst>
  <p:handoutMasterIdLst>
    <p:handoutMasterId r:id="rId12"/>
  </p:handoutMasterIdLst>
  <p:sldIdLst>
    <p:sldId id="256" r:id="rId5"/>
    <p:sldId id="277" r:id="rId6"/>
    <p:sldId id="259" r:id="rId7"/>
    <p:sldId id="285" r:id="rId8"/>
    <p:sldId id="286" r:id="rId9"/>
    <p:sldId id="264" r:id="rId10"/>
  </p:sldIdLst>
  <p:sldSz cx="9144000" cy="5143500" type="screen16x9"/>
  <p:notesSz cx="6769100" cy="9906000"/>
  <p:embeddedFontLst>
    <p:embeddedFont>
      <p:font typeface="Arial Black" panose="020B0A04020102020204" pitchFamily="34" charset="0"/>
      <p:bold r:id="rId13"/>
    </p:embeddedFont>
    <p:embeddedFont>
      <p:font typeface="Arial Nova Light" panose="020B0304020202020204" pitchFamily="34" charset="0"/>
      <p:regular r:id="rId14"/>
      <p:italic r:id="rId15"/>
    </p:embeddedFont>
    <p:embeddedFont>
      <p:font typeface="Calibri" panose="020F0502020204030204" pitchFamily="34" charset="0"/>
      <p:regular r:id="rId16"/>
      <p:bold r:id="rId17"/>
      <p:italic r:id="rId18"/>
      <p:boldItalic r:id="rId19"/>
    </p:embeddedFont>
    <p:embeddedFont>
      <p:font typeface="Carnac ExtraBold" panose="02000503000000020004" charset="0"/>
      <p:bold r:id="rId20"/>
      <p:italic r:id="rId21"/>
      <p:boldItalic r:id="rId22"/>
    </p:embeddedFont>
    <p:embeddedFont>
      <p:font typeface="Carnac Light" panose="02000503000000020004" charset="0"/>
      <p:regular r:id="rId23"/>
      <p:italic r:id="rId24"/>
    </p:embeddedFont>
    <p:embeddedFont>
      <p:font typeface="Roboto Black" panose="02000000000000000000" pitchFamily="2" charset="0"/>
      <p:bold r:id="rId25"/>
      <p:italic r:id="rId26"/>
      <p:boldItalic r:id="rId27"/>
    </p:embeddedFont>
    <p:embeddedFont>
      <p:font typeface="Roboto Light" panose="02000000000000000000" pitchFamily="2" charset="0"/>
      <p:regular r:id="rId28"/>
      <p:italic r:id="rId29"/>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qqas Mahmood" initials="WM" lastIdx="4" clrIdx="0">
    <p:extLst>
      <p:ext uri="{19B8F6BF-5375-455C-9EA6-DF929625EA0E}">
        <p15:presenceInfo xmlns:p15="http://schemas.microsoft.com/office/powerpoint/2012/main" userId="S-1-5-21-1273520343-1386297449-721686768-908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C54"/>
    <a:srgbClr val="FF8C3B"/>
    <a:srgbClr val="FFDC2A"/>
    <a:srgbClr val="C9EC51"/>
    <a:srgbClr val="DAB600"/>
    <a:srgbClr val="A48900"/>
    <a:srgbClr val="FFDCC5"/>
    <a:srgbClr val="FFDBD5"/>
    <a:srgbClr val="D3D3D3"/>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84DF8A-1FBB-4BAF-ACAE-73EB8F03FB0E}" v="153" dt="2020-02-12T13:38:38.078"/>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3979" autoAdjust="0"/>
  </p:normalViewPr>
  <p:slideViewPr>
    <p:cSldViewPr snapToGrid="0">
      <p:cViewPr varScale="1">
        <p:scale>
          <a:sx n="150" d="100"/>
          <a:sy n="150" d="100"/>
        </p:scale>
        <p:origin x="510" y="126"/>
      </p:cViewPr>
      <p:guideLst/>
    </p:cSldViewPr>
  </p:slideViewPr>
  <p:notesTextViewPr>
    <p:cViewPr>
      <p:scale>
        <a:sx n="1" d="1"/>
        <a:sy n="1" d="1"/>
      </p:scale>
      <p:origin x="0" y="0"/>
    </p:cViewPr>
  </p:notesTextViewPr>
  <p:notesViewPr>
    <p:cSldViewPr snapToGrid="0" showGuides="1">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702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834258" y="0"/>
            <a:ext cx="2933277" cy="497021"/>
          </a:xfrm>
          <a:prstGeom prst="rect">
            <a:avLst/>
          </a:prstGeom>
        </p:spPr>
        <p:txBody>
          <a:bodyPr vert="horz" lIns="92492" tIns="46246" rIns="92492" bIns="46246" rtlCol="0"/>
          <a:lstStyle>
            <a:lvl1pPr algn="r">
              <a:defRPr sz="1200"/>
            </a:lvl1pPr>
          </a:lstStyle>
          <a:p>
            <a:fld id="{3432C904-7F6F-4ECD-949C-1EF7F494D58A}" type="datetimeFigureOut">
              <a:rPr lang="en-US" smtClean="0"/>
              <a:t>8/17/2021</a:t>
            </a:fld>
            <a:endParaRPr lang="en-US"/>
          </a:p>
        </p:txBody>
      </p:sp>
      <p:sp>
        <p:nvSpPr>
          <p:cNvPr id="4" name="Footer Placeholder 3"/>
          <p:cNvSpPr>
            <a:spLocks noGrp="1"/>
          </p:cNvSpPr>
          <p:nvPr>
            <p:ph type="ftr" sz="quarter" idx="2"/>
          </p:nvPr>
        </p:nvSpPr>
        <p:spPr>
          <a:xfrm>
            <a:off x="0" y="9408983"/>
            <a:ext cx="2933277" cy="497020"/>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834258" y="9408983"/>
            <a:ext cx="2933277" cy="497020"/>
          </a:xfrm>
          <a:prstGeom prst="rect">
            <a:avLst/>
          </a:prstGeom>
        </p:spPr>
        <p:txBody>
          <a:bodyPr vert="horz" lIns="92492" tIns="46246" rIns="92492" bIns="46246" rtlCol="0" anchor="b"/>
          <a:lstStyle>
            <a:lvl1pPr algn="r">
              <a:defRPr sz="1200"/>
            </a:lvl1pPr>
          </a:lstStyle>
          <a:p>
            <a:fld id="{063CD64E-9C93-4995-9684-B38CE86D263A}" type="slidenum">
              <a:rPr lang="en-US" smtClean="0"/>
              <a:t>‹#›</a:t>
            </a:fld>
            <a:endParaRPr lang="en-US"/>
          </a:p>
        </p:txBody>
      </p:sp>
    </p:spTree>
    <p:extLst>
      <p:ext uri="{BB962C8B-B14F-4D97-AF65-F5344CB8AC3E}">
        <p14:creationId xmlns:p14="http://schemas.microsoft.com/office/powerpoint/2010/main" val="2631370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702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34258" y="0"/>
            <a:ext cx="2933277" cy="497021"/>
          </a:xfrm>
          <a:prstGeom prst="rect">
            <a:avLst/>
          </a:prstGeom>
        </p:spPr>
        <p:txBody>
          <a:bodyPr vert="horz" lIns="92492" tIns="46246" rIns="92492" bIns="46246" rtlCol="0"/>
          <a:lstStyle>
            <a:lvl1pPr algn="r">
              <a:defRPr sz="1200"/>
            </a:lvl1pPr>
          </a:lstStyle>
          <a:p>
            <a:fld id="{05E5C163-9BB0-4E3F-BC9F-559BC9ACEAE7}" type="datetimeFigureOut">
              <a:rPr lang="en-US" smtClean="0"/>
              <a:t>8/17/2021</a:t>
            </a:fld>
            <a:endParaRPr lang="en-US"/>
          </a:p>
        </p:txBody>
      </p:sp>
      <p:sp>
        <p:nvSpPr>
          <p:cNvPr id="4" name="Slide Image Placeholder 3"/>
          <p:cNvSpPr>
            <a:spLocks noGrp="1" noRot="1" noChangeAspect="1"/>
          </p:cNvSpPr>
          <p:nvPr>
            <p:ph type="sldImg" idx="2"/>
          </p:nvPr>
        </p:nvSpPr>
        <p:spPr>
          <a:xfrm>
            <a:off x="412750" y="1238250"/>
            <a:ext cx="5943600" cy="334327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76911" y="4767264"/>
            <a:ext cx="5415280" cy="3900488"/>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3"/>
            <a:ext cx="2933277" cy="49702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34258" y="9408983"/>
            <a:ext cx="2933277" cy="497020"/>
          </a:xfrm>
          <a:prstGeom prst="rect">
            <a:avLst/>
          </a:prstGeom>
        </p:spPr>
        <p:txBody>
          <a:bodyPr vert="horz" lIns="92492" tIns="46246" rIns="92492" bIns="46246" rtlCol="0" anchor="b"/>
          <a:lstStyle>
            <a:lvl1pPr algn="r">
              <a:defRPr sz="1200"/>
            </a:lvl1pPr>
          </a:lstStyle>
          <a:p>
            <a:fld id="{5F8E3633-CA7B-4C43-9428-81B0B38179E0}" type="slidenum">
              <a:rPr lang="en-US" smtClean="0"/>
              <a:t>‹#›</a:t>
            </a:fld>
            <a:endParaRPr lang="en-US"/>
          </a:p>
        </p:txBody>
      </p:sp>
    </p:spTree>
    <p:extLst>
      <p:ext uri="{BB962C8B-B14F-4D97-AF65-F5344CB8AC3E}">
        <p14:creationId xmlns:p14="http://schemas.microsoft.com/office/powerpoint/2010/main" val="295880485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1FB0F3-E833-BA43-A2C0-7E486A52CC1B}"/>
              </a:ext>
            </a:extLst>
          </p:cNvPr>
          <p:cNvSpPr/>
          <p:nvPr userDrawn="1"/>
        </p:nvSpPr>
        <p:spPr>
          <a:xfrm>
            <a:off x="51275" y="58927"/>
            <a:ext cx="5999503" cy="5025646"/>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Picture Placeholder 25">
            <a:extLst>
              <a:ext uri="{FF2B5EF4-FFF2-40B4-BE49-F238E27FC236}">
                <a16:creationId xmlns:a16="http://schemas.microsoft.com/office/drawing/2014/main" id="{B2C3D53E-24A2-CB48-B93E-AA74FB042090}"/>
              </a:ext>
            </a:extLst>
          </p:cNvPr>
          <p:cNvSpPr>
            <a:spLocks noGrp="1"/>
          </p:cNvSpPr>
          <p:nvPr>
            <p:ph type="pic" sz="quarter" idx="10"/>
          </p:nvPr>
        </p:nvSpPr>
        <p:spPr>
          <a:xfrm>
            <a:off x="6121636" y="54000"/>
            <a:ext cx="2971089" cy="5025646"/>
          </a:xfrm>
          <a:prstGeom prst="rect">
            <a:avLst/>
          </a:prstGeom>
          <a:pattFill prst="pct5">
            <a:fgClr>
              <a:schemeClr val="accent1"/>
            </a:fgClr>
            <a:bgClr>
              <a:schemeClr val="bg1"/>
            </a:bgClr>
          </a:pattFill>
        </p:spPr>
        <p:txBody>
          <a:bodyPr/>
          <a:lstStyle>
            <a:lvl1pPr marL="0" indent="0">
              <a:buNone/>
              <a:defRPr sz="1200" b="0" i="0">
                <a:latin typeface="Roboto Light" panose="02000000000000000000" pitchFamily="2" charset="0"/>
                <a:ea typeface="Roboto Light" panose="02000000000000000000" pitchFamily="2" charset="0"/>
              </a:defRPr>
            </a:lvl1pPr>
          </a:lstStyle>
          <a:p>
            <a:r>
              <a:rPr lang="en-US" dirty="0"/>
              <a:t>Click icon to add picture</a:t>
            </a:r>
          </a:p>
        </p:txBody>
      </p:sp>
      <p:pic>
        <p:nvPicPr>
          <p:cNvPr id="13" name="Picture 12">
            <a:extLst>
              <a:ext uri="{FF2B5EF4-FFF2-40B4-BE49-F238E27FC236}">
                <a16:creationId xmlns:a16="http://schemas.microsoft.com/office/drawing/2014/main" id="{3BA08351-5089-1B4C-8994-CCBC550989A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719138" y="4337899"/>
            <a:ext cx="1592284" cy="419398"/>
          </a:xfrm>
          <a:prstGeom prst="rect">
            <a:avLst/>
          </a:prstGeom>
        </p:spPr>
      </p:pic>
      <p:sp>
        <p:nvSpPr>
          <p:cNvPr id="15" name="Rectangle 14">
            <a:extLst>
              <a:ext uri="{FF2B5EF4-FFF2-40B4-BE49-F238E27FC236}">
                <a16:creationId xmlns:a16="http://schemas.microsoft.com/office/drawing/2014/main" id="{4AF476C6-D3C7-DD40-A2C3-DDBA796434ED}"/>
              </a:ext>
            </a:extLst>
          </p:cNvPr>
          <p:cNvSpPr/>
          <p:nvPr userDrawn="1"/>
        </p:nvSpPr>
        <p:spPr>
          <a:xfrm>
            <a:off x="719138" y="519113"/>
            <a:ext cx="420096" cy="77196"/>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dirty="0">
              <a:latin typeface="Roboto Light" panose="02000000000000000000" pitchFamily="2" charset="0"/>
            </a:endParaRPr>
          </a:p>
        </p:txBody>
      </p:sp>
      <p:sp>
        <p:nvSpPr>
          <p:cNvPr id="16" name="Title 1">
            <a:extLst>
              <a:ext uri="{FF2B5EF4-FFF2-40B4-BE49-F238E27FC236}">
                <a16:creationId xmlns:a16="http://schemas.microsoft.com/office/drawing/2014/main" id="{88C52989-0F9E-8E43-9AB8-CBFFBC22C9E3}"/>
              </a:ext>
            </a:extLst>
          </p:cNvPr>
          <p:cNvSpPr>
            <a:spLocks noGrp="1"/>
          </p:cNvSpPr>
          <p:nvPr>
            <p:ph type="ctrTitle" hasCustomPrompt="1"/>
          </p:nvPr>
        </p:nvSpPr>
        <p:spPr>
          <a:xfrm>
            <a:off x="719138" y="596309"/>
            <a:ext cx="5106390" cy="637849"/>
          </a:xfrm>
          <a:prstGeom prst="rect">
            <a:avLst/>
          </a:prstGeom>
        </p:spPr>
        <p:txBody>
          <a:bodyPr lIns="0" tIns="144000" rIns="0" bIns="0" anchor="t">
            <a:spAutoFit/>
          </a:bodyPr>
          <a:lstStyle>
            <a:lvl1pPr algn="l">
              <a:lnSpc>
                <a:spcPct val="100000"/>
              </a:lnSpc>
              <a:defRPr sz="3200" b="0" i="0" spc="-15" baseline="0">
                <a:solidFill>
                  <a:schemeClr val="bg1"/>
                </a:solidFill>
                <a:latin typeface="+mj-lt"/>
                <a:ea typeface="Roboto Light" panose="02000000000000000000" pitchFamily="2" charset="0"/>
              </a:defRPr>
            </a:lvl1pPr>
          </a:lstStyle>
          <a:p>
            <a:r>
              <a:rPr lang="en-US" dirty="0"/>
              <a:t>Click to edit title style</a:t>
            </a:r>
          </a:p>
        </p:txBody>
      </p:sp>
    </p:spTree>
    <p:extLst>
      <p:ext uri="{BB962C8B-B14F-4D97-AF65-F5344CB8AC3E}">
        <p14:creationId xmlns:p14="http://schemas.microsoft.com/office/powerpoint/2010/main" val="142715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Image_White Background">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5536534" y="58927"/>
            <a:ext cx="3510792" cy="5007817"/>
          </a:xfrm>
          <a:prstGeom prst="rect">
            <a:avLst/>
          </a:prstGeom>
          <a:pattFill prst="pct5">
            <a:fgClr>
              <a:schemeClr val="accent1"/>
            </a:fgClr>
            <a:bgClr>
              <a:schemeClr val="bg1"/>
            </a:bgClr>
          </a:pattFill>
        </p:spPr>
        <p:txBody>
          <a:bodyPr/>
          <a:lstStyle>
            <a:lvl1pPr marL="0" indent="0">
              <a:buNone/>
              <a:defRPr/>
            </a:lvl1pPr>
          </a:lstStyle>
          <a:p>
            <a:r>
              <a:rPr lang="en-US" dirty="0"/>
              <a:t>Click icon to add picture</a:t>
            </a:r>
          </a:p>
        </p:txBody>
      </p:sp>
      <p:sp>
        <p:nvSpPr>
          <p:cNvPr id="13" name="Content Placeholder 5">
            <a:extLst>
              <a:ext uri="{FF2B5EF4-FFF2-40B4-BE49-F238E27FC236}">
                <a16:creationId xmlns:a16="http://schemas.microsoft.com/office/drawing/2014/main" id="{01C0CCE5-231C-1142-B7EB-520A6E477363}"/>
              </a:ext>
            </a:extLst>
          </p:cNvPr>
          <p:cNvSpPr>
            <a:spLocks noGrp="1"/>
          </p:cNvSpPr>
          <p:nvPr>
            <p:ph sz="quarter" idx="14" hasCustomPrompt="1"/>
          </p:nvPr>
        </p:nvSpPr>
        <p:spPr>
          <a:xfrm>
            <a:off x="719137" y="1502141"/>
            <a:ext cx="2830115" cy="1054648"/>
          </a:xfrm>
        </p:spPr>
        <p:txBody>
          <a:bodyPr lIns="0" tIns="0" rIns="0" bIns="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9D7C16B9-1B3D-B742-9338-7D3DB98D9B60}"/>
              </a:ext>
            </a:extLst>
          </p:cNvPr>
          <p:cNvSpPr/>
          <p:nvPr userDrawn="1"/>
        </p:nvSpPr>
        <p:spPr>
          <a:xfrm>
            <a:off x="719138" y="526672"/>
            <a:ext cx="557213" cy="76795"/>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Title Placeholder 1">
            <a:extLst>
              <a:ext uri="{FF2B5EF4-FFF2-40B4-BE49-F238E27FC236}">
                <a16:creationId xmlns:a16="http://schemas.microsoft.com/office/drawing/2014/main" id="{A75B880D-AC10-F346-AFC7-224F29D0076F}"/>
              </a:ext>
            </a:extLst>
          </p:cNvPr>
          <p:cNvSpPr>
            <a:spLocks noGrp="1"/>
          </p:cNvSpPr>
          <p:nvPr>
            <p:ph type="title"/>
          </p:nvPr>
        </p:nvSpPr>
        <p:spPr>
          <a:xfrm>
            <a:off x="723521" y="884868"/>
            <a:ext cx="3321287" cy="325273"/>
          </a:xfrm>
          <a:prstGeom prst="rect">
            <a:avLst/>
          </a:prstGeom>
        </p:spPr>
        <p:txBody>
          <a:bodyPr vert="horz" wrap="square" lIns="0" tIns="72000" rIns="0" bIns="0" rtlCol="0" anchor="t" anchorCtr="0">
            <a:spAutoFit/>
          </a:bodyPr>
          <a:lstStyle/>
          <a:p>
            <a:r>
              <a:rPr lang="en-US" dirty="0"/>
              <a:t>Click to edit Master title style</a:t>
            </a:r>
          </a:p>
        </p:txBody>
      </p:sp>
      <p:sp>
        <p:nvSpPr>
          <p:cNvPr id="17" name="Text Placeholder 2">
            <a:extLst>
              <a:ext uri="{FF2B5EF4-FFF2-40B4-BE49-F238E27FC236}">
                <a16:creationId xmlns:a16="http://schemas.microsoft.com/office/drawing/2014/main" id="{32D0CF35-EC4A-0240-8299-B5CAC50BC73B}"/>
              </a:ext>
            </a:extLst>
          </p:cNvPr>
          <p:cNvSpPr>
            <a:spLocks noGrp="1"/>
          </p:cNvSpPr>
          <p:nvPr>
            <p:ph type="body" sz="quarter" idx="17" hasCustomPrompt="1"/>
          </p:nvPr>
        </p:nvSpPr>
        <p:spPr>
          <a:xfrm>
            <a:off x="719137" y="609909"/>
            <a:ext cx="3325671" cy="268517"/>
          </a:xfrm>
        </p:spPr>
        <p:txBody>
          <a:bodyPr wrap="square" lIns="0" tIns="144000" rIns="0" bIns="0">
            <a:spAutoFit/>
          </a:bodyPr>
          <a:lstStyle>
            <a:lvl1pPr>
              <a:defRPr sz="800" b="1" i="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stStyle>
          <a:p>
            <a:pPr lvl="0"/>
            <a:r>
              <a:rPr lang="en-GB" dirty="0"/>
              <a:t>EDIT PREHEADER</a:t>
            </a:r>
            <a:endParaRPr lang="en-US" dirty="0"/>
          </a:p>
        </p:txBody>
      </p:sp>
      <p:sp>
        <p:nvSpPr>
          <p:cNvPr id="9" name="Date Placeholder 4">
            <a:extLst>
              <a:ext uri="{FF2B5EF4-FFF2-40B4-BE49-F238E27FC236}">
                <a16:creationId xmlns:a16="http://schemas.microsoft.com/office/drawing/2014/main" id="{0F584F70-9748-434E-B949-8DC14C0C0CE9}"/>
              </a:ext>
            </a:extLst>
          </p:cNvPr>
          <p:cNvSpPr>
            <a:spLocks noGrp="1"/>
          </p:cNvSpPr>
          <p:nvPr>
            <p:ph type="dt" sz="half" idx="2"/>
          </p:nvPr>
        </p:nvSpPr>
        <p:spPr>
          <a:xfrm>
            <a:off x="720000" y="4894961"/>
            <a:ext cx="3583691" cy="120146"/>
          </a:xfrm>
          <a:prstGeom prst="rect">
            <a:avLst/>
          </a:prstGeom>
        </p:spPr>
        <p:txBody>
          <a:bodyPr vert="horz" lIns="0" tIns="0" rIns="0" bIns="0" rtlCol="0" anchor="ctr"/>
          <a:lstStyle>
            <a:lvl1pPr algn="l">
              <a:defRPr sz="700" b="0" i="0">
                <a:solidFill>
                  <a:schemeClr val="tx2"/>
                </a:solidFill>
                <a:latin typeface="Roboto Light" panose="02000000000000000000" pitchFamily="2" charset="0"/>
                <a:ea typeface="Roboto Light" panose="02000000000000000000" pitchFamily="2" charset="0"/>
                <a:cs typeface="Arial" panose="020B0604020202020204" pitchFamily="34" charset="0"/>
              </a:defRPr>
            </a:lvl1pPr>
          </a:lstStyle>
          <a:p>
            <a:fld id="{3CD55372-EE9C-0A49-9256-27769E3C26AE}" type="datetime1">
              <a:rPr lang="en-GB" smtClean="0"/>
              <a:pPr/>
              <a:t>17/08/2021</a:t>
            </a:fld>
            <a:endParaRPr lang="en-US" dirty="0"/>
          </a:p>
        </p:txBody>
      </p:sp>
      <p:pic>
        <p:nvPicPr>
          <p:cNvPr id="10" name="Picture 9">
            <a:extLst>
              <a:ext uri="{FF2B5EF4-FFF2-40B4-BE49-F238E27FC236}">
                <a16:creationId xmlns:a16="http://schemas.microsoft.com/office/drawing/2014/main" id="{3AC79825-46C7-0E44-9475-82A8D546367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8163101" y="519113"/>
            <a:ext cx="269389" cy="296620"/>
          </a:xfrm>
          <a:prstGeom prst="rect">
            <a:avLst/>
          </a:prstGeom>
        </p:spPr>
      </p:pic>
    </p:spTree>
    <p:extLst>
      <p:ext uri="{BB962C8B-B14F-4D97-AF65-F5344CB8AC3E}">
        <p14:creationId xmlns:p14="http://schemas.microsoft.com/office/powerpoint/2010/main" val="3057412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Image_White Background">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98686" y="67841"/>
            <a:ext cx="3510792" cy="5007817"/>
          </a:xfrm>
          <a:prstGeom prst="rect">
            <a:avLst/>
          </a:prstGeom>
          <a:pattFill prst="pct5">
            <a:fgClr>
              <a:schemeClr val="accent1"/>
            </a:fgClr>
            <a:bgClr>
              <a:schemeClr val="bg1"/>
            </a:bgClr>
          </a:pattFill>
        </p:spPr>
        <p:txBody>
          <a:bodyPr/>
          <a:lstStyle>
            <a:lvl1pPr marL="0" indent="0">
              <a:buNone/>
              <a:defRPr/>
            </a:lvl1pPr>
          </a:lstStyle>
          <a:p>
            <a:r>
              <a:rPr lang="en-US" dirty="0"/>
              <a:t>Click icon to add picture</a:t>
            </a:r>
          </a:p>
        </p:txBody>
      </p:sp>
      <p:sp>
        <p:nvSpPr>
          <p:cNvPr id="13" name="Content Placeholder 5">
            <a:extLst>
              <a:ext uri="{FF2B5EF4-FFF2-40B4-BE49-F238E27FC236}">
                <a16:creationId xmlns:a16="http://schemas.microsoft.com/office/drawing/2014/main" id="{01C0CCE5-231C-1142-B7EB-520A6E477363}"/>
              </a:ext>
            </a:extLst>
          </p:cNvPr>
          <p:cNvSpPr>
            <a:spLocks noGrp="1"/>
          </p:cNvSpPr>
          <p:nvPr>
            <p:ph sz="quarter" idx="14" hasCustomPrompt="1"/>
          </p:nvPr>
        </p:nvSpPr>
        <p:spPr>
          <a:xfrm>
            <a:off x="3834570" y="1494582"/>
            <a:ext cx="2830115" cy="1054648"/>
          </a:xfrm>
        </p:spPr>
        <p:txBody>
          <a:bodyPr lIns="0" tIns="0" rIns="0" bIns="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9D7C16B9-1B3D-B742-9338-7D3DB98D9B60}"/>
              </a:ext>
            </a:extLst>
          </p:cNvPr>
          <p:cNvSpPr/>
          <p:nvPr userDrawn="1"/>
        </p:nvSpPr>
        <p:spPr>
          <a:xfrm>
            <a:off x="3834570" y="519113"/>
            <a:ext cx="557213" cy="76795"/>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Title Placeholder 1">
            <a:extLst>
              <a:ext uri="{FF2B5EF4-FFF2-40B4-BE49-F238E27FC236}">
                <a16:creationId xmlns:a16="http://schemas.microsoft.com/office/drawing/2014/main" id="{A75B880D-AC10-F346-AFC7-224F29D0076F}"/>
              </a:ext>
            </a:extLst>
          </p:cNvPr>
          <p:cNvSpPr>
            <a:spLocks noGrp="1"/>
          </p:cNvSpPr>
          <p:nvPr>
            <p:ph type="title"/>
          </p:nvPr>
        </p:nvSpPr>
        <p:spPr>
          <a:xfrm>
            <a:off x="3834570" y="877309"/>
            <a:ext cx="3321287" cy="325273"/>
          </a:xfrm>
          <a:prstGeom prst="rect">
            <a:avLst/>
          </a:prstGeom>
        </p:spPr>
        <p:txBody>
          <a:bodyPr vert="horz" wrap="square" lIns="0" tIns="72000" rIns="0" bIns="0" rtlCol="0" anchor="t" anchorCtr="0">
            <a:spAutoFit/>
          </a:bodyPr>
          <a:lstStyle/>
          <a:p>
            <a:r>
              <a:rPr lang="en-US" dirty="0"/>
              <a:t>Click to edit Master title style</a:t>
            </a:r>
          </a:p>
        </p:txBody>
      </p:sp>
      <p:sp>
        <p:nvSpPr>
          <p:cNvPr id="17" name="Text Placeholder 2">
            <a:extLst>
              <a:ext uri="{FF2B5EF4-FFF2-40B4-BE49-F238E27FC236}">
                <a16:creationId xmlns:a16="http://schemas.microsoft.com/office/drawing/2014/main" id="{32D0CF35-EC4A-0240-8299-B5CAC50BC73B}"/>
              </a:ext>
            </a:extLst>
          </p:cNvPr>
          <p:cNvSpPr>
            <a:spLocks noGrp="1"/>
          </p:cNvSpPr>
          <p:nvPr>
            <p:ph type="body" sz="quarter" idx="17" hasCustomPrompt="1"/>
          </p:nvPr>
        </p:nvSpPr>
        <p:spPr>
          <a:xfrm>
            <a:off x="3834570" y="602350"/>
            <a:ext cx="3325671" cy="268517"/>
          </a:xfrm>
        </p:spPr>
        <p:txBody>
          <a:bodyPr wrap="square" lIns="0" tIns="144000" rIns="0" bIns="0">
            <a:spAutoFit/>
          </a:bodyPr>
          <a:lstStyle>
            <a:lvl1pPr>
              <a:defRPr sz="800" b="1" i="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stStyle>
          <a:p>
            <a:pPr lvl="0"/>
            <a:r>
              <a:rPr lang="en-GB" dirty="0"/>
              <a:t>EDIT PREHEADER</a:t>
            </a:r>
            <a:endParaRPr lang="en-US" dirty="0"/>
          </a:p>
        </p:txBody>
      </p:sp>
      <p:sp>
        <p:nvSpPr>
          <p:cNvPr id="9" name="Date Placeholder 4">
            <a:extLst>
              <a:ext uri="{FF2B5EF4-FFF2-40B4-BE49-F238E27FC236}">
                <a16:creationId xmlns:a16="http://schemas.microsoft.com/office/drawing/2014/main" id="{0F584F70-9748-434E-B949-8DC14C0C0CE9}"/>
              </a:ext>
            </a:extLst>
          </p:cNvPr>
          <p:cNvSpPr>
            <a:spLocks noGrp="1"/>
          </p:cNvSpPr>
          <p:nvPr>
            <p:ph type="dt" sz="half" idx="2"/>
          </p:nvPr>
        </p:nvSpPr>
        <p:spPr>
          <a:xfrm>
            <a:off x="720000" y="4894961"/>
            <a:ext cx="3583691" cy="120146"/>
          </a:xfrm>
          <a:prstGeom prst="rect">
            <a:avLst/>
          </a:prstGeom>
        </p:spPr>
        <p:txBody>
          <a:bodyPr vert="horz" lIns="0" tIns="0" rIns="0" bIns="0" rtlCol="0" anchor="ctr"/>
          <a:lstStyle>
            <a:lvl1pPr algn="l">
              <a:defRPr sz="700" b="0" i="0">
                <a:solidFill>
                  <a:schemeClr val="tx2"/>
                </a:solidFill>
                <a:latin typeface="Roboto Light" panose="02000000000000000000" pitchFamily="2" charset="0"/>
                <a:ea typeface="Roboto Light" panose="02000000000000000000" pitchFamily="2" charset="0"/>
                <a:cs typeface="Arial" panose="020B0604020202020204" pitchFamily="34" charset="0"/>
              </a:defRPr>
            </a:lvl1pPr>
          </a:lstStyle>
          <a:p>
            <a:fld id="{3CD55372-EE9C-0A49-9256-27769E3C26AE}" type="datetime1">
              <a:rPr lang="en-GB" smtClean="0"/>
              <a:pPr/>
              <a:t>17/08/2021</a:t>
            </a:fld>
            <a:endParaRPr lang="en-US" dirty="0"/>
          </a:p>
        </p:txBody>
      </p:sp>
      <p:pic>
        <p:nvPicPr>
          <p:cNvPr id="10" name="Picture 9">
            <a:extLst>
              <a:ext uri="{FF2B5EF4-FFF2-40B4-BE49-F238E27FC236}">
                <a16:creationId xmlns:a16="http://schemas.microsoft.com/office/drawing/2014/main" id="{3AC79825-46C7-0E44-9475-82A8D546367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8163101" y="519113"/>
            <a:ext cx="269389" cy="296620"/>
          </a:xfrm>
          <a:prstGeom prst="rect">
            <a:avLst/>
          </a:prstGeom>
        </p:spPr>
      </p:pic>
    </p:spTree>
    <p:extLst>
      <p:ext uri="{BB962C8B-B14F-4D97-AF65-F5344CB8AC3E}">
        <p14:creationId xmlns:p14="http://schemas.microsoft.com/office/powerpoint/2010/main" val="2641503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Quot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88084" y="81793"/>
            <a:ext cx="8959442" cy="4976769"/>
          </a:xfrm>
          <a:custGeom>
            <a:avLst/>
            <a:gdLst>
              <a:gd name="connsiteX0" fmla="*/ 1136662 w 11945922"/>
              <a:gd name="connsiteY0" fmla="*/ 1125813 h 6635692"/>
              <a:gd name="connsiteX1" fmla="*/ 1136662 w 11945922"/>
              <a:gd name="connsiteY1" fmla="*/ 5504343 h 6635692"/>
              <a:gd name="connsiteX2" fmla="*/ 7026303 w 11945922"/>
              <a:gd name="connsiteY2" fmla="*/ 5504343 h 6635692"/>
              <a:gd name="connsiteX3" fmla="*/ 7026303 w 11945922"/>
              <a:gd name="connsiteY3" fmla="*/ 1125813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1136662" y="1125813"/>
                </a:moveTo>
                <a:lnTo>
                  <a:pt x="1136662" y="5504343"/>
                </a:lnTo>
                <a:lnTo>
                  <a:pt x="7026303" y="5504343"/>
                </a:lnTo>
                <a:lnTo>
                  <a:pt x="7026303" y="1125813"/>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US" dirty="0"/>
          </a:p>
        </p:txBody>
      </p:sp>
      <p:sp>
        <p:nvSpPr>
          <p:cNvPr id="5" name="Rectangle 4"/>
          <p:cNvSpPr/>
          <p:nvPr userDrawn="1"/>
        </p:nvSpPr>
        <p:spPr>
          <a:xfrm>
            <a:off x="868261" y="748718"/>
            <a:ext cx="4624431" cy="35107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userDrawn="1"/>
        </p:nvSpPr>
        <p:spPr>
          <a:xfrm>
            <a:off x="2854703" y="748718"/>
            <a:ext cx="557213" cy="76795"/>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hasCustomPrompt="1"/>
          </p:nvPr>
        </p:nvSpPr>
        <p:spPr>
          <a:xfrm>
            <a:off x="1454394" y="1474524"/>
            <a:ext cx="3357833" cy="393634"/>
          </a:xfrm>
          <a:prstGeom prst="rect">
            <a:avLst/>
          </a:prstGeom>
        </p:spPr>
        <p:txBody>
          <a:bodyPr lIns="0" tIns="0" rIns="0" bIns="0" anchor="t"/>
          <a:lstStyle>
            <a:lvl1pPr algn="ctr">
              <a:lnSpc>
                <a:spcPct val="120000"/>
              </a:lnSpc>
              <a:defRPr sz="2250" b="1" i="0" spc="-15" baseline="0">
                <a:solidFill>
                  <a:schemeClr val="bg1"/>
                </a:solidFill>
                <a:latin typeface="Carnac ExtraBold" panose="02000503000000020004" pitchFamily="2" charset="77"/>
                <a:ea typeface="Roboto Light" panose="02000000000000000000" pitchFamily="2" charset="0"/>
              </a:defRPr>
            </a:lvl1pPr>
          </a:lstStyle>
          <a:p>
            <a:r>
              <a:rPr lang="en-US" dirty="0"/>
              <a:t>Click to edit Quote style</a:t>
            </a:r>
          </a:p>
        </p:txBody>
      </p:sp>
      <p:sp>
        <p:nvSpPr>
          <p:cNvPr id="7" name="Text Placeholder 6"/>
          <p:cNvSpPr>
            <a:spLocks noGrp="1"/>
          </p:cNvSpPr>
          <p:nvPr>
            <p:ph type="body" sz="quarter" idx="11" hasCustomPrompt="1"/>
          </p:nvPr>
        </p:nvSpPr>
        <p:spPr>
          <a:xfrm>
            <a:off x="2582646" y="3654460"/>
            <a:ext cx="1101328" cy="113109"/>
          </a:xfrm>
          <a:prstGeom prst="rect">
            <a:avLst/>
          </a:prstGeom>
        </p:spPr>
        <p:txBody>
          <a:bodyPr>
            <a:noAutofit/>
          </a:bodyPr>
          <a:lstStyle>
            <a:lvl1pPr algn="ctr">
              <a:defRPr sz="675">
                <a:solidFill>
                  <a:schemeClr val="bg1"/>
                </a:solidFill>
                <a:latin typeface="Roboto Light" panose="02000000000000000000" pitchFamily="2" charset="0"/>
                <a:ea typeface="Roboto Light" panose="02000000000000000000" pitchFamily="2" charset="0"/>
              </a:defRPr>
            </a:lvl1pPr>
          </a:lstStyle>
          <a:p>
            <a:pPr lvl="0"/>
            <a:r>
              <a:rPr lang="en-US" dirty="0"/>
              <a:t>Title</a:t>
            </a:r>
          </a:p>
        </p:txBody>
      </p:sp>
      <p:sp>
        <p:nvSpPr>
          <p:cNvPr id="10" name="Rectangle 9"/>
          <p:cNvSpPr/>
          <p:nvPr userDrawn="1"/>
        </p:nvSpPr>
        <p:spPr>
          <a:xfrm>
            <a:off x="44246" y="45244"/>
            <a:ext cx="9040761" cy="5057699"/>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Text Placeholder 6"/>
          <p:cNvSpPr>
            <a:spLocks noGrp="1"/>
          </p:cNvSpPr>
          <p:nvPr>
            <p:ph type="body" sz="quarter" idx="12" hasCustomPrompt="1"/>
          </p:nvPr>
        </p:nvSpPr>
        <p:spPr>
          <a:xfrm>
            <a:off x="2582646" y="3501511"/>
            <a:ext cx="1101328" cy="113109"/>
          </a:xfrm>
          <a:prstGeom prst="rect">
            <a:avLst/>
          </a:prstGeom>
        </p:spPr>
        <p:txBody>
          <a:bodyPr>
            <a:noAutofit/>
          </a:bodyPr>
          <a:lstStyle>
            <a:lvl1pPr algn="ctr">
              <a:defRPr sz="675">
                <a:solidFill>
                  <a:schemeClr val="bg1"/>
                </a:solidFill>
                <a:latin typeface="+mj-lt"/>
                <a:ea typeface="Roboto Light" panose="02000000000000000000" pitchFamily="2" charset="0"/>
              </a:defRPr>
            </a:lvl1pPr>
          </a:lstStyle>
          <a:p>
            <a:pPr lvl="0"/>
            <a:r>
              <a:rPr lang="en-US" dirty="0"/>
              <a:t>Byline</a:t>
            </a:r>
          </a:p>
        </p:txBody>
      </p:sp>
      <p:pic>
        <p:nvPicPr>
          <p:cNvPr id="11" name="Picture 10">
            <a:extLst>
              <a:ext uri="{FF2B5EF4-FFF2-40B4-BE49-F238E27FC236}">
                <a16:creationId xmlns:a16="http://schemas.microsoft.com/office/drawing/2014/main" id="{4EF6A4E5-3648-C24B-AA5D-3C4067CB3C4A}"/>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8163101" y="519113"/>
            <a:ext cx="269389" cy="296620"/>
          </a:xfrm>
          <a:prstGeom prst="rect">
            <a:avLst/>
          </a:prstGeom>
        </p:spPr>
      </p:pic>
    </p:spTree>
    <p:extLst>
      <p:ext uri="{BB962C8B-B14F-4D97-AF65-F5344CB8AC3E}">
        <p14:creationId xmlns:p14="http://schemas.microsoft.com/office/powerpoint/2010/main" val="4063288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o_Single">
    <p:spTree>
      <p:nvGrpSpPr>
        <p:cNvPr id="1" name=""/>
        <p:cNvGrpSpPr/>
        <p:nvPr/>
      </p:nvGrpSpPr>
      <p:grpSpPr>
        <a:xfrm>
          <a:off x="0" y="0"/>
          <a:ext cx="0" cy="0"/>
          <a:chOff x="0" y="0"/>
          <a:chExt cx="0" cy="0"/>
        </a:xfrm>
      </p:grpSpPr>
      <p:sp>
        <p:nvSpPr>
          <p:cNvPr id="10" name="Rectangle 9"/>
          <p:cNvSpPr/>
          <p:nvPr userDrawn="1"/>
        </p:nvSpPr>
        <p:spPr>
          <a:xfrm>
            <a:off x="44246" y="45244"/>
            <a:ext cx="9040761" cy="5057699"/>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itle Placeholder 1">
            <a:extLst>
              <a:ext uri="{FF2B5EF4-FFF2-40B4-BE49-F238E27FC236}">
                <a16:creationId xmlns:a16="http://schemas.microsoft.com/office/drawing/2014/main" id="{828792D0-CDD8-0C40-A6AB-0C0C0660D1DE}"/>
              </a:ext>
            </a:extLst>
          </p:cNvPr>
          <p:cNvSpPr>
            <a:spLocks noGrp="1"/>
          </p:cNvSpPr>
          <p:nvPr>
            <p:ph type="title" hasCustomPrompt="1"/>
          </p:nvPr>
        </p:nvSpPr>
        <p:spPr>
          <a:xfrm>
            <a:off x="719138" y="886214"/>
            <a:ext cx="7705725" cy="325273"/>
          </a:xfrm>
          <a:prstGeom prst="rect">
            <a:avLst/>
          </a:prstGeom>
        </p:spPr>
        <p:txBody>
          <a:bodyPr vert="horz" wrap="square" lIns="0" tIns="72000" rIns="0" bIns="0" rtlCol="0" anchor="t" anchorCtr="0">
            <a:spAutoFit/>
          </a:bodyPr>
          <a:lstStyle/>
          <a:p>
            <a:r>
              <a:rPr lang="en-US" dirty="0"/>
              <a:t>Name Surname</a:t>
            </a:r>
          </a:p>
        </p:txBody>
      </p:sp>
      <p:sp>
        <p:nvSpPr>
          <p:cNvPr id="15" name="Text Placeholder 2">
            <a:extLst>
              <a:ext uri="{FF2B5EF4-FFF2-40B4-BE49-F238E27FC236}">
                <a16:creationId xmlns:a16="http://schemas.microsoft.com/office/drawing/2014/main" id="{A46C5DA6-19CC-6A44-ACED-63D98BCD7D22}"/>
              </a:ext>
            </a:extLst>
          </p:cNvPr>
          <p:cNvSpPr>
            <a:spLocks noGrp="1"/>
          </p:cNvSpPr>
          <p:nvPr>
            <p:ph type="body" sz="quarter" idx="10" hasCustomPrompt="1"/>
          </p:nvPr>
        </p:nvSpPr>
        <p:spPr>
          <a:xfrm>
            <a:off x="719137" y="594624"/>
            <a:ext cx="3222625" cy="268517"/>
          </a:xfrm>
        </p:spPr>
        <p:txBody>
          <a:bodyPr lIns="0" tIns="144000" rIns="0" bIns="0">
            <a:spAutoFit/>
          </a:bodyPr>
          <a:lstStyle>
            <a:lvl1pPr>
              <a:defRPr sz="800" b="1" i="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stStyle>
          <a:p>
            <a:pPr lvl="0"/>
            <a:r>
              <a:rPr lang="en-GB" dirty="0"/>
              <a:t>EDIT PREHEADER</a:t>
            </a:r>
            <a:endParaRPr lang="en-US" dirty="0"/>
          </a:p>
        </p:txBody>
      </p:sp>
      <p:sp>
        <p:nvSpPr>
          <p:cNvPr id="20" name="Date Placeholder 4">
            <a:extLst>
              <a:ext uri="{FF2B5EF4-FFF2-40B4-BE49-F238E27FC236}">
                <a16:creationId xmlns:a16="http://schemas.microsoft.com/office/drawing/2014/main" id="{86C38244-85BD-9F45-B648-3BB7AC09FB95}"/>
              </a:ext>
            </a:extLst>
          </p:cNvPr>
          <p:cNvSpPr>
            <a:spLocks noGrp="1"/>
          </p:cNvSpPr>
          <p:nvPr>
            <p:ph type="dt" sz="half" idx="2"/>
          </p:nvPr>
        </p:nvSpPr>
        <p:spPr>
          <a:xfrm>
            <a:off x="720000" y="4894961"/>
            <a:ext cx="3583691" cy="120146"/>
          </a:xfrm>
          <a:prstGeom prst="rect">
            <a:avLst/>
          </a:prstGeom>
        </p:spPr>
        <p:txBody>
          <a:bodyPr vert="horz" lIns="0" tIns="0" rIns="0" bIns="0" rtlCol="0" anchor="ctr"/>
          <a:lstStyle>
            <a:lvl1pPr algn="l">
              <a:defRPr sz="700" b="0" i="0">
                <a:solidFill>
                  <a:schemeClr val="tx2"/>
                </a:solidFill>
                <a:latin typeface="Roboto Light" panose="02000000000000000000" pitchFamily="2" charset="0"/>
                <a:ea typeface="Roboto Light" panose="02000000000000000000" pitchFamily="2" charset="0"/>
                <a:cs typeface="Arial" panose="020B0604020202020204" pitchFamily="34" charset="0"/>
              </a:defRPr>
            </a:lvl1pPr>
          </a:lstStyle>
          <a:p>
            <a:fld id="{3CD55372-EE9C-0A49-9256-27769E3C26AE}" type="datetime1">
              <a:rPr lang="en-GB" smtClean="0"/>
              <a:pPr/>
              <a:t>17/08/2021</a:t>
            </a:fld>
            <a:endParaRPr lang="en-US" dirty="0"/>
          </a:p>
        </p:txBody>
      </p:sp>
      <p:sp>
        <p:nvSpPr>
          <p:cNvPr id="7" name="Picture Placeholder 25">
            <a:extLst>
              <a:ext uri="{FF2B5EF4-FFF2-40B4-BE49-F238E27FC236}">
                <a16:creationId xmlns:a16="http://schemas.microsoft.com/office/drawing/2014/main" id="{DC21FE61-03D2-C241-825B-A6BF46CEC3FF}"/>
              </a:ext>
            </a:extLst>
          </p:cNvPr>
          <p:cNvSpPr>
            <a:spLocks noGrp="1"/>
          </p:cNvSpPr>
          <p:nvPr>
            <p:ph type="pic" sz="quarter" idx="15" hasCustomPrompt="1"/>
          </p:nvPr>
        </p:nvSpPr>
        <p:spPr>
          <a:xfrm>
            <a:off x="719138" y="1719737"/>
            <a:ext cx="1371600" cy="1234440"/>
          </a:xfrm>
          <a:prstGeom prst="rect">
            <a:avLst/>
          </a:prstGeom>
          <a:pattFill prst="pct5">
            <a:fgClr>
              <a:schemeClr val="accent1"/>
            </a:fgClr>
            <a:bgClr>
              <a:schemeClr val="bg1"/>
            </a:bgClr>
          </a:pattFill>
        </p:spPr>
        <p:txBody>
          <a:bodyPr/>
          <a:lstStyle>
            <a:lvl1pPr marL="0" indent="0">
              <a:buNone/>
              <a:defRPr sz="1050" b="0" i="0"/>
            </a:lvl1pPr>
          </a:lstStyle>
          <a:p>
            <a:r>
              <a:rPr lang="en-US" dirty="0"/>
              <a:t>Click icon to add profile picture</a:t>
            </a:r>
          </a:p>
        </p:txBody>
      </p:sp>
      <p:sp>
        <p:nvSpPr>
          <p:cNvPr id="8" name="Text Placeholder 19">
            <a:extLst>
              <a:ext uri="{FF2B5EF4-FFF2-40B4-BE49-F238E27FC236}">
                <a16:creationId xmlns:a16="http://schemas.microsoft.com/office/drawing/2014/main" id="{6880F03E-AF68-B648-BA90-8CC370914F71}"/>
              </a:ext>
            </a:extLst>
          </p:cNvPr>
          <p:cNvSpPr>
            <a:spLocks noGrp="1"/>
          </p:cNvSpPr>
          <p:nvPr>
            <p:ph type="body" sz="quarter" idx="18" hasCustomPrompt="1"/>
          </p:nvPr>
        </p:nvSpPr>
        <p:spPr>
          <a:xfrm>
            <a:off x="2706743" y="1719500"/>
            <a:ext cx="5391150" cy="2976325"/>
          </a:xfrm>
        </p:spPr>
        <p:txBody>
          <a:bodyPr>
            <a:normAutofit/>
          </a:bodyPr>
          <a:lstStyle>
            <a:lvl1pPr marL="0" indent="0">
              <a:buNone/>
              <a:defRPr sz="1200" b="0" i="0">
                <a:latin typeface="Arial Nova Light" panose="020B0304020202020204" pitchFamily="34" charset="0"/>
                <a:ea typeface="Roboto Light" panose="02000000000000000000" pitchFamily="2" charset="0"/>
              </a:defRPr>
            </a:lvl1pPr>
            <a:lvl2pPr marL="238125" indent="0">
              <a:buNone/>
              <a:defRPr sz="750" b="0" i="0">
                <a:latin typeface="Roboto Light" panose="02000000000000000000" pitchFamily="2" charset="0"/>
                <a:ea typeface="Roboto Light" panose="02000000000000000000" pitchFamily="2" charset="0"/>
              </a:defRPr>
            </a:lvl2pPr>
            <a:lvl3pPr marL="476250" indent="0">
              <a:buNone/>
              <a:defRPr sz="750" b="0" i="0">
                <a:latin typeface="Roboto Light" panose="02000000000000000000" pitchFamily="2" charset="0"/>
                <a:ea typeface="Roboto Light" panose="02000000000000000000" pitchFamily="2" charset="0"/>
              </a:defRPr>
            </a:lvl3pPr>
            <a:lvl4pPr marL="714375" indent="0">
              <a:buNone/>
              <a:defRPr sz="750" b="0" i="0">
                <a:latin typeface="Roboto Light" panose="02000000000000000000" pitchFamily="2" charset="0"/>
                <a:ea typeface="Roboto Light" panose="02000000000000000000" pitchFamily="2" charset="0"/>
              </a:defRPr>
            </a:lvl4pPr>
            <a:lvl5pPr marL="952500" indent="0">
              <a:buNone/>
              <a:defRPr sz="750" b="0" i="0">
                <a:latin typeface="Roboto Light" panose="02000000000000000000" pitchFamily="2" charset="0"/>
                <a:ea typeface="Roboto Light" panose="02000000000000000000" pitchFamily="2" charset="0"/>
              </a:defRPr>
            </a:lvl5pPr>
          </a:lstStyle>
          <a:p>
            <a:pPr lvl="0"/>
            <a:r>
              <a:rPr lang="en-GB" dirty="0"/>
              <a:t>Profile text goes here</a:t>
            </a:r>
          </a:p>
          <a:p>
            <a:pPr lvl="0"/>
            <a:r>
              <a:rPr lang="en-GB" dirty="0"/>
              <a:t>Education/Qualifications</a:t>
            </a:r>
          </a:p>
        </p:txBody>
      </p:sp>
      <p:sp>
        <p:nvSpPr>
          <p:cNvPr id="9" name="Text Placeholder 19">
            <a:extLst>
              <a:ext uri="{FF2B5EF4-FFF2-40B4-BE49-F238E27FC236}">
                <a16:creationId xmlns:a16="http://schemas.microsoft.com/office/drawing/2014/main" id="{5478047A-EB06-1248-AA51-C02D5745EFCD}"/>
              </a:ext>
            </a:extLst>
          </p:cNvPr>
          <p:cNvSpPr>
            <a:spLocks noGrp="1"/>
          </p:cNvSpPr>
          <p:nvPr>
            <p:ph type="body" sz="quarter" idx="19" hasCustomPrompt="1"/>
          </p:nvPr>
        </p:nvSpPr>
        <p:spPr>
          <a:xfrm>
            <a:off x="719139" y="3189634"/>
            <a:ext cx="1774525" cy="1506191"/>
          </a:xfrm>
        </p:spPr>
        <p:txBody>
          <a:bodyPr>
            <a:normAutofit/>
          </a:bodyPr>
          <a:lstStyle>
            <a:lvl1pPr marL="0" indent="0">
              <a:lnSpc>
                <a:spcPct val="100000"/>
              </a:lnSpc>
              <a:spcAft>
                <a:spcPts val="0"/>
              </a:spcAft>
              <a:buNone/>
              <a:defRPr sz="900" b="0" i="0">
                <a:latin typeface="Arial Nova Light" panose="020B0304020202020204" pitchFamily="34" charset="0"/>
                <a:ea typeface="Roboto Light" panose="02000000000000000000" pitchFamily="2" charset="0"/>
              </a:defRPr>
            </a:lvl1pPr>
            <a:lvl2pPr marL="238125" indent="0">
              <a:buNone/>
              <a:defRPr sz="750" b="0" i="0">
                <a:latin typeface="Roboto Light" panose="02000000000000000000" pitchFamily="2" charset="0"/>
                <a:ea typeface="Roboto Light" panose="02000000000000000000" pitchFamily="2" charset="0"/>
              </a:defRPr>
            </a:lvl2pPr>
            <a:lvl3pPr marL="476250" indent="0">
              <a:buNone/>
              <a:defRPr sz="750" b="0" i="0">
                <a:latin typeface="Roboto Light" panose="02000000000000000000" pitchFamily="2" charset="0"/>
                <a:ea typeface="Roboto Light" panose="02000000000000000000" pitchFamily="2" charset="0"/>
              </a:defRPr>
            </a:lvl3pPr>
            <a:lvl4pPr marL="714375" indent="0">
              <a:buNone/>
              <a:defRPr sz="750" b="0" i="0">
                <a:latin typeface="Roboto Light" panose="02000000000000000000" pitchFamily="2" charset="0"/>
                <a:ea typeface="Roboto Light" panose="02000000000000000000" pitchFamily="2" charset="0"/>
              </a:defRPr>
            </a:lvl4pPr>
            <a:lvl5pPr marL="952500" indent="0">
              <a:buNone/>
              <a:defRPr sz="750" b="0" i="0">
                <a:latin typeface="Roboto Light" panose="02000000000000000000" pitchFamily="2" charset="0"/>
                <a:ea typeface="Roboto Light" panose="02000000000000000000" pitchFamily="2" charset="0"/>
              </a:defRPr>
            </a:lvl5pPr>
          </a:lstStyle>
          <a:p>
            <a:pPr lvl="0"/>
            <a:r>
              <a:rPr lang="en-US" dirty="0"/>
              <a:t>Contact details go here.</a:t>
            </a:r>
          </a:p>
          <a:p>
            <a:pPr lvl="0"/>
            <a:r>
              <a:rPr lang="en-US" dirty="0"/>
              <a:t>i.e. address, phone, email</a:t>
            </a:r>
          </a:p>
        </p:txBody>
      </p:sp>
      <p:sp>
        <p:nvSpPr>
          <p:cNvPr id="3" name="Text Placeholder 2">
            <a:extLst>
              <a:ext uri="{FF2B5EF4-FFF2-40B4-BE49-F238E27FC236}">
                <a16:creationId xmlns:a16="http://schemas.microsoft.com/office/drawing/2014/main" id="{957C4452-8B96-6C40-A969-42C7A231CCEB}"/>
              </a:ext>
            </a:extLst>
          </p:cNvPr>
          <p:cNvSpPr>
            <a:spLocks noGrp="1"/>
          </p:cNvSpPr>
          <p:nvPr>
            <p:ph type="body" sz="quarter" idx="20" hasCustomPrompt="1"/>
          </p:nvPr>
        </p:nvSpPr>
        <p:spPr>
          <a:xfrm>
            <a:off x="719138" y="1235677"/>
            <a:ext cx="3222625" cy="184666"/>
          </a:xfrm>
        </p:spPr>
        <p:txBody>
          <a:bodyPr>
            <a:spAutoFit/>
          </a:bodyPr>
          <a:lstStyle>
            <a:lvl1pPr>
              <a:defRPr i="1"/>
            </a:lvl1pPr>
          </a:lstStyle>
          <a:p>
            <a:pPr lvl="0"/>
            <a:r>
              <a:rPr lang="en-GB" dirty="0"/>
              <a:t>Title/Position</a:t>
            </a:r>
            <a:endParaRPr lang="en-US" dirty="0"/>
          </a:p>
        </p:txBody>
      </p:sp>
    </p:spTree>
    <p:extLst>
      <p:ext uri="{BB962C8B-B14F-4D97-AF65-F5344CB8AC3E}">
        <p14:creationId xmlns:p14="http://schemas.microsoft.com/office/powerpoint/2010/main" val="2719754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o_Double">
    <p:spTree>
      <p:nvGrpSpPr>
        <p:cNvPr id="1" name=""/>
        <p:cNvGrpSpPr/>
        <p:nvPr/>
      </p:nvGrpSpPr>
      <p:grpSpPr>
        <a:xfrm>
          <a:off x="0" y="0"/>
          <a:ext cx="0" cy="0"/>
          <a:chOff x="0" y="0"/>
          <a:chExt cx="0" cy="0"/>
        </a:xfrm>
      </p:grpSpPr>
      <p:sp>
        <p:nvSpPr>
          <p:cNvPr id="10" name="Rectangle 9"/>
          <p:cNvSpPr/>
          <p:nvPr userDrawn="1"/>
        </p:nvSpPr>
        <p:spPr>
          <a:xfrm>
            <a:off x="44246" y="45244"/>
            <a:ext cx="9040761" cy="5057699"/>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itle Placeholder 1">
            <a:extLst>
              <a:ext uri="{FF2B5EF4-FFF2-40B4-BE49-F238E27FC236}">
                <a16:creationId xmlns:a16="http://schemas.microsoft.com/office/drawing/2014/main" id="{828792D0-CDD8-0C40-A6AB-0C0C0660D1DE}"/>
              </a:ext>
            </a:extLst>
          </p:cNvPr>
          <p:cNvSpPr>
            <a:spLocks noGrp="1"/>
          </p:cNvSpPr>
          <p:nvPr>
            <p:ph type="title" hasCustomPrompt="1"/>
          </p:nvPr>
        </p:nvSpPr>
        <p:spPr>
          <a:xfrm>
            <a:off x="719139" y="886214"/>
            <a:ext cx="3222624" cy="325273"/>
          </a:xfrm>
          <a:prstGeom prst="rect">
            <a:avLst/>
          </a:prstGeom>
        </p:spPr>
        <p:txBody>
          <a:bodyPr vert="horz" wrap="square" lIns="0" tIns="72000" rIns="0" bIns="0" rtlCol="0" anchor="t" anchorCtr="0">
            <a:spAutoFit/>
          </a:bodyPr>
          <a:lstStyle/>
          <a:p>
            <a:r>
              <a:rPr lang="en-US" dirty="0"/>
              <a:t>Name Surname</a:t>
            </a:r>
          </a:p>
        </p:txBody>
      </p:sp>
      <p:sp>
        <p:nvSpPr>
          <p:cNvPr id="15" name="Text Placeholder 2">
            <a:extLst>
              <a:ext uri="{FF2B5EF4-FFF2-40B4-BE49-F238E27FC236}">
                <a16:creationId xmlns:a16="http://schemas.microsoft.com/office/drawing/2014/main" id="{A46C5DA6-19CC-6A44-ACED-63D98BCD7D22}"/>
              </a:ext>
            </a:extLst>
          </p:cNvPr>
          <p:cNvSpPr>
            <a:spLocks noGrp="1"/>
          </p:cNvSpPr>
          <p:nvPr>
            <p:ph type="body" sz="quarter" idx="10" hasCustomPrompt="1"/>
          </p:nvPr>
        </p:nvSpPr>
        <p:spPr>
          <a:xfrm>
            <a:off x="719137" y="594624"/>
            <a:ext cx="3222625" cy="268517"/>
          </a:xfrm>
        </p:spPr>
        <p:txBody>
          <a:bodyPr lIns="0" tIns="144000" rIns="0" bIns="0">
            <a:spAutoFit/>
          </a:bodyPr>
          <a:lstStyle>
            <a:lvl1pPr>
              <a:defRPr sz="800" b="1" i="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stStyle>
          <a:p>
            <a:pPr lvl="0"/>
            <a:r>
              <a:rPr lang="en-GB" dirty="0"/>
              <a:t>EDIT PREHEADER</a:t>
            </a:r>
            <a:endParaRPr lang="en-US" dirty="0"/>
          </a:p>
        </p:txBody>
      </p:sp>
      <p:sp>
        <p:nvSpPr>
          <p:cNvPr id="20" name="Date Placeholder 4">
            <a:extLst>
              <a:ext uri="{FF2B5EF4-FFF2-40B4-BE49-F238E27FC236}">
                <a16:creationId xmlns:a16="http://schemas.microsoft.com/office/drawing/2014/main" id="{86C38244-85BD-9F45-B648-3BB7AC09FB95}"/>
              </a:ext>
            </a:extLst>
          </p:cNvPr>
          <p:cNvSpPr>
            <a:spLocks noGrp="1"/>
          </p:cNvSpPr>
          <p:nvPr>
            <p:ph type="dt" sz="half" idx="2"/>
          </p:nvPr>
        </p:nvSpPr>
        <p:spPr>
          <a:xfrm>
            <a:off x="720000" y="4894961"/>
            <a:ext cx="3583691" cy="120146"/>
          </a:xfrm>
          <a:prstGeom prst="rect">
            <a:avLst/>
          </a:prstGeom>
        </p:spPr>
        <p:txBody>
          <a:bodyPr vert="horz" lIns="0" tIns="0" rIns="0" bIns="0" rtlCol="0" anchor="ctr"/>
          <a:lstStyle>
            <a:lvl1pPr algn="l">
              <a:defRPr sz="700" b="0" i="0">
                <a:solidFill>
                  <a:schemeClr val="tx2"/>
                </a:solidFill>
                <a:latin typeface="Roboto Light" panose="02000000000000000000" pitchFamily="2" charset="0"/>
                <a:ea typeface="Roboto Light" panose="02000000000000000000" pitchFamily="2" charset="0"/>
                <a:cs typeface="Arial" panose="020B0604020202020204" pitchFamily="34" charset="0"/>
              </a:defRPr>
            </a:lvl1pPr>
          </a:lstStyle>
          <a:p>
            <a:fld id="{3CD55372-EE9C-0A49-9256-27769E3C26AE}" type="datetime1">
              <a:rPr lang="en-GB" smtClean="0"/>
              <a:pPr/>
              <a:t>17/08/2021</a:t>
            </a:fld>
            <a:endParaRPr lang="en-US" dirty="0"/>
          </a:p>
        </p:txBody>
      </p:sp>
      <p:sp>
        <p:nvSpPr>
          <p:cNvPr id="7" name="Picture Placeholder 25">
            <a:extLst>
              <a:ext uri="{FF2B5EF4-FFF2-40B4-BE49-F238E27FC236}">
                <a16:creationId xmlns:a16="http://schemas.microsoft.com/office/drawing/2014/main" id="{DC21FE61-03D2-C241-825B-A6BF46CEC3FF}"/>
              </a:ext>
            </a:extLst>
          </p:cNvPr>
          <p:cNvSpPr>
            <a:spLocks noGrp="1"/>
          </p:cNvSpPr>
          <p:nvPr>
            <p:ph type="pic" sz="quarter" idx="15" hasCustomPrompt="1"/>
          </p:nvPr>
        </p:nvSpPr>
        <p:spPr>
          <a:xfrm>
            <a:off x="719138" y="1719737"/>
            <a:ext cx="1371600" cy="1234440"/>
          </a:xfrm>
          <a:prstGeom prst="rect">
            <a:avLst/>
          </a:prstGeom>
          <a:pattFill prst="pct5">
            <a:fgClr>
              <a:schemeClr val="accent1"/>
            </a:fgClr>
            <a:bgClr>
              <a:schemeClr val="bg1"/>
            </a:bgClr>
          </a:pattFill>
        </p:spPr>
        <p:txBody>
          <a:bodyPr/>
          <a:lstStyle>
            <a:lvl1pPr marL="0" indent="0">
              <a:buNone/>
              <a:defRPr sz="1050" b="0" i="0"/>
            </a:lvl1pPr>
          </a:lstStyle>
          <a:p>
            <a:r>
              <a:rPr lang="en-US" dirty="0"/>
              <a:t>Click icon to add profile picture</a:t>
            </a:r>
          </a:p>
        </p:txBody>
      </p:sp>
      <p:sp>
        <p:nvSpPr>
          <p:cNvPr id="8" name="Text Placeholder 19">
            <a:extLst>
              <a:ext uri="{FF2B5EF4-FFF2-40B4-BE49-F238E27FC236}">
                <a16:creationId xmlns:a16="http://schemas.microsoft.com/office/drawing/2014/main" id="{6880F03E-AF68-B648-BA90-8CC370914F71}"/>
              </a:ext>
            </a:extLst>
          </p:cNvPr>
          <p:cNvSpPr>
            <a:spLocks noGrp="1"/>
          </p:cNvSpPr>
          <p:nvPr>
            <p:ph type="body" sz="quarter" idx="18" hasCustomPrompt="1"/>
          </p:nvPr>
        </p:nvSpPr>
        <p:spPr>
          <a:xfrm>
            <a:off x="2241495" y="1719500"/>
            <a:ext cx="2179748" cy="2976325"/>
          </a:xfrm>
        </p:spPr>
        <p:txBody>
          <a:bodyPr>
            <a:normAutofit/>
          </a:bodyPr>
          <a:lstStyle>
            <a:lvl1pPr marL="0" indent="0">
              <a:buNone/>
              <a:defRPr sz="1200" b="0" i="0">
                <a:latin typeface="Arial Nova Light" panose="020B0304020202020204" pitchFamily="34" charset="0"/>
                <a:ea typeface="Roboto Light" panose="02000000000000000000" pitchFamily="2" charset="0"/>
              </a:defRPr>
            </a:lvl1pPr>
            <a:lvl2pPr marL="238125" indent="0">
              <a:buNone/>
              <a:defRPr sz="750" b="0" i="0">
                <a:latin typeface="Roboto Light" panose="02000000000000000000" pitchFamily="2" charset="0"/>
                <a:ea typeface="Roboto Light" panose="02000000000000000000" pitchFamily="2" charset="0"/>
              </a:defRPr>
            </a:lvl2pPr>
            <a:lvl3pPr marL="476250" indent="0">
              <a:buNone/>
              <a:defRPr sz="750" b="0" i="0">
                <a:latin typeface="Roboto Light" panose="02000000000000000000" pitchFamily="2" charset="0"/>
                <a:ea typeface="Roboto Light" panose="02000000000000000000" pitchFamily="2" charset="0"/>
              </a:defRPr>
            </a:lvl3pPr>
            <a:lvl4pPr marL="714375" indent="0">
              <a:buNone/>
              <a:defRPr sz="750" b="0" i="0">
                <a:latin typeface="Roboto Light" panose="02000000000000000000" pitchFamily="2" charset="0"/>
                <a:ea typeface="Roboto Light" panose="02000000000000000000" pitchFamily="2" charset="0"/>
              </a:defRPr>
            </a:lvl4pPr>
            <a:lvl5pPr marL="952500" indent="0">
              <a:buNone/>
              <a:defRPr sz="750" b="0" i="0">
                <a:latin typeface="Roboto Light" panose="02000000000000000000" pitchFamily="2" charset="0"/>
                <a:ea typeface="Roboto Light" panose="02000000000000000000" pitchFamily="2" charset="0"/>
              </a:defRPr>
            </a:lvl5pPr>
          </a:lstStyle>
          <a:p>
            <a:pPr lvl="0"/>
            <a:r>
              <a:rPr lang="en-GB" dirty="0"/>
              <a:t>Profile text goes here</a:t>
            </a:r>
          </a:p>
          <a:p>
            <a:pPr lvl="0"/>
            <a:r>
              <a:rPr lang="en-GB" dirty="0"/>
              <a:t>Education/Qualifications</a:t>
            </a:r>
          </a:p>
        </p:txBody>
      </p:sp>
      <p:sp>
        <p:nvSpPr>
          <p:cNvPr id="9" name="Text Placeholder 19">
            <a:extLst>
              <a:ext uri="{FF2B5EF4-FFF2-40B4-BE49-F238E27FC236}">
                <a16:creationId xmlns:a16="http://schemas.microsoft.com/office/drawing/2014/main" id="{5478047A-EB06-1248-AA51-C02D5745EFCD}"/>
              </a:ext>
            </a:extLst>
          </p:cNvPr>
          <p:cNvSpPr>
            <a:spLocks noGrp="1"/>
          </p:cNvSpPr>
          <p:nvPr>
            <p:ph type="body" sz="quarter" idx="19" hasCustomPrompt="1"/>
          </p:nvPr>
        </p:nvSpPr>
        <p:spPr>
          <a:xfrm>
            <a:off x="719139" y="3189634"/>
            <a:ext cx="1371599" cy="1506191"/>
          </a:xfrm>
        </p:spPr>
        <p:txBody>
          <a:bodyPr>
            <a:normAutofit/>
          </a:bodyPr>
          <a:lstStyle>
            <a:lvl1pPr marL="0" indent="0">
              <a:lnSpc>
                <a:spcPct val="100000"/>
              </a:lnSpc>
              <a:spcAft>
                <a:spcPts val="0"/>
              </a:spcAft>
              <a:buNone/>
              <a:defRPr sz="900" b="0" i="0">
                <a:latin typeface="Arial Nova Light" panose="020B0304020202020204" pitchFamily="34" charset="0"/>
                <a:ea typeface="Roboto Light" panose="02000000000000000000" pitchFamily="2" charset="0"/>
              </a:defRPr>
            </a:lvl1pPr>
            <a:lvl2pPr marL="238125" indent="0">
              <a:buNone/>
              <a:defRPr sz="750" b="0" i="0">
                <a:latin typeface="Roboto Light" panose="02000000000000000000" pitchFamily="2" charset="0"/>
                <a:ea typeface="Roboto Light" panose="02000000000000000000" pitchFamily="2" charset="0"/>
              </a:defRPr>
            </a:lvl2pPr>
            <a:lvl3pPr marL="476250" indent="0">
              <a:buNone/>
              <a:defRPr sz="750" b="0" i="0">
                <a:latin typeface="Roboto Light" panose="02000000000000000000" pitchFamily="2" charset="0"/>
                <a:ea typeface="Roboto Light" panose="02000000000000000000" pitchFamily="2" charset="0"/>
              </a:defRPr>
            </a:lvl3pPr>
            <a:lvl4pPr marL="714375" indent="0">
              <a:buNone/>
              <a:defRPr sz="750" b="0" i="0">
                <a:latin typeface="Roboto Light" panose="02000000000000000000" pitchFamily="2" charset="0"/>
                <a:ea typeface="Roboto Light" panose="02000000000000000000" pitchFamily="2" charset="0"/>
              </a:defRPr>
            </a:lvl4pPr>
            <a:lvl5pPr marL="952500" indent="0">
              <a:buNone/>
              <a:defRPr sz="750" b="0" i="0">
                <a:latin typeface="Roboto Light" panose="02000000000000000000" pitchFamily="2" charset="0"/>
                <a:ea typeface="Roboto Light" panose="02000000000000000000" pitchFamily="2" charset="0"/>
              </a:defRPr>
            </a:lvl5pPr>
          </a:lstStyle>
          <a:p>
            <a:pPr lvl="0"/>
            <a:r>
              <a:rPr lang="en-US" dirty="0"/>
              <a:t>Contact details go here.</a:t>
            </a:r>
          </a:p>
          <a:p>
            <a:pPr lvl="0"/>
            <a:r>
              <a:rPr lang="en-US" dirty="0"/>
              <a:t>i.e. address, phone, email</a:t>
            </a:r>
          </a:p>
        </p:txBody>
      </p:sp>
      <p:sp>
        <p:nvSpPr>
          <p:cNvPr id="3" name="Text Placeholder 2">
            <a:extLst>
              <a:ext uri="{FF2B5EF4-FFF2-40B4-BE49-F238E27FC236}">
                <a16:creationId xmlns:a16="http://schemas.microsoft.com/office/drawing/2014/main" id="{957C4452-8B96-6C40-A969-42C7A231CCEB}"/>
              </a:ext>
            </a:extLst>
          </p:cNvPr>
          <p:cNvSpPr>
            <a:spLocks noGrp="1"/>
          </p:cNvSpPr>
          <p:nvPr>
            <p:ph type="body" sz="quarter" idx="20" hasCustomPrompt="1"/>
          </p:nvPr>
        </p:nvSpPr>
        <p:spPr>
          <a:xfrm>
            <a:off x="719138" y="1235677"/>
            <a:ext cx="3222625" cy="184666"/>
          </a:xfrm>
        </p:spPr>
        <p:txBody>
          <a:bodyPr>
            <a:spAutoFit/>
          </a:bodyPr>
          <a:lstStyle>
            <a:lvl1pPr>
              <a:defRPr i="1"/>
            </a:lvl1pPr>
          </a:lstStyle>
          <a:p>
            <a:pPr lvl="0"/>
            <a:r>
              <a:rPr lang="en-GB" dirty="0"/>
              <a:t>Title/Position</a:t>
            </a:r>
            <a:endParaRPr lang="en-US" dirty="0"/>
          </a:p>
        </p:txBody>
      </p:sp>
      <p:sp>
        <p:nvSpPr>
          <p:cNvPr id="12" name="Picture Placeholder 25">
            <a:extLst>
              <a:ext uri="{FF2B5EF4-FFF2-40B4-BE49-F238E27FC236}">
                <a16:creationId xmlns:a16="http://schemas.microsoft.com/office/drawing/2014/main" id="{70BF7292-93C0-F74E-83A2-2A4B43D87F7D}"/>
              </a:ext>
            </a:extLst>
          </p:cNvPr>
          <p:cNvSpPr>
            <a:spLocks noGrp="1"/>
          </p:cNvSpPr>
          <p:nvPr>
            <p:ph type="pic" sz="quarter" idx="21" hasCustomPrompt="1"/>
          </p:nvPr>
        </p:nvSpPr>
        <p:spPr>
          <a:xfrm>
            <a:off x="4572000" y="1719737"/>
            <a:ext cx="1371600" cy="1234440"/>
          </a:xfrm>
          <a:prstGeom prst="rect">
            <a:avLst/>
          </a:prstGeom>
          <a:pattFill prst="pct5">
            <a:fgClr>
              <a:schemeClr val="accent1"/>
            </a:fgClr>
            <a:bgClr>
              <a:schemeClr val="bg1"/>
            </a:bgClr>
          </a:pattFill>
        </p:spPr>
        <p:txBody>
          <a:bodyPr/>
          <a:lstStyle>
            <a:lvl1pPr marL="0" indent="0">
              <a:buNone/>
              <a:defRPr sz="1050" b="0" i="0"/>
            </a:lvl1pPr>
          </a:lstStyle>
          <a:p>
            <a:r>
              <a:rPr lang="en-US" dirty="0"/>
              <a:t>Click icon to add profile picture</a:t>
            </a:r>
          </a:p>
        </p:txBody>
      </p:sp>
      <p:sp>
        <p:nvSpPr>
          <p:cNvPr id="16" name="Text Placeholder 19">
            <a:extLst>
              <a:ext uri="{FF2B5EF4-FFF2-40B4-BE49-F238E27FC236}">
                <a16:creationId xmlns:a16="http://schemas.microsoft.com/office/drawing/2014/main" id="{DC8A2A84-CFEF-1A46-A970-1737C3E78CD3}"/>
              </a:ext>
            </a:extLst>
          </p:cNvPr>
          <p:cNvSpPr>
            <a:spLocks noGrp="1"/>
          </p:cNvSpPr>
          <p:nvPr>
            <p:ph type="body" sz="quarter" idx="23" hasCustomPrompt="1"/>
          </p:nvPr>
        </p:nvSpPr>
        <p:spPr>
          <a:xfrm>
            <a:off x="4572001" y="3189634"/>
            <a:ext cx="1371599" cy="1506191"/>
          </a:xfrm>
        </p:spPr>
        <p:txBody>
          <a:bodyPr>
            <a:normAutofit/>
          </a:bodyPr>
          <a:lstStyle>
            <a:lvl1pPr marL="0" indent="0">
              <a:lnSpc>
                <a:spcPct val="100000"/>
              </a:lnSpc>
              <a:spcAft>
                <a:spcPts val="0"/>
              </a:spcAft>
              <a:buNone/>
              <a:defRPr sz="900" b="0" i="0">
                <a:latin typeface="Arial Nova Light" panose="020B0304020202020204" pitchFamily="34" charset="0"/>
                <a:ea typeface="Roboto Light" panose="02000000000000000000" pitchFamily="2" charset="0"/>
              </a:defRPr>
            </a:lvl1pPr>
            <a:lvl2pPr marL="238125" indent="0">
              <a:buNone/>
              <a:defRPr sz="750" b="0" i="0">
                <a:latin typeface="Roboto Light" panose="02000000000000000000" pitchFamily="2" charset="0"/>
                <a:ea typeface="Roboto Light" panose="02000000000000000000" pitchFamily="2" charset="0"/>
              </a:defRPr>
            </a:lvl2pPr>
            <a:lvl3pPr marL="476250" indent="0">
              <a:buNone/>
              <a:defRPr sz="750" b="0" i="0">
                <a:latin typeface="Roboto Light" panose="02000000000000000000" pitchFamily="2" charset="0"/>
                <a:ea typeface="Roboto Light" panose="02000000000000000000" pitchFamily="2" charset="0"/>
              </a:defRPr>
            </a:lvl3pPr>
            <a:lvl4pPr marL="714375" indent="0">
              <a:buNone/>
              <a:defRPr sz="750" b="0" i="0">
                <a:latin typeface="Roboto Light" panose="02000000000000000000" pitchFamily="2" charset="0"/>
                <a:ea typeface="Roboto Light" panose="02000000000000000000" pitchFamily="2" charset="0"/>
              </a:defRPr>
            </a:lvl4pPr>
            <a:lvl5pPr marL="952500" indent="0">
              <a:buNone/>
              <a:defRPr sz="750" b="0" i="0">
                <a:latin typeface="Roboto Light" panose="02000000000000000000" pitchFamily="2" charset="0"/>
                <a:ea typeface="Roboto Light" panose="02000000000000000000" pitchFamily="2" charset="0"/>
              </a:defRPr>
            </a:lvl5pPr>
          </a:lstStyle>
          <a:p>
            <a:pPr lvl="0"/>
            <a:r>
              <a:rPr lang="en-US" dirty="0"/>
              <a:t>Contact details go here.</a:t>
            </a:r>
          </a:p>
          <a:p>
            <a:pPr lvl="0"/>
            <a:r>
              <a:rPr lang="en-US" dirty="0"/>
              <a:t>i.e. address, phone, email</a:t>
            </a:r>
          </a:p>
        </p:txBody>
      </p:sp>
      <p:sp>
        <p:nvSpPr>
          <p:cNvPr id="18" name="Text Placeholder 19">
            <a:extLst>
              <a:ext uri="{FF2B5EF4-FFF2-40B4-BE49-F238E27FC236}">
                <a16:creationId xmlns:a16="http://schemas.microsoft.com/office/drawing/2014/main" id="{206C6EE2-075A-BE48-8A9D-12D50443F697}"/>
              </a:ext>
            </a:extLst>
          </p:cNvPr>
          <p:cNvSpPr>
            <a:spLocks noGrp="1"/>
          </p:cNvSpPr>
          <p:nvPr>
            <p:ph type="body" sz="quarter" idx="25" hasCustomPrompt="1"/>
          </p:nvPr>
        </p:nvSpPr>
        <p:spPr>
          <a:xfrm>
            <a:off x="6094357" y="1722140"/>
            <a:ext cx="2179748" cy="2976325"/>
          </a:xfrm>
        </p:spPr>
        <p:txBody>
          <a:bodyPr>
            <a:normAutofit/>
          </a:bodyPr>
          <a:lstStyle>
            <a:lvl1pPr marL="0" indent="0">
              <a:buNone/>
              <a:defRPr sz="1200" b="0" i="0">
                <a:latin typeface="Arial Nova Light" panose="020B0304020202020204" pitchFamily="34" charset="0"/>
                <a:ea typeface="Roboto Light" panose="02000000000000000000" pitchFamily="2" charset="0"/>
              </a:defRPr>
            </a:lvl1pPr>
            <a:lvl2pPr marL="238125" indent="0">
              <a:buNone/>
              <a:defRPr sz="750" b="0" i="0">
                <a:latin typeface="Roboto Light" panose="02000000000000000000" pitchFamily="2" charset="0"/>
                <a:ea typeface="Roboto Light" panose="02000000000000000000" pitchFamily="2" charset="0"/>
              </a:defRPr>
            </a:lvl2pPr>
            <a:lvl3pPr marL="476250" indent="0">
              <a:buNone/>
              <a:defRPr sz="750" b="0" i="0">
                <a:latin typeface="Roboto Light" panose="02000000000000000000" pitchFamily="2" charset="0"/>
                <a:ea typeface="Roboto Light" panose="02000000000000000000" pitchFamily="2" charset="0"/>
              </a:defRPr>
            </a:lvl3pPr>
            <a:lvl4pPr marL="714375" indent="0">
              <a:buNone/>
              <a:defRPr sz="750" b="0" i="0">
                <a:latin typeface="Roboto Light" panose="02000000000000000000" pitchFamily="2" charset="0"/>
                <a:ea typeface="Roboto Light" panose="02000000000000000000" pitchFamily="2" charset="0"/>
              </a:defRPr>
            </a:lvl4pPr>
            <a:lvl5pPr marL="952500" indent="0">
              <a:buNone/>
              <a:defRPr sz="750" b="0" i="0">
                <a:latin typeface="Roboto Light" panose="02000000000000000000" pitchFamily="2" charset="0"/>
                <a:ea typeface="Roboto Light" panose="02000000000000000000" pitchFamily="2" charset="0"/>
              </a:defRPr>
            </a:lvl5pPr>
          </a:lstStyle>
          <a:p>
            <a:pPr lvl="0"/>
            <a:r>
              <a:rPr lang="en-GB" dirty="0"/>
              <a:t>Profile text goes here</a:t>
            </a:r>
          </a:p>
          <a:p>
            <a:pPr lvl="0"/>
            <a:r>
              <a:rPr lang="en-GB" dirty="0"/>
              <a:t>Education/Qualifications</a:t>
            </a:r>
          </a:p>
        </p:txBody>
      </p:sp>
      <p:sp>
        <p:nvSpPr>
          <p:cNvPr id="4" name="Text Placeholder 3">
            <a:extLst>
              <a:ext uri="{FF2B5EF4-FFF2-40B4-BE49-F238E27FC236}">
                <a16:creationId xmlns:a16="http://schemas.microsoft.com/office/drawing/2014/main" id="{FB8D901C-280A-664E-9703-9E16FDD5D992}"/>
              </a:ext>
            </a:extLst>
          </p:cNvPr>
          <p:cNvSpPr>
            <a:spLocks noGrp="1"/>
          </p:cNvSpPr>
          <p:nvPr>
            <p:ph type="body" sz="quarter" idx="26" hasCustomPrompt="1"/>
          </p:nvPr>
        </p:nvSpPr>
        <p:spPr>
          <a:xfrm>
            <a:off x="4564626" y="899304"/>
            <a:ext cx="3319462" cy="276999"/>
          </a:xfrm>
        </p:spPr>
        <p:txBody>
          <a:bodyPr>
            <a:spAutoFit/>
          </a:bodyPr>
          <a:lstStyle>
            <a:lvl1pPr>
              <a:defRPr sz="1800" b="0" i="0">
                <a:latin typeface="Carnac Light" panose="02000503000000020004" pitchFamily="2" charset="77"/>
              </a:defRPr>
            </a:lvl1pPr>
          </a:lstStyle>
          <a:p>
            <a:pPr lvl="0"/>
            <a:r>
              <a:rPr lang="en-GB" dirty="0"/>
              <a:t>Name Surname</a:t>
            </a:r>
          </a:p>
        </p:txBody>
      </p:sp>
      <p:sp>
        <p:nvSpPr>
          <p:cNvPr id="6" name="Text Placeholder 5">
            <a:extLst>
              <a:ext uri="{FF2B5EF4-FFF2-40B4-BE49-F238E27FC236}">
                <a16:creationId xmlns:a16="http://schemas.microsoft.com/office/drawing/2014/main" id="{9995F4D0-943C-6640-B9CA-4ABCCDA62205}"/>
              </a:ext>
            </a:extLst>
          </p:cNvPr>
          <p:cNvSpPr>
            <a:spLocks noGrp="1"/>
          </p:cNvSpPr>
          <p:nvPr>
            <p:ph type="body" sz="quarter" idx="27" hasCustomPrompt="1"/>
          </p:nvPr>
        </p:nvSpPr>
        <p:spPr>
          <a:xfrm>
            <a:off x="4572000" y="1187353"/>
            <a:ext cx="2832100" cy="184666"/>
          </a:xfrm>
        </p:spPr>
        <p:txBody>
          <a:bodyPr>
            <a:spAutoFit/>
          </a:bodyPr>
          <a:lstStyle>
            <a:lvl1pPr>
              <a:defRPr i="1"/>
            </a:lvl1pPr>
          </a:lstStyle>
          <a:p>
            <a:pPr lvl="0"/>
            <a:r>
              <a:rPr lang="en-US" dirty="0"/>
              <a:t>Title/Position</a:t>
            </a:r>
          </a:p>
        </p:txBody>
      </p:sp>
    </p:spTree>
    <p:extLst>
      <p:ext uri="{BB962C8B-B14F-4D97-AF65-F5344CB8AC3E}">
        <p14:creationId xmlns:p14="http://schemas.microsoft.com/office/powerpoint/2010/main" val="2294076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out BT_01">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7438E4-BB3A-F540-A2A9-431A68344BB9}"/>
              </a:ext>
            </a:extLst>
          </p:cNvPr>
          <p:cNvSpPr txBox="1"/>
          <p:nvPr userDrawn="1"/>
        </p:nvSpPr>
        <p:spPr>
          <a:xfrm>
            <a:off x="720000" y="575757"/>
            <a:ext cx="5996198" cy="422405"/>
          </a:xfrm>
          <a:prstGeom prst="rect">
            <a:avLst/>
          </a:prstGeom>
          <a:noFill/>
        </p:spPr>
        <p:txBody>
          <a:bodyPr wrap="square" lIns="0" tIns="144000" rIns="0" bIns="0" rtlCol="0">
            <a:spAutoFit/>
          </a:bodyPr>
          <a:lstStyle/>
          <a:p>
            <a:r>
              <a:rPr lang="en-US" sz="1800" b="0" i="0" dirty="0">
                <a:latin typeface="+mj-lt"/>
              </a:rPr>
              <a:t>Baker Tilly International</a:t>
            </a:r>
          </a:p>
        </p:txBody>
      </p:sp>
      <p:sp>
        <p:nvSpPr>
          <p:cNvPr id="6" name="TextBox 5">
            <a:extLst>
              <a:ext uri="{FF2B5EF4-FFF2-40B4-BE49-F238E27FC236}">
                <a16:creationId xmlns:a16="http://schemas.microsoft.com/office/drawing/2014/main" id="{4675C6E5-D464-9543-A866-267678AB98A5}"/>
              </a:ext>
            </a:extLst>
          </p:cNvPr>
          <p:cNvSpPr txBox="1"/>
          <p:nvPr userDrawn="1"/>
        </p:nvSpPr>
        <p:spPr>
          <a:xfrm>
            <a:off x="708535" y="1955059"/>
            <a:ext cx="3555554" cy="14681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nchorCtr="0">
            <a:noAutofit/>
          </a:bodyPr>
          <a:lstStyle/>
          <a:p>
            <a:pPr algn="l"/>
            <a:r>
              <a:rPr kumimoji="0" lang="en-AU" sz="1000" b="0" i="0" u="none" strike="noStrike" cap="none" spc="0" normalizeH="0" baseline="0" dirty="0">
                <a:ln>
                  <a:noFill/>
                </a:ln>
                <a:solidFill>
                  <a:srgbClr val="000000"/>
                </a:solidFill>
                <a:effectLst/>
                <a:uFillTx/>
                <a:latin typeface="Arial Nova Light" panose="020B0304020202020204" pitchFamily="34" charset="0"/>
                <a:ea typeface="+mn-ea"/>
                <a:cs typeface="+mn-cs"/>
                <a:sym typeface="Helvetica Light"/>
              </a:rPr>
              <a:t>We are proud to be a member of the Baker Tilly network, a global network of independent accounting and business advisory firms, whose member firms share our dedication to exceptional client service.</a:t>
            </a:r>
          </a:p>
          <a:p>
            <a:pPr algn="l"/>
            <a:endParaRPr kumimoji="0" lang="en-GB" sz="1000" b="0" i="0" u="none" strike="noStrike" cap="none" spc="0" normalizeH="0" baseline="0" dirty="0">
              <a:ln>
                <a:noFill/>
              </a:ln>
              <a:solidFill>
                <a:srgbClr val="000000"/>
              </a:solidFill>
              <a:effectLst/>
              <a:uFillTx/>
              <a:latin typeface="Arial Nova Light" panose="020B0304020202020204" pitchFamily="34" charset="0"/>
              <a:ea typeface="+mn-ea"/>
              <a:cs typeface="+mn-cs"/>
              <a:sym typeface="Helvetica Light"/>
            </a:endParaRPr>
          </a:p>
          <a:p>
            <a:pPr algn="l"/>
            <a:r>
              <a:rPr kumimoji="0" lang="en-AU" sz="1000" b="0" i="0" u="none" strike="noStrike" cap="none" spc="0" normalizeH="0" baseline="0" dirty="0">
                <a:ln>
                  <a:noFill/>
                </a:ln>
                <a:solidFill>
                  <a:srgbClr val="000000"/>
                </a:solidFill>
                <a:effectLst/>
                <a:uFillTx/>
                <a:latin typeface="Arial Nova Light" panose="020B0304020202020204" pitchFamily="34" charset="0"/>
                <a:ea typeface="+mn-ea"/>
                <a:cs typeface="+mn-cs"/>
                <a:sym typeface="Helvetica Light"/>
              </a:rPr>
              <a:t>The international network gives us significant global reach in addition to our substantial national presence. We collaborate to leverage our skills, resources and local expertise to help our clients grow locally, nationally and globally.</a:t>
            </a:r>
            <a:endParaRPr kumimoji="0" lang="en-GB" sz="1000" b="0" i="0" u="none" strike="noStrike" cap="none" spc="0" normalizeH="0" baseline="0" dirty="0">
              <a:ln>
                <a:noFill/>
              </a:ln>
              <a:solidFill>
                <a:srgbClr val="000000"/>
              </a:solidFill>
              <a:effectLst/>
              <a:uFillTx/>
              <a:latin typeface="Arial Nova Light" panose="020B0304020202020204" pitchFamily="34" charset="0"/>
              <a:ea typeface="+mn-ea"/>
              <a:cs typeface="+mn-cs"/>
              <a:sym typeface="Helvetica Light"/>
            </a:endParaRPr>
          </a:p>
          <a:p>
            <a:pPr marL="0" marR="0" indent="0" algn="ctr" defTabSz="619125"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dirty="0">
              <a:ln>
                <a:noFill/>
              </a:ln>
              <a:solidFill>
                <a:srgbClr val="000000"/>
              </a:solidFill>
              <a:effectLst/>
              <a:uFillTx/>
              <a:latin typeface="+mn-lt"/>
              <a:ea typeface="Roboto Light" panose="02000000000000000000" pitchFamily="2" charset="0"/>
              <a:cs typeface="+mn-cs"/>
              <a:sym typeface="Helvetica Light"/>
            </a:endParaRPr>
          </a:p>
        </p:txBody>
      </p:sp>
      <p:grpSp>
        <p:nvGrpSpPr>
          <p:cNvPr id="17" name="World">
            <a:extLst>
              <a:ext uri="{FF2B5EF4-FFF2-40B4-BE49-F238E27FC236}">
                <a16:creationId xmlns:a16="http://schemas.microsoft.com/office/drawing/2014/main" id="{C7DB6555-EDF7-2F4F-B729-C228846CB082}"/>
              </a:ext>
            </a:extLst>
          </p:cNvPr>
          <p:cNvGrpSpPr/>
          <p:nvPr userDrawn="1">
            <p:custDataLst>
              <p:tags r:id="rId1"/>
            </p:custDataLst>
          </p:nvPr>
        </p:nvGrpSpPr>
        <p:grpSpPr>
          <a:xfrm>
            <a:off x="3552292" y="772286"/>
            <a:ext cx="5259647" cy="2838103"/>
            <a:chOff x="-3956539" y="487056"/>
            <a:chExt cx="17797154" cy="9603334"/>
          </a:xfrm>
        </p:grpSpPr>
        <p:grpSp>
          <p:nvGrpSpPr>
            <p:cNvPr id="18" name="South America">
              <a:extLst>
                <a:ext uri="{FF2B5EF4-FFF2-40B4-BE49-F238E27FC236}">
                  <a16:creationId xmlns:a16="http://schemas.microsoft.com/office/drawing/2014/main" id="{34A6F692-4A86-3249-9DC1-2B4491F6271A}"/>
                </a:ext>
              </a:extLst>
            </p:cNvPr>
            <p:cNvGrpSpPr/>
            <p:nvPr/>
          </p:nvGrpSpPr>
          <p:grpSpPr>
            <a:xfrm>
              <a:off x="332730" y="6000744"/>
              <a:ext cx="2307626" cy="4089646"/>
              <a:chOff x="2725589" y="4334992"/>
              <a:chExt cx="1153628" cy="2044823"/>
            </a:xfrm>
            <a:solidFill>
              <a:srgbClr val="C0C0C0"/>
            </a:solidFill>
          </p:grpSpPr>
          <p:sp>
            <p:nvSpPr>
              <p:cNvPr id="274" name="Venezuela">
                <a:extLst>
                  <a:ext uri="{FF2B5EF4-FFF2-40B4-BE49-F238E27FC236}">
                    <a16:creationId xmlns:a16="http://schemas.microsoft.com/office/drawing/2014/main" id="{1BE1C0C4-749F-0F48-B31D-3FFF3E182DF4}"/>
                  </a:ext>
                </a:extLst>
              </p:cNvPr>
              <p:cNvSpPr>
                <a:spLocks/>
              </p:cNvSpPr>
              <p:nvPr/>
            </p:nvSpPr>
            <p:spPr bwMode="gray">
              <a:xfrm>
                <a:off x="2927151" y="4339428"/>
                <a:ext cx="334510" cy="317147"/>
              </a:xfrm>
              <a:custGeom>
                <a:avLst/>
                <a:gdLst/>
                <a:ahLst/>
                <a:cxnLst>
                  <a:cxn ang="0">
                    <a:pos x="0" y="38"/>
                  </a:cxn>
                  <a:cxn ang="0">
                    <a:pos x="0" y="38"/>
                  </a:cxn>
                  <a:cxn ang="0">
                    <a:pos x="17" y="62"/>
                  </a:cxn>
                  <a:cxn ang="0">
                    <a:pos x="44" y="65"/>
                  </a:cxn>
                  <a:cxn ang="0">
                    <a:pos x="52" y="75"/>
                  </a:cxn>
                  <a:cxn ang="0">
                    <a:pos x="79" y="73"/>
                  </a:cxn>
                  <a:cxn ang="0">
                    <a:pos x="75" y="116"/>
                  </a:cxn>
                  <a:cxn ang="0">
                    <a:pos x="87" y="133"/>
                  </a:cxn>
                  <a:cxn ang="0">
                    <a:pos x="103" y="139"/>
                  </a:cxn>
                  <a:cxn ang="0">
                    <a:pos x="135" y="122"/>
                  </a:cxn>
                  <a:cxn ang="0">
                    <a:pos x="122" y="119"/>
                  </a:cxn>
                  <a:cxn ang="0">
                    <a:pos x="116" y="97"/>
                  </a:cxn>
                  <a:cxn ang="0">
                    <a:pos x="139" y="101"/>
                  </a:cxn>
                  <a:cxn ang="0">
                    <a:pos x="173" y="86"/>
                  </a:cxn>
                  <a:cxn ang="0">
                    <a:pos x="163" y="75"/>
                  </a:cxn>
                  <a:cxn ang="0">
                    <a:pos x="175" y="64"/>
                  </a:cxn>
                  <a:cxn ang="0">
                    <a:pos x="170" y="56"/>
                  </a:cxn>
                  <a:cxn ang="0">
                    <a:pos x="183" y="48"/>
                  </a:cxn>
                  <a:cxn ang="0">
                    <a:pos x="167" y="45"/>
                  </a:cxn>
                  <a:cxn ang="0">
                    <a:pos x="167" y="35"/>
                  </a:cxn>
                  <a:cxn ang="0">
                    <a:pos x="140" y="23"/>
                  </a:cxn>
                  <a:cxn ang="0">
                    <a:pos x="152" y="19"/>
                  </a:cxn>
                  <a:cxn ang="0">
                    <a:pos x="72" y="21"/>
                  </a:cxn>
                  <a:cxn ang="0">
                    <a:pos x="45" y="0"/>
                  </a:cxn>
                  <a:cxn ang="0">
                    <a:pos x="46" y="10"/>
                  </a:cxn>
                  <a:cxn ang="0">
                    <a:pos x="24" y="18"/>
                  </a:cxn>
                  <a:cxn ang="0">
                    <a:pos x="31" y="35"/>
                  </a:cxn>
                  <a:cxn ang="0">
                    <a:pos x="22" y="40"/>
                  </a:cxn>
                  <a:cxn ang="0">
                    <a:pos x="17" y="26"/>
                  </a:cxn>
                  <a:cxn ang="0">
                    <a:pos x="26" y="6"/>
                  </a:cxn>
                  <a:cxn ang="0">
                    <a:pos x="0" y="38"/>
                  </a:cxn>
                  <a:cxn ang="0">
                    <a:pos x="0" y="38"/>
                  </a:cxn>
                </a:cxnLst>
                <a:rect l="0" t="0" r="r" b="b"/>
                <a:pathLst>
                  <a:path w="184" h="140">
                    <a:moveTo>
                      <a:pt x="0" y="38"/>
                    </a:moveTo>
                    <a:lnTo>
                      <a:pt x="0" y="38"/>
                    </a:lnTo>
                    <a:lnTo>
                      <a:pt x="17" y="62"/>
                    </a:lnTo>
                    <a:lnTo>
                      <a:pt x="44" y="65"/>
                    </a:lnTo>
                    <a:lnTo>
                      <a:pt x="52" y="75"/>
                    </a:lnTo>
                    <a:lnTo>
                      <a:pt x="79" y="73"/>
                    </a:lnTo>
                    <a:lnTo>
                      <a:pt x="75" y="116"/>
                    </a:lnTo>
                    <a:lnTo>
                      <a:pt x="87" y="133"/>
                    </a:lnTo>
                    <a:lnTo>
                      <a:pt x="103" y="139"/>
                    </a:lnTo>
                    <a:lnTo>
                      <a:pt x="135" y="122"/>
                    </a:lnTo>
                    <a:lnTo>
                      <a:pt x="122" y="119"/>
                    </a:lnTo>
                    <a:lnTo>
                      <a:pt x="116" y="97"/>
                    </a:lnTo>
                    <a:lnTo>
                      <a:pt x="139" y="101"/>
                    </a:lnTo>
                    <a:lnTo>
                      <a:pt x="173" y="86"/>
                    </a:lnTo>
                    <a:lnTo>
                      <a:pt x="163" y="75"/>
                    </a:lnTo>
                    <a:lnTo>
                      <a:pt x="175" y="64"/>
                    </a:lnTo>
                    <a:lnTo>
                      <a:pt x="170" y="56"/>
                    </a:lnTo>
                    <a:lnTo>
                      <a:pt x="183" y="48"/>
                    </a:lnTo>
                    <a:lnTo>
                      <a:pt x="167" y="45"/>
                    </a:lnTo>
                    <a:lnTo>
                      <a:pt x="167" y="35"/>
                    </a:lnTo>
                    <a:lnTo>
                      <a:pt x="140" y="23"/>
                    </a:lnTo>
                    <a:lnTo>
                      <a:pt x="152" y="19"/>
                    </a:lnTo>
                    <a:lnTo>
                      <a:pt x="72" y="21"/>
                    </a:lnTo>
                    <a:lnTo>
                      <a:pt x="45" y="0"/>
                    </a:lnTo>
                    <a:lnTo>
                      <a:pt x="46" y="10"/>
                    </a:lnTo>
                    <a:lnTo>
                      <a:pt x="24" y="18"/>
                    </a:lnTo>
                    <a:lnTo>
                      <a:pt x="31" y="35"/>
                    </a:lnTo>
                    <a:lnTo>
                      <a:pt x="22" y="40"/>
                    </a:lnTo>
                    <a:lnTo>
                      <a:pt x="17" y="26"/>
                    </a:lnTo>
                    <a:lnTo>
                      <a:pt x="26" y="6"/>
                    </a:lnTo>
                    <a:lnTo>
                      <a:pt x="0" y="38"/>
                    </a:lnTo>
                    <a:lnTo>
                      <a:pt x="0" y="38"/>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75" name="Uruguay">
                <a:extLst>
                  <a:ext uri="{FF2B5EF4-FFF2-40B4-BE49-F238E27FC236}">
                    <a16:creationId xmlns:a16="http://schemas.microsoft.com/office/drawing/2014/main" id="{CEAA37C9-5E9E-4540-8855-D495106AE105}"/>
                  </a:ext>
                </a:extLst>
              </p:cNvPr>
              <p:cNvSpPr>
                <a:spLocks/>
              </p:cNvSpPr>
              <p:nvPr/>
            </p:nvSpPr>
            <p:spPr bwMode="gray">
              <a:xfrm>
                <a:off x="3293825" y="5521522"/>
                <a:ext cx="130802" cy="148593"/>
              </a:xfrm>
              <a:custGeom>
                <a:avLst/>
                <a:gdLst/>
                <a:ahLst/>
                <a:cxnLst>
                  <a:cxn ang="0">
                    <a:pos x="0" y="53"/>
                  </a:cxn>
                  <a:cxn ang="0">
                    <a:pos x="0" y="53"/>
                  </a:cxn>
                  <a:cxn ang="0">
                    <a:pos x="11" y="2"/>
                  </a:cxn>
                  <a:cxn ang="0">
                    <a:pos x="21" y="0"/>
                  </a:cxn>
                  <a:cxn ang="0">
                    <a:pos x="62" y="26"/>
                  </a:cxn>
                  <a:cxn ang="0">
                    <a:pos x="71" y="36"/>
                  </a:cxn>
                  <a:cxn ang="0">
                    <a:pos x="67" y="49"/>
                  </a:cxn>
                  <a:cxn ang="0">
                    <a:pos x="48" y="65"/>
                  </a:cxn>
                  <a:cxn ang="0">
                    <a:pos x="0" y="53"/>
                  </a:cxn>
                  <a:cxn ang="0">
                    <a:pos x="0" y="53"/>
                  </a:cxn>
                </a:cxnLst>
                <a:rect l="0" t="0" r="r" b="b"/>
                <a:pathLst>
                  <a:path w="72" h="66">
                    <a:moveTo>
                      <a:pt x="0" y="53"/>
                    </a:moveTo>
                    <a:lnTo>
                      <a:pt x="0" y="53"/>
                    </a:lnTo>
                    <a:lnTo>
                      <a:pt x="11" y="2"/>
                    </a:lnTo>
                    <a:lnTo>
                      <a:pt x="21" y="0"/>
                    </a:lnTo>
                    <a:lnTo>
                      <a:pt x="62" y="26"/>
                    </a:lnTo>
                    <a:lnTo>
                      <a:pt x="71" y="36"/>
                    </a:lnTo>
                    <a:lnTo>
                      <a:pt x="67" y="49"/>
                    </a:lnTo>
                    <a:lnTo>
                      <a:pt x="48" y="65"/>
                    </a:lnTo>
                    <a:lnTo>
                      <a:pt x="0" y="53"/>
                    </a:lnTo>
                    <a:lnTo>
                      <a:pt x="0" y="53"/>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76" name="Suriname">
                <a:extLst>
                  <a:ext uri="{FF2B5EF4-FFF2-40B4-BE49-F238E27FC236}">
                    <a16:creationId xmlns:a16="http://schemas.microsoft.com/office/drawing/2014/main" id="{7D19A3B2-9CE3-A24A-8538-8E88B0B35EB4}"/>
                  </a:ext>
                </a:extLst>
              </p:cNvPr>
              <p:cNvSpPr>
                <a:spLocks/>
              </p:cNvSpPr>
              <p:nvPr/>
            </p:nvSpPr>
            <p:spPr bwMode="gray">
              <a:xfrm>
                <a:off x="3302402" y="4514635"/>
                <a:ext cx="105071" cy="110890"/>
              </a:xfrm>
              <a:custGeom>
                <a:avLst/>
                <a:gdLst/>
                <a:ahLst/>
                <a:cxnLst>
                  <a:cxn ang="0">
                    <a:pos x="0" y="23"/>
                  </a:cxn>
                  <a:cxn ang="0">
                    <a:pos x="0" y="23"/>
                  </a:cxn>
                  <a:cxn ang="0">
                    <a:pos x="15" y="0"/>
                  </a:cxn>
                  <a:cxn ang="0">
                    <a:pos x="56" y="5"/>
                  </a:cxn>
                  <a:cxn ang="0">
                    <a:pos x="50" y="45"/>
                  </a:cxn>
                  <a:cxn ang="0">
                    <a:pos x="21" y="49"/>
                  </a:cxn>
                  <a:cxn ang="0">
                    <a:pos x="0" y="23"/>
                  </a:cxn>
                  <a:cxn ang="0">
                    <a:pos x="0" y="23"/>
                  </a:cxn>
                </a:cxnLst>
                <a:rect l="0" t="0" r="r" b="b"/>
                <a:pathLst>
                  <a:path w="57" h="50">
                    <a:moveTo>
                      <a:pt x="0" y="23"/>
                    </a:moveTo>
                    <a:lnTo>
                      <a:pt x="0" y="23"/>
                    </a:lnTo>
                    <a:lnTo>
                      <a:pt x="15" y="0"/>
                    </a:lnTo>
                    <a:lnTo>
                      <a:pt x="56" y="5"/>
                    </a:lnTo>
                    <a:lnTo>
                      <a:pt x="50" y="45"/>
                    </a:lnTo>
                    <a:lnTo>
                      <a:pt x="21" y="49"/>
                    </a:lnTo>
                    <a:lnTo>
                      <a:pt x="0" y="23"/>
                    </a:lnTo>
                    <a:lnTo>
                      <a:pt x="0" y="23"/>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77" name="Peru">
                <a:extLst>
                  <a:ext uri="{FF2B5EF4-FFF2-40B4-BE49-F238E27FC236}">
                    <a16:creationId xmlns:a16="http://schemas.microsoft.com/office/drawing/2014/main" id="{FAFAE270-EDE0-FA4F-9892-304FB3F0C708}"/>
                  </a:ext>
                </a:extLst>
              </p:cNvPr>
              <p:cNvSpPr>
                <a:spLocks/>
              </p:cNvSpPr>
              <p:nvPr/>
            </p:nvSpPr>
            <p:spPr bwMode="gray">
              <a:xfrm>
                <a:off x="2725589" y="4678753"/>
                <a:ext cx="315212" cy="501225"/>
              </a:xfrm>
              <a:custGeom>
                <a:avLst/>
                <a:gdLst/>
                <a:ahLst/>
                <a:cxnLst>
                  <a:cxn ang="0">
                    <a:pos x="0" y="52"/>
                  </a:cxn>
                  <a:cxn ang="0">
                    <a:pos x="0" y="52"/>
                  </a:cxn>
                  <a:cxn ang="0">
                    <a:pos x="4" y="70"/>
                  </a:cxn>
                  <a:cxn ang="0">
                    <a:pos x="34" y="100"/>
                  </a:cxn>
                  <a:cxn ang="0">
                    <a:pos x="69" y="174"/>
                  </a:cxn>
                  <a:cxn ang="0">
                    <a:pos x="147" y="222"/>
                  </a:cxn>
                  <a:cxn ang="0">
                    <a:pos x="160" y="213"/>
                  </a:cxn>
                  <a:cxn ang="0">
                    <a:pos x="168" y="198"/>
                  </a:cxn>
                  <a:cxn ang="0">
                    <a:pos x="156" y="192"/>
                  </a:cxn>
                  <a:cxn ang="0">
                    <a:pos x="163" y="188"/>
                  </a:cxn>
                  <a:cxn ang="0">
                    <a:pos x="172" y="150"/>
                  </a:cxn>
                  <a:cxn ang="0">
                    <a:pos x="159" y="132"/>
                  </a:cxn>
                  <a:cxn ang="0">
                    <a:pos x="147" y="132"/>
                  </a:cxn>
                  <a:cxn ang="0">
                    <a:pos x="147" y="113"/>
                  </a:cxn>
                  <a:cxn ang="0">
                    <a:pos x="133" y="121"/>
                  </a:cxn>
                  <a:cxn ang="0">
                    <a:pos x="114" y="113"/>
                  </a:cxn>
                  <a:cxn ang="0">
                    <a:pos x="102" y="91"/>
                  </a:cxn>
                  <a:cxn ang="0">
                    <a:pos x="121" y="62"/>
                  </a:cxn>
                  <a:cxn ang="0">
                    <a:pos x="156" y="50"/>
                  </a:cxn>
                  <a:cxn ang="0">
                    <a:pos x="146" y="45"/>
                  </a:cxn>
                  <a:cxn ang="0">
                    <a:pos x="152" y="30"/>
                  </a:cxn>
                  <a:cxn ang="0">
                    <a:pos x="113" y="27"/>
                  </a:cxn>
                  <a:cxn ang="0">
                    <a:pos x="83" y="0"/>
                  </a:cxn>
                  <a:cxn ang="0">
                    <a:pos x="76" y="21"/>
                  </a:cxn>
                  <a:cxn ang="0">
                    <a:pos x="46" y="37"/>
                  </a:cxn>
                  <a:cxn ang="0">
                    <a:pos x="30" y="59"/>
                  </a:cxn>
                  <a:cxn ang="0">
                    <a:pos x="12" y="55"/>
                  </a:cxn>
                  <a:cxn ang="0">
                    <a:pos x="14" y="42"/>
                  </a:cxn>
                  <a:cxn ang="0">
                    <a:pos x="0" y="52"/>
                  </a:cxn>
                  <a:cxn ang="0">
                    <a:pos x="0" y="52"/>
                  </a:cxn>
                </a:cxnLst>
                <a:rect l="0" t="0" r="r" b="b"/>
                <a:pathLst>
                  <a:path w="173" h="223">
                    <a:moveTo>
                      <a:pt x="0" y="52"/>
                    </a:moveTo>
                    <a:lnTo>
                      <a:pt x="0" y="52"/>
                    </a:lnTo>
                    <a:lnTo>
                      <a:pt x="4" y="70"/>
                    </a:lnTo>
                    <a:lnTo>
                      <a:pt x="34" y="100"/>
                    </a:lnTo>
                    <a:lnTo>
                      <a:pt x="69" y="174"/>
                    </a:lnTo>
                    <a:lnTo>
                      <a:pt x="147" y="222"/>
                    </a:lnTo>
                    <a:lnTo>
                      <a:pt x="160" y="213"/>
                    </a:lnTo>
                    <a:lnTo>
                      <a:pt x="168" y="198"/>
                    </a:lnTo>
                    <a:lnTo>
                      <a:pt x="156" y="192"/>
                    </a:lnTo>
                    <a:lnTo>
                      <a:pt x="163" y="188"/>
                    </a:lnTo>
                    <a:lnTo>
                      <a:pt x="172" y="150"/>
                    </a:lnTo>
                    <a:lnTo>
                      <a:pt x="159" y="132"/>
                    </a:lnTo>
                    <a:lnTo>
                      <a:pt x="147" y="132"/>
                    </a:lnTo>
                    <a:lnTo>
                      <a:pt x="147" y="113"/>
                    </a:lnTo>
                    <a:lnTo>
                      <a:pt x="133" y="121"/>
                    </a:lnTo>
                    <a:lnTo>
                      <a:pt x="114" y="113"/>
                    </a:lnTo>
                    <a:lnTo>
                      <a:pt x="102" y="91"/>
                    </a:lnTo>
                    <a:lnTo>
                      <a:pt x="121" y="62"/>
                    </a:lnTo>
                    <a:lnTo>
                      <a:pt x="156" y="50"/>
                    </a:lnTo>
                    <a:lnTo>
                      <a:pt x="146" y="45"/>
                    </a:lnTo>
                    <a:lnTo>
                      <a:pt x="152" y="30"/>
                    </a:lnTo>
                    <a:lnTo>
                      <a:pt x="113" y="27"/>
                    </a:lnTo>
                    <a:lnTo>
                      <a:pt x="83" y="0"/>
                    </a:lnTo>
                    <a:lnTo>
                      <a:pt x="76" y="21"/>
                    </a:lnTo>
                    <a:lnTo>
                      <a:pt x="46" y="37"/>
                    </a:lnTo>
                    <a:lnTo>
                      <a:pt x="30" y="59"/>
                    </a:lnTo>
                    <a:lnTo>
                      <a:pt x="12" y="55"/>
                    </a:lnTo>
                    <a:lnTo>
                      <a:pt x="14" y="42"/>
                    </a:lnTo>
                    <a:lnTo>
                      <a:pt x="0" y="52"/>
                    </a:lnTo>
                    <a:lnTo>
                      <a:pt x="0" y="52"/>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78" name="Paraguay">
                <a:extLst>
                  <a:ext uri="{FF2B5EF4-FFF2-40B4-BE49-F238E27FC236}">
                    <a16:creationId xmlns:a16="http://schemas.microsoft.com/office/drawing/2014/main" id="{10D572F3-E1EE-0040-A743-E2EFAF3902AB}"/>
                  </a:ext>
                </a:extLst>
              </p:cNvPr>
              <p:cNvSpPr>
                <a:spLocks/>
              </p:cNvSpPr>
              <p:nvPr/>
            </p:nvSpPr>
            <p:spPr bwMode="gray">
              <a:xfrm>
                <a:off x="3190900" y="5206592"/>
                <a:ext cx="203707" cy="237306"/>
              </a:xfrm>
              <a:custGeom>
                <a:avLst/>
                <a:gdLst/>
                <a:ahLst/>
                <a:cxnLst>
                  <a:cxn ang="0">
                    <a:pos x="0" y="39"/>
                  </a:cxn>
                  <a:cxn ang="0">
                    <a:pos x="0" y="39"/>
                  </a:cxn>
                  <a:cxn ang="0">
                    <a:pos x="8" y="6"/>
                  </a:cxn>
                  <a:cxn ang="0">
                    <a:pos x="48" y="0"/>
                  </a:cxn>
                  <a:cxn ang="0">
                    <a:pos x="62" y="11"/>
                  </a:cxn>
                  <a:cxn ang="0">
                    <a:pos x="65" y="36"/>
                  </a:cxn>
                  <a:cxn ang="0">
                    <a:pos x="93" y="40"/>
                  </a:cxn>
                  <a:cxn ang="0">
                    <a:pos x="97" y="57"/>
                  </a:cxn>
                  <a:cxn ang="0">
                    <a:pos x="111" y="60"/>
                  </a:cxn>
                  <a:cxn ang="0">
                    <a:pos x="109" y="82"/>
                  </a:cxn>
                  <a:cxn ang="0">
                    <a:pos x="95" y="104"/>
                  </a:cxn>
                  <a:cxn ang="0">
                    <a:pos x="58" y="102"/>
                  </a:cxn>
                  <a:cxn ang="0">
                    <a:pos x="66" y="78"/>
                  </a:cxn>
                  <a:cxn ang="0">
                    <a:pos x="0" y="39"/>
                  </a:cxn>
                  <a:cxn ang="0">
                    <a:pos x="0" y="39"/>
                  </a:cxn>
                </a:cxnLst>
                <a:rect l="0" t="0" r="r" b="b"/>
                <a:pathLst>
                  <a:path w="112" h="105">
                    <a:moveTo>
                      <a:pt x="0" y="39"/>
                    </a:moveTo>
                    <a:lnTo>
                      <a:pt x="0" y="39"/>
                    </a:lnTo>
                    <a:lnTo>
                      <a:pt x="8" y="6"/>
                    </a:lnTo>
                    <a:lnTo>
                      <a:pt x="48" y="0"/>
                    </a:lnTo>
                    <a:lnTo>
                      <a:pt x="62" y="11"/>
                    </a:lnTo>
                    <a:lnTo>
                      <a:pt x="65" y="36"/>
                    </a:lnTo>
                    <a:lnTo>
                      <a:pt x="93" y="40"/>
                    </a:lnTo>
                    <a:lnTo>
                      <a:pt x="97" y="57"/>
                    </a:lnTo>
                    <a:lnTo>
                      <a:pt x="111" y="60"/>
                    </a:lnTo>
                    <a:lnTo>
                      <a:pt x="109" y="82"/>
                    </a:lnTo>
                    <a:lnTo>
                      <a:pt x="95" y="104"/>
                    </a:lnTo>
                    <a:lnTo>
                      <a:pt x="58" y="102"/>
                    </a:lnTo>
                    <a:lnTo>
                      <a:pt x="66" y="78"/>
                    </a:lnTo>
                    <a:lnTo>
                      <a:pt x="0" y="39"/>
                    </a:lnTo>
                    <a:lnTo>
                      <a:pt x="0" y="39"/>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79" name="Guyana">
                <a:extLst>
                  <a:ext uri="{FF2B5EF4-FFF2-40B4-BE49-F238E27FC236}">
                    <a16:creationId xmlns:a16="http://schemas.microsoft.com/office/drawing/2014/main" id="{8C61C48A-1849-3B4C-9E44-38D112D76219}"/>
                  </a:ext>
                </a:extLst>
              </p:cNvPr>
              <p:cNvSpPr>
                <a:spLocks/>
              </p:cNvSpPr>
              <p:nvPr/>
            </p:nvSpPr>
            <p:spPr bwMode="gray">
              <a:xfrm>
                <a:off x="3223064" y="4448100"/>
                <a:ext cx="120080" cy="188514"/>
              </a:xfrm>
              <a:custGeom>
                <a:avLst/>
                <a:gdLst/>
                <a:ahLst/>
                <a:cxnLst>
                  <a:cxn ang="0">
                    <a:pos x="0" y="27"/>
                  </a:cxn>
                  <a:cxn ang="0">
                    <a:pos x="0" y="27"/>
                  </a:cxn>
                  <a:cxn ang="0">
                    <a:pos x="10" y="38"/>
                  </a:cxn>
                  <a:cxn ang="0">
                    <a:pos x="22" y="47"/>
                  </a:cxn>
                  <a:cxn ang="0">
                    <a:pos x="20" y="70"/>
                  </a:cxn>
                  <a:cxn ang="0">
                    <a:pos x="27" y="83"/>
                  </a:cxn>
                  <a:cxn ang="0">
                    <a:pos x="65" y="78"/>
                  </a:cxn>
                  <a:cxn ang="0">
                    <a:pos x="44" y="52"/>
                  </a:cxn>
                  <a:cxn ang="0">
                    <a:pos x="59" y="29"/>
                  </a:cxn>
                  <a:cxn ang="0">
                    <a:pos x="20" y="0"/>
                  </a:cxn>
                  <a:cxn ang="0">
                    <a:pos x="7" y="8"/>
                  </a:cxn>
                  <a:cxn ang="0">
                    <a:pos x="12" y="16"/>
                  </a:cxn>
                  <a:cxn ang="0">
                    <a:pos x="0" y="27"/>
                  </a:cxn>
                  <a:cxn ang="0">
                    <a:pos x="0" y="27"/>
                  </a:cxn>
                </a:cxnLst>
                <a:rect l="0" t="0" r="r" b="b"/>
                <a:pathLst>
                  <a:path w="66" h="84">
                    <a:moveTo>
                      <a:pt x="0" y="27"/>
                    </a:moveTo>
                    <a:lnTo>
                      <a:pt x="0" y="27"/>
                    </a:lnTo>
                    <a:lnTo>
                      <a:pt x="10" y="38"/>
                    </a:lnTo>
                    <a:lnTo>
                      <a:pt x="22" y="47"/>
                    </a:lnTo>
                    <a:lnTo>
                      <a:pt x="20" y="70"/>
                    </a:lnTo>
                    <a:lnTo>
                      <a:pt x="27" y="83"/>
                    </a:lnTo>
                    <a:lnTo>
                      <a:pt x="65" y="78"/>
                    </a:lnTo>
                    <a:lnTo>
                      <a:pt x="44" y="52"/>
                    </a:lnTo>
                    <a:lnTo>
                      <a:pt x="59" y="29"/>
                    </a:lnTo>
                    <a:lnTo>
                      <a:pt x="20" y="0"/>
                    </a:lnTo>
                    <a:lnTo>
                      <a:pt x="7" y="8"/>
                    </a:lnTo>
                    <a:lnTo>
                      <a:pt x="12" y="16"/>
                    </a:lnTo>
                    <a:lnTo>
                      <a:pt x="0" y="27"/>
                    </a:lnTo>
                    <a:lnTo>
                      <a:pt x="0" y="27"/>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80" name="French Guiana (France)">
                <a:extLst>
                  <a:ext uri="{FF2B5EF4-FFF2-40B4-BE49-F238E27FC236}">
                    <a16:creationId xmlns:a16="http://schemas.microsoft.com/office/drawing/2014/main" id="{A2137A98-C7A0-CC4F-8A38-283644CD1E77}"/>
                  </a:ext>
                </a:extLst>
              </p:cNvPr>
              <p:cNvSpPr>
                <a:spLocks/>
              </p:cNvSpPr>
              <p:nvPr/>
            </p:nvSpPr>
            <p:spPr bwMode="gray">
              <a:xfrm>
                <a:off x="3394607" y="4525724"/>
                <a:ext cx="70762" cy="93149"/>
              </a:xfrm>
              <a:custGeom>
                <a:avLst/>
                <a:gdLst/>
                <a:ahLst/>
                <a:cxnLst>
                  <a:cxn ang="0">
                    <a:pos x="0" y="40"/>
                  </a:cxn>
                  <a:cxn ang="0">
                    <a:pos x="0" y="40"/>
                  </a:cxn>
                  <a:cxn ang="0">
                    <a:pos x="6" y="0"/>
                  </a:cxn>
                  <a:cxn ang="0">
                    <a:pos x="39" y="18"/>
                  </a:cxn>
                  <a:cxn ang="0">
                    <a:pos x="19" y="41"/>
                  </a:cxn>
                  <a:cxn ang="0">
                    <a:pos x="0" y="40"/>
                  </a:cxn>
                  <a:cxn ang="0">
                    <a:pos x="0" y="40"/>
                  </a:cxn>
                </a:cxnLst>
                <a:rect l="0" t="0" r="r" b="b"/>
                <a:pathLst>
                  <a:path w="40" h="42">
                    <a:moveTo>
                      <a:pt x="0" y="40"/>
                    </a:moveTo>
                    <a:lnTo>
                      <a:pt x="0" y="40"/>
                    </a:lnTo>
                    <a:lnTo>
                      <a:pt x="6" y="0"/>
                    </a:lnTo>
                    <a:lnTo>
                      <a:pt x="39" y="18"/>
                    </a:lnTo>
                    <a:lnTo>
                      <a:pt x="19" y="41"/>
                    </a:lnTo>
                    <a:lnTo>
                      <a:pt x="0" y="40"/>
                    </a:lnTo>
                    <a:lnTo>
                      <a:pt x="0" y="40"/>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nvGrpSpPr>
              <p:cNvPr id="281" name="Falkland Islands (U.K.)">
                <a:extLst>
                  <a:ext uri="{FF2B5EF4-FFF2-40B4-BE49-F238E27FC236}">
                    <a16:creationId xmlns:a16="http://schemas.microsoft.com/office/drawing/2014/main" id="{E33FD3CA-F5E1-124A-AED2-05E7C425BC42}"/>
                  </a:ext>
                </a:extLst>
              </p:cNvPr>
              <p:cNvGrpSpPr/>
              <p:nvPr/>
            </p:nvGrpSpPr>
            <p:grpSpPr>
              <a:xfrm>
                <a:off x="3233786" y="6215697"/>
                <a:ext cx="75354" cy="28833"/>
                <a:chOff x="3233786" y="6215697"/>
                <a:chExt cx="75354" cy="28833"/>
              </a:xfrm>
              <a:grpFill/>
            </p:grpSpPr>
            <p:sp>
              <p:nvSpPr>
                <p:cNvPr id="299" name="Falkland Islands (U.K.)">
                  <a:extLst>
                    <a:ext uri="{FF2B5EF4-FFF2-40B4-BE49-F238E27FC236}">
                      <a16:creationId xmlns:a16="http://schemas.microsoft.com/office/drawing/2014/main" id="{97388FBA-F993-D147-846E-987B93BF6282}"/>
                    </a:ext>
                  </a:extLst>
                </p:cNvPr>
                <p:cNvSpPr>
                  <a:spLocks/>
                </p:cNvSpPr>
                <p:nvPr/>
              </p:nvSpPr>
              <p:spPr bwMode="gray">
                <a:xfrm>
                  <a:off x="3233786" y="6220133"/>
                  <a:ext cx="36761" cy="22178"/>
                </a:xfrm>
                <a:custGeom>
                  <a:avLst/>
                  <a:gdLst>
                    <a:gd name="connsiteX0" fmla="*/ 0 w 9524"/>
                    <a:gd name="connsiteY0" fmla="*/ 9091 h 9091"/>
                    <a:gd name="connsiteX1" fmla="*/ 0 w 9524"/>
                    <a:gd name="connsiteY1" fmla="*/ 9091 h 9091"/>
                    <a:gd name="connsiteX2" fmla="*/ 5714 w 9524"/>
                    <a:gd name="connsiteY2" fmla="*/ 3636 h 9091"/>
                    <a:gd name="connsiteX3" fmla="*/ 2857 w 9524"/>
                    <a:gd name="connsiteY3" fmla="*/ 0 h 9091"/>
                    <a:gd name="connsiteX4" fmla="*/ 9524 w 9524"/>
                    <a:gd name="connsiteY4" fmla="*/ 0 h 9091"/>
                    <a:gd name="connsiteX5" fmla="*/ 0 w 9524"/>
                    <a:gd name="connsiteY5" fmla="*/ 9091 h 9091"/>
                    <a:gd name="connsiteX6" fmla="*/ 0 w 9524"/>
                    <a:gd name="connsiteY6" fmla="*/ 9091 h 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4" h="9091">
                      <a:moveTo>
                        <a:pt x="0" y="9091"/>
                      </a:moveTo>
                      <a:lnTo>
                        <a:pt x="0" y="9091"/>
                      </a:lnTo>
                      <a:lnTo>
                        <a:pt x="5714" y="3636"/>
                      </a:lnTo>
                      <a:lnTo>
                        <a:pt x="2857" y="0"/>
                      </a:lnTo>
                      <a:lnTo>
                        <a:pt x="9524" y="0"/>
                      </a:lnTo>
                      <a:lnTo>
                        <a:pt x="0" y="9091"/>
                      </a:lnTo>
                      <a:lnTo>
                        <a:pt x="0" y="9091"/>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300" name="Falkland Islands (U.K.)">
                  <a:extLst>
                    <a:ext uri="{FF2B5EF4-FFF2-40B4-BE49-F238E27FC236}">
                      <a16:creationId xmlns:a16="http://schemas.microsoft.com/office/drawing/2014/main" id="{8D43378D-4873-A645-96F0-C507BCF0C2D8}"/>
                    </a:ext>
                  </a:extLst>
                </p:cNvPr>
                <p:cNvSpPr>
                  <a:spLocks/>
                </p:cNvSpPr>
                <p:nvPr/>
              </p:nvSpPr>
              <p:spPr bwMode="gray">
                <a:xfrm>
                  <a:off x="3263193" y="6215697"/>
                  <a:ext cx="45947" cy="28833"/>
                </a:xfrm>
                <a:custGeom>
                  <a:avLst/>
                  <a:gdLst>
                    <a:gd name="connsiteX0" fmla="*/ 0 w 9615"/>
                    <a:gd name="connsiteY0" fmla="*/ 9286 h 9286"/>
                    <a:gd name="connsiteX1" fmla="*/ 0 w 9615"/>
                    <a:gd name="connsiteY1" fmla="*/ 9286 h 9286"/>
                    <a:gd name="connsiteX2" fmla="*/ 4615 w 9615"/>
                    <a:gd name="connsiteY2" fmla="*/ 0 h 9286"/>
                    <a:gd name="connsiteX3" fmla="*/ 9615 w 9615"/>
                    <a:gd name="connsiteY3" fmla="*/ 3571 h 9286"/>
                    <a:gd name="connsiteX4" fmla="*/ 0 w 9615"/>
                    <a:gd name="connsiteY4" fmla="*/ 9286 h 9286"/>
                    <a:gd name="connsiteX5" fmla="*/ 0 w 9615"/>
                    <a:gd name="connsiteY5" fmla="*/ 9286 h 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15" h="9286">
                      <a:moveTo>
                        <a:pt x="0" y="9286"/>
                      </a:moveTo>
                      <a:lnTo>
                        <a:pt x="0" y="9286"/>
                      </a:lnTo>
                      <a:lnTo>
                        <a:pt x="4615" y="0"/>
                      </a:lnTo>
                      <a:lnTo>
                        <a:pt x="9615" y="3571"/>
                      </a:lnTo>
                      <a:lnTo>
                        <a:pt x="0" y="9286"/>
                      </a:lnTo>
                      <a:lnTo>
                        <a:pt x="0" y="9286"/>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sp>
            <p:nvSpPr>
              <p:cNvPr id="282" name="Ecuador">
                <a:extLst>
                  <a:ext uri="{FF2B5EF4-FFF2-40B4-BE49-F238E27FC236}">
                    <a16:creationId xmlns:a16="http://schemas.microsoft.com/office/drawing/2014/main" id="{355B39B2-B4A7-9248-9D23-664B61E0A8EF}"/>
                  </a:ext>
                </a:extLst>
              </p:cNvPr>
              <p:cNvSpPr>
                <a:spLocks/>
              </p:cNvSpPr>
              <p:nvPr/>
            </p:nvSpPr>
            <p:spPr bwMode="gray">
              <a:xfrm>
                <a:off x="2740599" y="4636614"/>
                <a:ext cx="137234" cy="177425"/>
              </a:xfrm>
              <a:custGeom>
                <a:avLst/>
                <a:gdLst/>
                <a:ahLst/>
                <a:cxnLst>
                  <a:cxn ang="0">
                    <a:pos x="0" y="30"/>
                  </a:cxn>
                  <a:cxn ang="0">
                    <a:pos x="0" y="30"/>
                  </a:cxn>
                  <a:cxn ang="0">
                    <a:pos x="0" y="45"/>
                  </a:cxn>
                  <a:cxn ang="0">
                    <a:pos x="14" y="48"/>
                  </a:cxn>
                  <a:cxn ang="0">
                    <a:pos x="6" y="60"/>
                  </a:cxn>
                  <a:cxn ang="0">
                    <a:pos x="4" y="73"/>
                  </a:cxn>
                  <a:cxn ang="0">
                    <a:pos x="22" y="77"/>
                  </a:cxn>
                  <a:cxn ang="0">
                    <a:pos x="38" y="55"/>
                  </a:cxn>
                  <a:cxn ang="0">
                    <a:pos x="68" y="39"/>
                  </a:cxn>
                  <a:cxn ang="0">
                    <a:pos x="75" y="18"/>
                  </a:cxn>
                  <a:cxn ang="0">
                    <a:pos x="47" y="15"/>
                  </a:cxn>
                  <a:cxn ang="0">
                    <a:pos x="26" y="0"/>
                  </a:cxn>
                  <a:cxn ang="0">
                    <a:pos x="9" y="8"/>
                  </a:cxn>
                  <a:cxn ang="0">
                    <a:pos x="0" y="30"/>
                  </a:cxn>
                  <a:cxn ang="0">
                    <a:pos x="0" y="30"/>
                  </a:cxn>
                </a:cxnLst>
                <a:rect l="0" t="0" r="r" b="b"/>
                <a:pathLst>
                  <a:path w="76" h="78">
                    <a:moveTo>
                      <a:pt x="0" y="30"/>
                    </a:moveTo>
                    <a:lnTo>
                      <a:pt x="0" y="30"/>
                    </a:lnTo>
                    <a:lnTo>
                      <a:pt x="0" y="45"/>
                    </a:lnTo>
                    <a:lnTo>
                      <a:pt x="14" y="48"/>
                    </a:lnTo>
                    <a:lnTo>
                      <a:pt x="6" y="60"/>
                    </a:lnTo>
                    <a:lnTo>
                      <a:pt x="4" y="73"/>
                    </a:lnTo>
                    <a:lnTo>
                      <a:pt x="22" y="77"/>
                    </a:lnTo>
                    <a:lnTo>
                      <a:pt x="38" y="55"/>
                    </a:lnTo>
                    <a:lnTo>
                      <a:pt x="68" y="39"/>
                    </a:lnTo>
                    <a:lnTo>
                      <a:pt x="75" y="18"/>
                    </a:lnTo>
                    <a:lnTo>
                      <a:pt x="47" y="15"/>
                    </a:lnTo>
                    <a:lnTo>
                      <a:pt x="26" y="0"/>
                    </a:lnTo>
                    <a:lnTo>
                      <a:pt x="9" y="8"/>
                    </a:lnTo>
                    <a:lnTo>
                      <a:pt x="0" y="30"/>
                    </a:lnTo>
                    <a:lnTo>
                      <a:pt x="0" y="3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83" name="Colombia">
                <a:extLst>
                  <a:ext uri="{FF2B5EF4-FFF2-40B4-BE49-F238E27FC236}">
                    <a16:creationId xmlns:a16="http://schemas.microsoft.com/office/drawing/2014/main" id="{3C0FED37-C79F-D142-82A6-B6A791D1DBF8}"/>
                  </a:ext>
                </a:extLst>
              </p:cNvPr>
              <p:cNvSpPr>
                <a:spLocks/>
              </p:cNvSpPr>
              <p:nvPr/>
            </p:nvSpPr>
            <p:spPr bwMode="gray">
              <a:xfrm>
                <a:off x="2787773" y="4334992"/>
                <a:ext cx="300201" cy="456870"/>
              </a:xfrm>
              <a:custGeom>
                <a:avLst/>
                <a:gdLst/>
                <a:ahLst/>
                <a:cxnLst>
                  <a:cxn ang="0">
                    <a:pos x="0" y="134"/>
                  </a:cxn>
                  <a:cxn ang="0">
                    <a:pos x="0" y="134"/>
                  </a:cxn>
                  <a:cxn ang="0">
                    <a:pos x="21" y="149"/>
                  </a:cxn>
                  <a:cxn ang="0">
                    <a:pos x="49" y="152"/>
                  </a:cxn>
                  <a:cxn ang="0">
                    <a:pos x="79" y="179"/>
                  </a:cxn>
                  <a:cxn ang="0">
                    <a:pos x="118" y="182"/>
                  </a:cxn>
                  <a:cxn ang="0">
                    <a:pos x="112" y="197"/>
                  </a:cxn>
                  <a:cxn ang="0">
                    <a:pos x="122" y="202"/>
                  </a:cxn>
                  <a:cxn ang="0">
                    <a:pos x="128" y="166"/>
                  </a:cxn>
                  <a:cxn ang="0">
                    <a:pos x="121" y="145"/>
                  </a:cxn>
                  <a:cxn ang="0">
                    <a:pos x="134" y="143"/>
                  </a:cxn>
                  <a:cxn ang="0">
                    <a:pos x="123" y="131"/>
                  </a:cxn>
                  <a:cxn ang="0">
                    <a:pos x="156" y="127"/>
                  </a:cxn>
                  <a:cxn ang="0">
                    <a:pos x="164" y="135"/>
                  </a:cxn>
                  <a:cxn ang="0">
                    <a:pos x="152" y="118"/>
                  </a:cxn>
                  <a:cxn ang="0">
                    <a:pos x="156" y="75"/>
                  </a:cxn>
                  <a:cxn ang="0">
                    <a:pos x="129" y="77"/>
                  </a:cxn>
                  <a:cxn ang="0">
                    <a:pos x="121" y="67"/>
                  </a:cxn>
                  <a:cxn ang="0">
                    <a:pos x="94" y="64"/>
                  </a:cxn>
                  <a:cxn ang="0">
                    <a:pos x="77" y="40"/>
                  </a:cxn>
                  <a:cxn ang="0">
                    <a:pos x="103" y="8"/>
                  </a:cxn>
                  <a:cxn ang="0">
                    <a:pos x="99" y="0"/>
                  </a:cxn>
                  <a:cxn ang="0">
                    <a:pos x="53" y="18"/>
                  </a:cxn>
                  <a:cxn ang="0">
                    <a:pos x="28" y="54"/>
                  </a:cxn>
                  <a:cxn ang="0">
                    <a:pos x="20" y="45"/>
                  </a:cxn>
                  <a:cxn ang="0">
                    <a:pos x="13" y="63"/>
                  </a:cxn>
                  <a:cxn ang="0">
                    <a:pos x="20" y="103"/>
                  </a:cxn>
                  <a:cxn ang="0">
                    <a:pos x="26" y="103"/>
                  </a:cxn>
                  <a:cxn ang="0">
                    <a:pos x="0" y="134"/>
                  </a:cxn>
                  <a:cxn ang="0">
                    <a:pos x="0" y="134"/>
                  </a:cxn>
                </a:cxnLst>
                <a:rect l="0" t="0" r="r" b="b"/>
                <a:pathLst>
                  <a:path w="165" h="203">
                    <a:moveTo>
                      <a:pt x="0" y="134"/>
                    </a:moveTo>
                    <a:lnTo>
                      <a:pt x="0" y="134"/>
                    </a:lnTo>
                    <a:lnTo>
                      <a:pt x="21" y="149"/>
                    </a:lnTo>
                    <a:lnTo>
                      <a:pt x="49" y="152"/>
                    </a:lnTo>
                    <a:lnTo>
                      <a:pt x="79" y="179"/>
                    </a:lnTo>
                    <a:lnTo>
                      <a:pt x="118" y="182"/>
                    </a:lnTo>
                    <a:lnTo>
                      <a:pt x="112" y="197"/>
                    </a:lnTo>
                    <a:lnTo>
                      <a:pt x="122" y="202"/>
                    </a:lnTo>
                    <a:lnTo>
                      <a:pt x="128" y="166"/>
                    </a:lnTo>
                    <a:lnTo>
                      <a:pt x="121" y="145"/>
                    </a:lnTo>
                    <a:lnTo>
                      <a:pt x="134" y="143"/>
                    </a:lnTo>
                    <a:lnTo>
                      <a:pt x="123" y="131"/>
                    </a:lnTo>
                    <a:lnTo>
                      <a:pt x="156" y="127"/>
                    </a:lnTo>
                    <a:lnTo>
                      <a:pt x="164" y="135"/>
                    </a:lnTo>
                    <a:lnTo>
                      <a:pt x="152" y="118"/>
                    </a:lnTo>
                    <a:lnTo>
                      <a:pt x="156" y="75"/>
                    </a:lnTo>
                    <a:lnTo>
                      <a:pt x="129" y="77"/>
                    </a:lnTo>
                    <a:lnTo>
                      <a:pt x="121" y="67"/>
                    </a:lnTo>
                    <a:lnTo>
                      <a:pt x="94" y="64"/>
                    </a:lnTo>
                    <a:lnTo>
                      <a:pt x="77" y="40"/>
                    </a:lnTo>
                    <a:lnTo>
                      <a:pt x="103" y="8"/>
                    </a:lnTo>
                    <a:lnTo>
                      <a:pt x="99" y="0"/>
                    </a:lnTo>
                    <a:lnTo>
                      <a:pt x="53" y="18"/>
                    </a:lnTo>
                    <a:lnTo>
                      <a:pt x="28" y="54"/>
                    </a:lnTo>
                    <a:lnTo>
                      <a:pt x="20" y="45"/>
                    </a:lnTo>
                    <a:lnTo>
                      <a:pt x="13" y="63"/>
                    </a:lnTo>
                    <a:lnTo>
                      <a:pt x="20" y="103"/>
                    </a:lnTo>
                    <a:lnTo>
                      <a:pt x="26" y="103"/>
                    </a:lnTo>
                    <a:lnTo>
                      <a:pt x="0" y="134"/>
                    </a:lnTo>
                    <a:lnTo>
                      <a:pt x="0" y="134"/>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nvGrpSpPr>
              <p:cNvPr id="284" name="Chile">
                <a:extLst>
                  <a:ext uri="{FF2B5EF4-FFF2-40B4-BE49-F238E27FC236}">
                    <a16:creationId xmlns:a16="http://schemas.microsoft.com/office/drawing/2014/main" id="{E17C4B7D-B2B0-2144-B30D-1750F2596DA7}"/>
                  </a:ext>
                </a:extLst>
              </p:cNvPr>
              <p:cNvGrpSpPr/>
              <p:nvPr/>
            </p:nvGrpSpPr>
            <p:grpSpPr>
              <a:xfrm>
                <a:off x="2869256" y="5157801"/>
                <a:ext cx="214430" cy="1222014"/>
                <a:chOff x="2869256" y="5157801"/>
                <a:chExt cx="214430" cy="1222014"/>
              </a:xfrm>
              <a:grpFill/>
            </p:grpSpPr>
            <p:sp>
              <p:nvSpPr>
                <p:cNvPr id="290" name="Chile">
                  <a:extLst>
                    <a:ext uri="{FF2B5EF4-FFF2-40B4-BE49-F238E27FC236}">
                      <a16:creationId xmlns:a16="http://schemas.microsoft.com/office/drawing/2014/main" id="{44EC0EF4-A2E7-724E-878A-F76BEF8D39D0}"/>
                    </a:ext>
                  </a:extLst>
                </p:cNvPr>
                <p:cNvSpPr>
                  <a:spLocks/>
                </p:cNvSpPr>
                <p:nvPr/>
              </p:nvSpPr>
              <p:spPr bwMode="gray">
                <a:xfrm>
                  <a:off x="2869256" y="5157801"/>
                  <a:ext cx="207162" cy="1152249"/>
                </a:xfrm>
                <a:custGeom>
                  <a:avLst/>
                  <a:gdLst/>
                  <a:ahLst/>
                  <a:cxnLst>
                    <a:cxn ang="0">
                      <a:pos x="0" y="400"/>
                    </a:cxn>
                    <a:cxn ang="0">
                      <a:pos x="0" y="400"/>
                    </a:cxn>
                    <a:cxn ang="0">
                      <a:pos x="9" y="386"/>
                    </a:cxn>
                    <a:cxn ang="0">
                      <a:pos x="24" y="396"/>
                    </a:cxn>
                    <a:cxn ang="0">
                      <a:pos x="39" y="370"/>
                    </a:cxn>
                    <a:cxn ang="0">
                      <a:pos x="33" y="360"/>
                    </a:cxn>
                    <a:cxn ang="0">
                      <a:pos x="45" y="323"/>
                    </a:cxn>
                    <a:cxn ang="0">
                      <a:pos x="23" y="320"/>
                    </a:cxn>
                    <a:cxn ang="0">
                      <a:pos x="27" y="261"/>
                    </a:cxn>
                    <a:cxn ang="0">
                      <a:pos x="55" y="200"/>
                    </a:cxn>
                    <a:cxn ang="0">
                      <a:pos x="54" y="150"/>
                    </a:cxn>
                    <a:cxn ang="0">
                      <a:pos x="74" y="52"/>
                    </a:cxn>
                    <a:cxn ang="0">
                      <a:pos x="68" y="9"/>
                    </a:cxn>
                    <a:cxn ang="0">
                      <a:pos x="81" y="0"/>
                    </a:cxn>
                    <a:cxn ang="0">
                      <a:pos x="95" y="22"/>
                    </a:cxn>
                    <a:cxn ang="0">
                      <a:pos x="104" y="68"/>
                    </a:cxn>
                    <a:cxn ang="0">
                      <a:pos x="113" y="69"/>
                    </a:cxn>
                    <a:cxn ang="0">
                      <a:pos x="112" y="84"/>
                    </a:cxn>
                    <a:cxn ang="0">
                      <a:pos x="97" y="90"/>
                    </a:cxn>
                    <a:cxn ang="0">
                      <a:pos x="98" y="120"/>
                    </a:cxn>
                    <a:cxn ang="0">
                      <a:pos x="81" y="137"/>
                    </a:cxn>
                    <a:cxn ang="0">
                      <a:pos x="68" y="178"/>
                    </a:cxn>
                    <a:cxn ang="0">
                      <a:pos x="78" y="218"/>
                    </a:cxn>
                    <a:cxn ang="0">
                      <a:pos x="60" y="252"/>
                    </a:cxn>
                    <a:cxn ang="0">
                      <a:pos x="48" y="336"/>
                    </a:cxn>
                    <a:cxn ang="0">
                      <a:pos x="58" y="367"/>
                    </a:cxn>
                    <a:cxn ang="0">
                      <a:pos x="49" y="370"/>
                    </a:cxn>
                    <a:cxn ang="0">
                      <a:pos x="53" y="397"/>
                    </a:cxn>
                    <a:cxn ang="0">
                      <a:pos x="30" y="453"/>
                    </a:cxn>
                    <a:cxn ang="0">
                      <a:pos x="32" y="463"/>
                    </a:cxn>
                    <a:cxn ang="0">
                      <a:pos x="44" y="459"/>
                    </a:cxn>
                    <a:cxn ang="0">
                      <a:pos x="48" y="481"/>
                    </a:cxn>
                    <a:cxn ang="0">
                      <a:pos x="98" y="485"/>
                    </a:cxn>
                    <a:cxn ang="0">
                      <a:pos x="64" y="494"/>
                    </a:cxn>
                    <a:cxn ang="0">
                      <a:pos x="60" y="511"/>
                    </a:cxn>
                    <a:cxn ang="0">
                      <a:pos x="46" y="506"/>
                    </a:cxn>
                    <a:cxn ang="0">
                      <a:pos x="62" y="495"/>
                    </a:cxn>
                    <a:cxn ang="0">
                      <a:pos x="38" y="492"/>
                    </a:cxn>
                    <a:cxn ang="0">
                      <a:pos x="35" y="473"/>
                    </a:cxn>
                    <a:cxn ang="0">
                      <a:pos x="29" y="482"/>
                    </a:cxn>
                    <a:cxn ang="0">
                      <a:pos x="20" y="465"/>
                    </a:cxn>
                    <a:cxn ang="0">
                      <a:pos x="24" y="459"/>
                    </a:cxn>
                    <a:cxn ang="0">
                      <a:pos x="14" y="453"/>
                    </a:cxn>
                    <a:cxn ang="0">
                      <a:pos x="23" y="443"/>
                    </a:cxn>
                    <a:cxn ang="0">
                      <a:pos x="14" y="418"/>
                    </a:cxn>
                    <a:cxn ang="0">
                      <a:pos x="32" y="421"/>
                    </a:cxn>
                    <a:cxn ang="0">
                      <a:pos x="14" y="409"/>
                    </a:cxn>
                    <a:cxn ang="0">
                      <a:pos x="18" y="399"/>
                    </a:cxn>
                    <a:cxn ang="0">
                      <a:pos x="0" y="400"/>
                    </a:cxn>
                    <a:cxn ang="0">
                      <a:pos x="0" y="400"/>
                    </a:cxn>
                  </a:cxnLst>
                  <a:rect l="0" t="0" r="r" b="b"/>
                  <a:pathLst>
                    <a:path w="114" h="512">
                      <a:moveTo>
                        <a:pt x="0" y="400"/>
                      </a:moveTo>
                      <a:lnTo>
                        <a:pt x="0" y="400"/>
                      </a:lnTo>
                      <a:lnTo>
                        <a:pt x="9" y="386"/>
                      </a:lnTo>
                      <a:lnTo>
                        <a:pt x="24" y="396"/>
                      </a:lnTo>
                      <a:lnTo>
                        <a:pt x="39" y="370"/>
                      </a:lnTo>
                      <a:lnTo>
                        <a:pt x="33" y="360"/>
                      </a:lnTo>
                      <a:lnTo>
                        <a:pt x="45" y="323"/>
                      </a:lnTo>
                      <a:lnTo>
                        <a:pt x="23" y="320"/>
                      </a:lnTo>
                      <a:lnTo>
                        <a:pt x="27" y="261"/>
                      </a:lnTo>
                      <a:lnTo>
                        <a:pt x="55" y="200"/>
                      </a:lnTo>
                      <a:lnTo>
                        <a:pt x="54" y="150"/>
                      </a:lnTo>
                      <a:lnTo>
                        <a:pt x="74" y="52"/>
                      </a:lnTo>
                      <a:lnTo>
                        <a:pt x="68" y="9"/>
                      </a:lnTo>
                      <a:lnTo>
                        <a:pt x="81" y="0"/>
                      </a:lnTo>
                      <a:lnTo>
                        <a:pt x="95" y="22"/>
                      </a:lnTo>
                      <a:lnTo>
                        <a:pt x="104" y="68"/>
                      </a:lnTo>
                      <a:lnTo>
                        <a:pt x="113" y="69"/>
                      </a:lnTo>
                      <a:lnTo>
                        <a:pt x="112" y="84"/>
                      </a:lnTo>
                      <a:lnTo>
                        <a:pt x="97" y="90"/>
                      </a:lnTo>
                      <a:lnTo>
                        <a:pt x="98" y="120"/>
                      </a:lnTo>
                      <a:lnTo>
                        <a:pt x="81" y="137"/>
                      </a:lnTo>
                      <a:lnTo>
                        <a:pt x="68" y="178"/>
                      </a:lnTo>
                      <a:lnTo>
                        <a:pt x="78" y="218"/>
                      </a:lnTo>
                      <a:lnTo>
                        <a:pt x="60" y="252"/>
                      </a:lnTo>
                      <a:lnTo>
                        <a:pt x="48" y="336"/>
                      </a:lnTo>
                      <a:lnTo>
                        <a:pt x="58" y="367"/>
                      </a:lnTo>
                      <a:lnTo>
                        <a:pt x="49" y="370"/>
                      </a:lnTo>
                      <a:lnTo>
                        <a:pt x="53" y="397"/>
                      </a:lnTo>
                      <a:lnTo>
                        <a:pt x="30" y="453"/>
                      </a:lnTo>
                      <a:lnTo>
                        <a:pt x="32" y="463"/>
                      </a:lnTo>
                      <a:lnTo>
                        <a:pt x="44" y="459"/>
                      </a:lnTo>
                      <a:lnTo>
                        <a:pt x="48" y="481"/>
                      </a:lnTo>
                      <a:lnTo>
                        <a:pt x="98" y="485"/>
                      </a:lnTo>
                      <a:lnTo>
                        <a:pt x="64" y="494"/>
                      </a:lnTo>
                      <a:lnTo>
                        <a:pt x="60" y="511"/>
                      </a:lnTo>
                      <a:lnTo>
                        <a:pt x="46" y="506"/>
                      </a:lnTo>
                      <a:lnTo>
                        <a:pt x="62" y="495"/>
                      </a:lnTo>
                      <a:lnTo>
                        <a:pt x="38" y="492"/>
                      </a:lnTo>
                      <a:lnTo>
                        <a:pt x="35" y="473"/>
                      </a:lnTo>
                      <a:lnTo>
                        <a:pt x="29" y="482"/>
                      </a:lnTo>
                      <a:lnTo>
                        <a:pt x="20" y="465"/>
                      </a:lnTo>
                      <a:lnTo>
                        <a:pt x="24" y="459"/>
                      </a:lnTo>
                      <a:lnTo>
                        <a:pt x="14" y="453"/>
                      </a:lnTo>
                      <a:lnTo>
                        <a:pt x="23" y="443"/>
                      </a:lnTo>
                      <a:lnTo>
                        <a:pt x="14" y="418"/>
                      </a:lnTo>
                      <a:lnTo>
                        <a:pt x="32" y="421"/>
                      </a:lnTo>
                      <a:lnTo>
                        <a:pt x="14" y="409"/>
                      </a:lnTo>
                      <a:lnTo>
                        <a:pt x="18" y="399"/>
                      </a:lnTo>
                      <a:lnTo>
                        <a:pt x="0" y="400"/>
                      </a:lnTo>
                      <a:lnTo>
                        <a:pt x="0" y="40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91" name="Chile">
                  <a:extLst>
                    <a:ext uri="{FF2B5EF4-FFF2-40B4-BE49-F238E27FC236}">
                      <a16:creationId xmlns:a16="http://schemas.microsoft.com/office/drawing/2014/main" id="{97355A04-4B46-BC42-A6CC-819B6E952A73}"/>
                    </a:ext>
                  </a:extLst>
                </p:cNvPr>
                <p:cNvSpPr>
                  <a:spLocks/>
                </p:cNvSpPr>
                <p:nvPr/>
              </p:nvSpPr>
              <p:spPr bwMode="gray">
                <a:xfrm>
                  <a:off x="2880159" y="6123259"/>
                  <a:ext cx="18172" cy="42759"/>
                </a:xfrm>
                <a:custGeom>
                  <a:avLst/>
                  <a:gdLst/>
                  <a:ahLst/>
                  <a:cxnLst>
                    <a:cxn ang="0">
                      <a:pos x="0" y="8"/>
                    </a:cxn>
                    <a:cxn ang="0">
                      <a:pos x="0" y="8"/>
                    </a:cxn>
                    <a:cxn ang="0">
                      <a:pos x="3" y="0"/>
                    </a:cxn>
                    <a:cxn ang="0">
                      <a:pos x="9" y="18"/>
                    </a:cxn>
                    <a:cxn ang="0">
                      <a:pos x="0" y="8"/>
                    </a:cxn>
                    <a:cxn ang="0">
                      <a:pos x="0" y="8"/>
                    </a:cxn>
                  </a:cxnLst>
                  <a:rect l="0" t="0" r="r" b="b"/>
                  <a:pathLst>
                    <a:path w="10" h="19">
                      <a:moveTo>
                        <a:pt x="0" y="8"/>
                      </a:moveTo>
                      <a:lnTo>
                        <a:pt x="0" y="8"/>
                      </a:lnTo>
                      <a:lnTo>
                        <a:pt x="3" y="0"/>
                      </a:lnTo>
                      <a:lnTo>
                        <a:pt x="9" y="18"/>
                      </a:lnTo>
                      <a:lnTo>
                        <a:pt x="0" y="8"/>
                      </a:lnTo>
                      <a:lnTo>
                        <a:pt x="0" y="8"/>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92" name="Chile">
                  <a:extLst>
                    <a:ext uri="{FF2B5EF4-FFF2-40B4-BE49-F238E27FC236}">
                      <a16:creationId xmlns:a16="http://schemas.microsoft.com/office/drawing/2014/main" id="{B0AEC180-A940-5E47-95D9-3E805747E5D5}"/>
                    </a:ext>
                  </a:extLst>
                </p:cNvPr>
                <p:cNvSpPr>
                  <a:spLocks/>
                </p:cNvSpPr>
                <p:nvPr/>
              </p:nvSpPr>
              <p:spPr bwMode="gray">
                <a:xfrm>
                  <a:off x="2896514" y="5891460"/>
                  <a:ext cx="16355" cy="54012"/>
                </a:xfrm>
                <a:custGeom>
                  <a:avLst/>
                  <a:gdLst/>
                  <a:ahLst/>
                  <a:cxnLst>
                    <a:cxn ang="0">
                      <a:pos x="0" y="20"/>
                    </a:cxn>
                    <a:cxn ang="0">
                      <a:pos x="0" y="20"/>
                    </a:cxn>
                    <a:cxn ang="0">
                      <a:pos x="8" y="0"/>
                    </a:cxn>
                    <a:cxn ang="0">
                      <a:pos x="8" y="23"/>
                    </a:cxn>
                    <a:cxn ang="0">
                      <a:pos x="0" y="20"/>
                    </a:cxn>
                    <a:cxn ang="0">
                      <a:pos x="0" y="20"/>
                    </a:cxn>
                  </a:cxnLst>
                  <a:rect l="0" t="0" r="r" b="b"/>
                  <a:pathLst>
                    <a:path w="9" h="24">
                      <a:moveTo>
                        <a:pt x="0" y="20"/>
                      </a:moveTo>
                      <a:lnTo>
                        <a:pt x="0" y="20"/>
                      </a:lnTo>
                      <a:lnTo>
                        <a:pt x="8" y="0"/>
                      </a:lnTo>
                      <a:lnTo>
                        <a:pt x="8" y="23"/>
                      </a:lnTo>
                      <a:lnTo>
                        <a:pt x="0" y="20"/>
                      </a:lnTo>
                      <a:lnTo>
                        <a:pt x="0" y="2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93" name="Chile">
                  <a:extLst>
                    <a:ext uri="{FF2B5EF4-FFF2-40B4-BE49-F238E27FC236}">
                      <a16:creationId xmlns:a16="http://schemas.microsoft.com/office/drawing/2014/main" id="{7B2C14E3-1007-A74A-AAA4-D6162D98FC21}"/>
                    </a:ext>
                  </a:extLst>
                </p:cNvPr>
                <p:cNvSpPr>
                  <a:spLocks/>
                </p:cNvSpPr>
                <p:nvPr/>
              </p:nvSpPr>
              <p:spPr bwMode="gray">
                <a:xfrm>
                  <a:off x="2914686" y="6292046"/>
                  <a:ext cx="34527" cy="27005"/>
                </a:xfrm>
                <a:custGeom>
                  <a:avLst/>
                  <a:gdLst/>
                  <a:ahLst/>
                  <a:cxnLst>
                    <a:cxn ang="0">
                      <a:pos x="0" y="0"/>
                    </a:cxn>
                    <a:cxn ang="0">
                      <a:pos x="0" y="0"/>
                    </a:cxn>
                    <a:cxn ang="0">
                      <a:pos x="17" y="4"/>
                    </a:cxn>
                    <a:cxn ang="0">
                      <a:pos x="18" y="11"/>
                    </a:cxn>
                    <a:cxn ang="0">
                      <a:pos x="0" y="0"/>
                    </a:cxn>
                    <a:cxn ang="0">
                      <a:pos x="0" y="0"/>
                    </a:cxn>
                  </a:cxnLst>
                  <a:rect l="0" t="0" r="r" b="b"/>
                  <a:pathLst>
                    <a:path w="19" h="12">
                      <a:moveTo>
                        <a:pt x="0" y="0"/>
                      </a:moveTo>
                      <a:lnTo>
                        <a:pt x="0" y="0"/>
                      </a:lnTo>
                      <a:lnTo>
                        <a:pt x="17" y="4"/>
                      </a:lnTo>
                      <a:lnTo>
                        <a:pt x="18" y="11"/>
                      </a:lnTo>
                      <a:lnTo>
                        <a:pt x="0" y="0"/>
                      </a:lnTo>
                      <a:lnTo>
                        <a:pt x="0" y="0"/>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94" name="Chile">
                  <a:extLst>
                    <a:ext uri="{FF2B5EF4-FFF2-40B4-BE49-F238E27FC236}">
                      <a16:creationId xmlns:a16="http://schemas.microsoft.com/office/drawing/2014/main" id="{FA91F859-A6DB-4D4E-B2DE-26722D54596D}"/>
                    </a:ext>
                  </a:extLst>
                </p:cNvPr>
                <p:cNvSpPr>
                  <a:spLocks/>
                </p:cNvSpPr>
                <p:nvPr/>
              </p:nvSpPr>
              <p:spPr bwMode="gray">
                <a:xfrm>
                  <a:off x="2920137" y="6240284"/>
                  <a:ext cx="50881" cy="56263"/>
                </a:xfrm>
                <a:custGeom>
                  <a:avLst/>
                  <a:gdLst/>
                  <a:ahLst/>
                  <a:cxnLst>
                    <a:cxn ang="0">
                      <a:pos x="0" y="4"/>
                    </a:cxn>
                    <a:cxn ang="0">
                      <a:pos x="0" y="4"/>
                    </a:cxn>
                    <a:cxn ang="0">
                      <a:pos x="8" y="0"/>
                    </a:cxn>
                    <a:cxn ang="0">
                      <a:pos x="7" y="11"/>
                    </a:cxn>
                    <a:cxn ang="0">
                      <a:pos x="27" y="15"/>
                    </a:cxn>
                    <a:cxn ang="0">
                      <a:pos x="14" y="24"/>
                    </a:cxn>
                    <a:cxn ang="0">
                      <a:pos x="0" y="4"/>
                    </a:cxn>
                    <a:cxn ang="0">
                      <a:pos x="0" y="4"/>
                    </a:cxn>
                  </a:cxnLst>
                  <a:rect l="0" t="0" r="r" b="b"/>
                  <a:pathLst>
                    <a:path w="28" h="25">
                      <a:moveTo>
                        <a:pt x="0" y="4"/>
                      </a:moveTo>
                      <a:lnTo>
                        <a:pt x="0" y="4"/>
                      </a:lnTo>
                      <a:lnTo>
                        <a:pt x="8" y="0"/>
                      </a:lnTo>
                      <a:lnTo>
                        <a:pt x="7" y="11"/>
                      </a:lnTo>
                      <a:lnTo>
                        <a:pt x="27" y="15"/>
                      </a:lnTo>
                      <a:lnTo>
                        <a:pt x="14" y="24"/>
                      </a:lnTo>
                      <a:lnTo>
                        <a:pt x="0" y="4"/>
                      </a:lnTo>
                      <a:lnTo>
                        <a:pt x="0" y="4"/>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95" name="Chile">
                  <a:extLst>
                    <a:ext uri="{FF2B5EF4-FFF2-40B4-BE49-F238E27FC236}">
                      <a16:creationId xmlns:a16="http://schemas.microsoft.com/office/drawing/2014/main" id="{F8D4018A-77A6-CD4B-B01D-76FFDD93999A}"/>
                    </a:ext>
                  </a:extLst>
                </p:cNvPr>
                <p:cNvSpPr>
                  <a:spLocks/>
                </p:cNvSpPr>
                <p:nvPr/>
              </p:nvSpPr>
              <p:spPr bwMode="gray">
                <a:xfrm>
                  <a:off x="2956482" y="6312301"/>
                  <a:ext cx="29075" cy="15754"/>
                </a:xfrm>
                <a:custGeom>
                  <a:avLst/>
                  <a:gdLst/>
                  <a:ahLst/>
                  <a:cxnLst>
                    <a:cxn ang="0">
                      <a:pos x="0" y="4"/>
                    </a:cxn>
                    <a:cxn ang="0">
                      <a:pos x="0" y="4"/>
                    </a:cxn>
                    <a:cxn ang="0">
                      <a:pos x="4" y="0"/>
                    </a:cxn>
                    <a:cxn ang="0">
                      <a:pos x="15" y="6"/>
                    </a:cxn>
                    <a:cxn ang="0">
                      <a:pos x="0" y="4"/>
                    </a:cxn>
                    <a:cxn ang="0">
                      <a:pos x="0" y="4"/>
                    </a:cxn>
                  </a:cxnLst>
                  <a:rect l="0" t="0" r="r" b="b"/>
                  <a:pathLst>
                    <a:path w="16" h="7">
                      <a:moveTo>
                        <a:pt x="0" y="4"/>
                      </a:moveTo>
                      <a:lnTo>
                        <a:pt x="0" y="4"/>
                      </a:lnTo>
                      <a:lnTo>
                        <a:pt x="4" y="0"/>
                      </a:lnTo>
                      <a:lnTo>
                        <a:pt x="15" y="6"/>
                      </a:lnTo>
                      <a:lnTo>
                        <a:pt x="0" y="4"/>
                      </a:lnTo>
                      <a:lnTo>
                        <a:pt x="0" y="4"/>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96" name="Chile">
                  <a:extLst>
                    <a:ext uri="{FF2B5EF4-FFF2-40B4-BE49-F238E27FC236}">
                      <a16:creationId xmlns:a16="http://schemas.microsoft.com/office/drawing/2014/main" id="{59E79875-DEF9-0643-AB10-D8BE757D5D0A}"/>
                    </a:ext>
                  </a:extLst>
                </p:cNvPr>
                <p:cNvSpPr>
                  <a:spLocks/>
                </p:cNvSpPr>
                <p:nvPr/>
              </p:nvSpPr>
              <p:spPr bwMode="gray">
                <a:xfrm>
                  <a:off x="2974654" y="6265040"/>
                  <a:ext cx="69054" cy="87769"/>
                </a:xfrm>
                <a:custGeom>
                  <a:avLst/>
                  <a:gdLst/>
                  <a:ahLst/>
                  <a:cxnLst>
                    <a:cxn ang="0">
                      <a:pos x="0" y="30"/>
                    </a:cxn>
                    <a:cxn ang="0">
                      <a:pos x="0" y="30"/>
                    </a:cxn>
                    <a:cxn ang="0">
                      <a:pos x="6" y="25"/>
                    </a:cxn>
                    <a:cxn ang="0">
                      <a:pos x="26" y="28"/>
                    </a:cxn>
                    <a:cxn ang="0">
                      <a:pos x="17" y="19"/>
                    </a:cxn>
                    <a:cxn ang="0">
                      <a:pos x="27" y="12"/>
                    </a:cxn>
                    <a:cxn ang="0">
                      <a:pos x="12" y="11"/>
                    </a:cxn>
                    <a:cxn ang="0">
                      <a:pos x="12" y="2"/>
                    </a:cxn>
                    <a:cxn ang="0">
                      <a:pos x="36" y="0"/>
                    </a:cxn>
                    <a:cxn ang="0">
                      <a:pos x="37" y="38"/>
                    </a:cxn>
                    <a:cxn ang="0">
                      <a:pos x="0" y="30"/>
                    </a:cxn>
                    <a:cxn ang="0">
                      <a:pos x="0" y="30"/>
                    </a:cxn>
                  </a:cxnLst>
                  <a:rect l="0" t="0" r="r" b="b"/>
                  <a:pathLst>
                    <a:path w="38" h="39">
                      <a:moveTo>
                        <a:pt x="0" y="30"/>
                      </a:moveTo>
                      <a:lnTo>
                        <a:pt x="0" y="30"/>
                      </a:lnTo>
                      <a:lnTo>
                        <a:pt x="6" y="25"/>
                      </a:lnTo>
                      <a:lnTo>
                        <a:pt x="26" y="28"/>
                      </a:lnTo>
                      <a:lnTo>
                        <a:pt x="17" y="19"/>
                      </a:lnTo>
                      <a:lnTo>
                        <a:pt x="27" y="12"/>
                      </a:lnTo>
                      <a:lnTo>
                        <a:pt x="12" y="11"/>
                      </a:lnTo>
                      <a:lnTo>
                        <a:pt x="12" y="2"/>
                      </a:lnTo>
                      <a:lnTo>
                        <a:pt x="36" y="0"/>
                      </a:lnTo>
                      <a:lnTo>
                        <a:pt x="37" y="38"/>
                      </a:lnTo>
                      <a:lnTo>
                        <a:pt x="0" y="30"/>
                      </a:lnTo>
                      <a:lnTo>
                        <a:pt x="0" y="3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97" name="Chile">
                  <a:extLst>
                    <a:ext uri="{FF2B5EF4-FFF2-40B4-BE49-F238E27FC236}">
                      <a16:creationId xmlns:a16="http://schemas.microsoft.com/office/drawing/2014/main" id="{07A0E34C-F7D6-8041-BFB1-6E9FED29D992}"/>
                    </a:ext>
                  </a:extLst>
                </p:cNvPr>
                <p:cNvSpPr>
                  <a:spLocks/>
                </p:cNvSpPr>
                <p:nvPr/>
              </p:nvSpPr>
              <p:spPr bwMode="gray">
                <a:xfrm>
                  <a:off x="3009180" y="6361811"/>
                  <a:ext cx="52698" cy="18004"/>
                </a:xfrm>
                <a:custGeom>
                  <a:avLst/>
                  <a:gdLst/>
                  <a:ahLst/>
                  <a:cxnLst>
                    <a:cxn ang="0">
                      <a:pos x="0" y="0"/>
                    </a:cxn>
                    <a:cxn ang="0">
                      <a:pos x="0" y="0"/>
                    </a:cxn>
                    <a:cxn ang="0">
                      <a:pos x="25" y="2"/>
                    </a:cxn>
                    <a:cxn ang="0">
                      <a:pos x="28" y="7"/>
                    </a:cxn>
                    <a:cxn ang="0">
                      <a:pos x="0" y="0"/>
                    </a:cxn>
                    <a:cxn ang="0">
                      <a:pos x="0" y="0"/>
                    </a:cxn>
                  </a:cxnLst>
                  <a:rect l="0" t="0" r="r" b="b"/>
                  <a:pathLst>
                    <a:path w="29" h="8">
                      <a:moveTo>
                        <a:pt x="0" y="0"/>
                      </a:moveTo>
                      <a:lnTo>
                        <a:pt x="0" y="0"/>
                      </a:lnTo>
                      <a:lnTo>
                        <a:pt x="25" y="2"/>
                      </a:lnTo>
                      <a:lnTo>
                        <a:pt x="28" y="7"/>
                      </a:lnTo>
                      <a:lnTo>
                        <a:pt x="0" y="0"/>
                      </a:lnTo>
                      <a:lnTo>
                        <a:pt x="0" y="0"/>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98" name="Chile">
                  <a:extLst>
                    <a:ext uri="{FF2B5EF4-FFF2-40B4-BE49-F238E27FC236}">
                      <a16:creationId xmlns:a16="http://schemas.microsoft.com/office/drawing/2014/main" id="{117DB883-C6F5-3141-940B-DE9EA696E041}"/>
                    </a:ext>
                  </a:extLst>
                </p:cNvPr>
                <p:cNvSpPr>
                  <a:spLocks/>
                </p:cNvSpPr>
                <p:nvPr/>
              </p:nvSpPr>
              <p:spPr bwMode="gray">
                <a:xfrm>
                  <a:off x="3058245" y="6350559"/>
                  <a:ext cx="25441" cy="13503"/>
                </a:xfrm>
                <a:custGeom>
                  <a:avLst/>
                  <a:gdLst/>
                  <a:ahLst/>
                  <a:cxnLst>
                    <a:cxn ang="0">
                      <a:pos x="0" y="5"/>
                    </a:cxn>
                    <a:cxn ang="0">
                      <a:pos x="0" y="5"/>
                    </a:cxn>
                    <a:cxn ang="0">
                      <a:pos x="3" y="0"/>
                    </a:cxn>
                    <a:cxn ang="0">
                      <a:pos x="13" y="5"/>
                    </a:cxn>
                    <a:cxn ang="0">
                      <a:pos x="0" y="5"/>
                    </a:cxn>
                    <a:cxn ang="0">
                      <a:pos x="0" y="5"/>
                    </a:cxn>
                  </a:cxnLst>
                  <a:rect l="0" t="0" r="r" b="b"/>
                  <a:pathLst>
                    <a:path w="14" h="6">
                      <a:moveTo>
                        <a:pt x="0" y="5"/>
                      </a:moveTo>
                      <a:lnTo>
                        <a:pt x="0" y="5"/>
                      </a:lnTo>
                      <a:lnTo>
                        <a:pt x="3" y="0"/>
                      </a:lnTo>
                      <a:lnTo>
                        <a:pt x="13" y="5"/>
                      </a:lnTo>
                      <a:lnTo>
                        <a:pt x="0" y="5"/>
                      </a:lnTo>
                      <a:lnTo>
                        <a:pt x="0" y="5"/>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sp>
            <p:nvSpPr>
              <p:cNvPr id="285" name="Brazil">
                <a:extLst>
                  <a:ext uri="{FF2B5EF4-FFF2-40B4-BE49-F238E27FC236}">
                    <a16:creationId xmlns:a16="http://schemas.microsoft.com/office/drawing/2014/main" id="{A1C43265-E098-6648-A7B5-2A0B2D149F6C}"/>
                  </a:ext>
                </a:extLst>
              </p:cNvPr>
              <p:cNvSpPr>
                <a:spLocks/>
              </p:cNvSpPr>
              <p:nvPr/>
            </p:nvSpPr>
            <p:spPr bwMode="gray">
              <a:xfrm>
                <a:off x="2912142" y="4534595"/>
                <a:ext cx="967075" cy="1100035"/>
              </a:xfrm>
              <a:custGeom>
                <a:avLst/>
                <a:gdLst/>
                <a:ahLst/>
                <a:cxnLst>
                  <a:cxn ang="0">
                    <a:pos x="0" y="155"/>
                  </a:cxn>
                  <a:cxn ang="0">
                    <a:pos x="31" y="185"/>
                  </a:cxn>
                  <a:cxn ang="0">
                    <a:pos x="45" y="196"/>
                  </a:cxn>
                  <a:cxn ang="0">
                    <a:pos x="74" y="198"/>
                  </a:cxn>
                  <a:cxn ang="0">
                    <a:pos x="118" y="208"/>
                  </a:cxn>
                  <a:cxn ang="0">
                    <a:pos x="189" y="262"/>
                  </a:cxn>
                  <a:cxn ang="0">
                    <a:pos x="221" y="285"/>
                  </a:cxn>
                  <a:cxn ang="0">
                    <a:pos x="219" y="335"/>
                  </a:cxn>
                  <a:cxn ang="0">
                    <a:pos x="251" y="356"/>
                  </a:cxn>
                  <a:cxn ang="0">
                    <a:pos x="263" y="381"/>
                  </a:cxn>
                  <a:cxn ang="0">
                    <a:pos x="276" y="400"/>
                  </a:cxn>
                  <a:cxn ang="0">
                    <a:pos x="232" y="439"/>
                  </a:cxn>
                  <a:cxn ang="0">
                    <a:pos x="282" y="475"/>
                  </a:cxn>
                  <a:cxn ang="0">
                    <a:pos x="343" y="416"/>
                  </a:cxn>
                  <a:cxn ang="0">
                    <a:pos x="400" y="346"/>
                  </a:cxn>
                  <a:cxn ang="0">
                    <a:pos x="446" y="334"/>
                  </a:cxn>
                  <a:cxn ang="0">
                    <a:pos x="476" y="225"/>
                  </a:cxn>
                  <a:cxn ang="0">
                    <a:pos x="533" y="150"/>
                  </a:cxn>
                  <a:cxn ang="0">
                    <a:pos x="503" y="124"/>
                  </a:cxn>
                  <a:cxn ang="0">
                    <a:pos x="402" y="96"/>
                  </a:cxn>
                  <a:cxn ang="0">
                    <a:pos x="365" y="71"/>
                  </a:cxn>
                  <a:cxn ang="0">
                    <a:pos x="335" y="92"/>
                  </a:cxn>
                  <a:cxn ang="0">
                    <a:pos x="306" y="88"/>
                  </a:cxn>
                  <a:cxn ang="0">
                    <a:pos x="306" y="68"/>
                  </a:cxn>
                  <a:cxn ang="0">
                    <a:pos x="305" y="14"/>
                  </a:cxn>
                  <a:cxn ang="0">
                    <a:pos x="266" y="36"/>
                  </a:cxn>
                  <a:cxn ang="0">
                    <a:pos x="199" y="45"/>
                  </a:cxn>
                  <a:cxn ang="0">
                    <a:pos x="194" y="9"/>
                  </a:cxn>
                  <a:cxn ang="0">
                    <a:pos x="148" y="15"/>
                  </a:cxn>
                  <a:cxn ang="0">
                    <a:pos x="131" y="33"/>
                  </a:cxn>
                  <a:cxn ang="0">
                    <a:pos x="112" y="53"/>
                  </a:cxn>
                  <a:cxn ang="0">
                    <a:pos x="88" y="39"/>
                  </a:cxn>
                  <a:cxn ang="0">
                    <a:pos x="66" y="55"/>
                  </a:cxn>
                  <a:cxn ang="0">
                    <a:pos x="60" y="78"/>
                  </a:cxn>
                  <a:cxn ang="0">
                    <a:pos x="19" y="126"/>
                  </a:cxn>
                  <a:cxn ang="0">
                    <a:pos x="0" y="155"/>
                  </a:cxn>
                </a:cxnLst>
                <a:rect l="0" t="0" r="r" b="b"/>
                <a:pathLst>
                  <a:path w="534" h="489">
                    <a:moveTo>
                      <a:pt x="0" y="155"/>
                    </a:moveTo>
                    <a:lnTo>
                      <a:pt x="0" y="155"/>
                    </a:lnTo>
                    <a:lnTo>
                      <a:pt x="12" y="177"/>
                    </a:lnTo>
                    <a:lnTo>
                      <a:pt x="31" y="185"/>
                    </a:lnTo>
                    <a:lnTo>
                      <a:pt x="45" y="177"/>
                    </a:lnTo>
                    <a:lnTo>
                      <a:pt x="45" y="196"/>
                    </a:lnTo>
                    <a:lnTo>
                      <a:pt x="57" y="196"/>
                    </a:lnTo>
                    <a:lnTo>
                      <a:pt x="74" y="198"/>
                    </a:lnTo>
                    <a:lnTo>
                      <a:pt x="115" y="180"/>
                    </a:lnTo>
                    <a:lnTo>
                      <a:pt x="118" y="208"/>
                    </a:lnTo>
                    <a:lnTo>
                      <a:pt x="179" y="229"/>
                    </a:lnTo>
                    <a:lnTo>
                      <a:pt x="189" y="262"/>
                    </a:lnTo>
                    <a:lnTo>
                      <a:pt x="212" y="263"/>
                    </a:lnTo>
                    <a:lnTo>
                      <a:pt x="221" y="285"/>
                    </a:lnTo>
                    <a:lnTo>
                      <a:pt x="216" y="310"/>
                    </a:lnTo>
                    <a:lnTo>
                      <a:pt x="219" y="335"/>
                    </a:lnTo>
                    <a:lnTo>
                      <a:pt x="247" y="339"/>
                    </a:lnTo>
                    <a:lnTo>
                      <a:pt x="251" y="356"/>
                    </a:lnTo>
                    <a:lnTo>
                      <a:pt x="265" y="359"/>
                    </a:lnTo>
                    <a:lnTo>
                      <a:pt x="263" y="381"/>
                    </a:lnTo>
                    <a:lnTo>
                      <a:pt x="273" y="382"/>
                    </a:lnTo>
                    <a:lnTo>
                      <a:pt x="276" y="400"/>
                    </a:lnTo>
                    <a:lnTo>
                      <a:pt x="222" y="441"/>
                    </a:lnTo>
                    <a:lnTo>
                      <a:pt x="232" y="439"/>
                    </a:lnTo>
                    <a:lnTo>
                      <a:pt x="273" y="465"/>
                    </a:lnTo>
                    <a:lnTo>
                      <a:pt x="282" y="475"/>
                    </a:lnTo>
                    <a:lnTo>
                      <a:pt x="278" y="488"/>
                    </a:lnTo>
                    <a:lnTo>
                      <a:pt x="343" y="416"/>
                    </a:lnTo>
                    <a:lnTo>
                      <a:pt x="347" y="379"/>
                    </a:lnTo>
                    <a:lnTo>
                      <a:pt x="400" y="346"/>
                    </a:lnTo>
                    <a:lnTo>
                      <a:pt x="432" y="346"/>
                    </a:lnTo>
                    <a:lnTo>
                      <a:pt x="446" y="334"/>
                    </a:lnTo>
                    <a:lnTo>
                      <a:pt x="473" y="279"/>
                    </a:lnTo>
                    <a:lnTo>
                      <a:pt x="476" y="225"/>
                    </a:lnTo>
                    <a:lnTo>
                      <a:pt x="528" y="172"/>
                    </a:lnTo>
                    <a:lnTo>
                      <a:pt x="533" y="150"/>
                    </a:lnTo>
                    <a:lnTo>
                      <a:pt x="525" y="127"/>
                    </a:lnTo>
                    <a:lnTo>
                      <a:pt x="503" y="124"/>
                    </a:lnTo>
                    <a:lnTo>
                      <a:pt x="469" y="100"/>
                    </a:lnTo>
                    <a:lnTo>
                      <a:pt x="402" y="96"/>
                    </a:lnTo>
                    <a:lnTo>
                      <a:pt x="396" y="81"/>
                    </a:lnTo>
                    <a:lnTo>
                      <a:pt x="365" y="71"/>
                    </a:lnTo>
                    <a:lnTo>
                      <a:pt x="353" y="72"/>
                    </a:lnTo>
                    <a:lnTo>
                      <a:pt x="335" y="92"/>
                    </a:lnTo>
                    <a:lnTo>
                      <a:pt x="334" y="85"/>
                    </a:lnTo>
                    <a:lnTo>
                      <a:pt x="306" y="88"/>
                    </a:lnTo>
                    <a:lnTo>
                      <a:pt x="318" y="85"/>
                    </a:lnTo>
                    <a:lnTo>
                      <a:pt x="306" y="68"/>
                    </a:lnTo>
                    <a:lnTo>
                      <a:pt x="328" y="44"/>
                    </a:lnTo>
                    <a:lnTo>
                      <a:pt x="305" y="14"/>
                    </a:lnTo>
                    <a:lnTo>
                      <a:pt x="285" y="37"/>
                    </a:lnTo>
                    <a:lnTo>
                      <a:pt x="266" y="36"/>
                    </a:lnTo>
                    <a:lnTo>
                      <a:pt x="237" y="40"/>
                    </a:lnTo>
                    <a:lnTo>
                      <a:pt x="199" y="45"/>
                    </a:lnTo>
                    <a:lnTo>
                      <a:pt x="192" y="32"/>
                    </a:lnTo>
                    <a:lnTo>
                      <a:pt x="194" y="9"/>
                    </a:lnTo>
                    <a:lnTo>
                      <a:pt x="182" y="0"/>
                    </a:lnTo>
                    <a:lnTo>
                      <a:pt x="148" y="15"/>
                    </a:lnTo>
                    <a:lnTo>
                      <a:pt x="125" y="11"/>
                    </a:lnTo>
                    <a:lnTo>
                      <a:pt x="131" y="33"/>
                    </a:lnTo>
                    <a:lnTo>
                      <a:pt x="144" y="36"/>
                    </a:lnTo>
                    <a:lnTo>
                      <a:pt x="112" y="53"/>
                    </a:lnTo>
                    <a:lnTo>
                      <a:pt x="96" y="47"/>
                    </a:lnTo>
                    <a:lnTo>
                      <a:pt x="88" y="39"/>
                    </a:lnTo>
                    <a:lnTo>
                      <a:pt x="55" y="43"/>
                    </a:lnTo>
                    <a:lnTo>
                      <a:pt x="66" y="55"/>
                    </a:lnTo>
                    <a:lnTo>
                      <a:pt x="53" y="57"/>
                    </a:lnTo>
                    <a:lnTo>
                      <a:pt x="60" y="78"/>
                    </a:lnTo>
                    <a:lnTo>
                      <a:pt x="54" y="114"/>
                    </a:lnTo>
                    <a:lnTo>
                      <a:pt x="19" y="126"/>
                    </a:lnTo>
                    <a:lnTo>
                      <a:pt x="0" y="155"/>
                    </a:lnTo>
                    <a:lnTo>
                      <a:pt x="0" y="155"/>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86" name="Bolivia">
                <a:extLst>
                  <a:ext uri="{FF2B5EF4-FFF2-40B4-BE49-F238E27FC236}">
                    <a16:creationId xmlns:a16="http://schemas.microsoft.com/office/drawing/2014/main" id="{43817410-1278-1447-8F68-27F165088C3C}"/>
                  </a:ext>
                </a:extLst>
              </p:cNvPr>
              <p:cNvSpPr>
                <a:spLocks/>
              </p:cNvSpPr>
              <p:nvPr/>
            </p:nvSpPr>
            <p:spPr bwMode="gray">
              <a:xfrm>
                <a:off x="3015068" y="4938237"/>
                <a:ext cx="298057" cy="377028"/>
              </a:xfrm>
              <a:custGeom>
                <a:avLst/>
                <a:gdLst/>
                <a:ahLst/>
                <a:cxnLst>
                  <a:cxn ang="0">
                    <a:pos x="0" y="16"/>
                  </a:cxn>
                  <a:cxn ang="0">
                    <a:pos x="0" y="16"/>
                  </a:cxn>
                  <a:cxn ang="0">
                    <a:pos x="13" y="34"/>
                  </a:cxn>
                  <a:cxn ang="0">
                    <a:pos x="4" y="72"/>
                  </a:cxn>
                  <a:cxn ang="0">
                    <a:pos x="13" y="76"/>
                  </a:cxn>
                  <a:cxn ang="0">
                    <a:pos x="9" y="82"/>
                  </a:cxn>
                  <a:cxn ang="0">
                    <a:pos x="1" y="97"/>
                  </a:cxn>
                  <a:cxn ang="0">
                    <a:pos x="15" y="119"/>
                  </a:cxn>
                  <a:cxn ang="0">
                    <a:pos x="24" y="165"/>
                  </a:cxn>
                  <a:cxn ang="0">
                    <a:pos x="33" y="166"/>
                  </a:cxn>
                  <a:cxn ang="0">
                    <a:pos x="48" y="151"/>
                  </a:cxn>
                  <a:cxn ang="0">
                    <a:pos x="73" y="163"/>
                  </a:cxn>
                  <a:cxn ang="0">
                    <a:pos x="75" y="155"/>
                  </a:cxn>
                  <a:cxn ang="0">
                    <a:pos x="97" y="158"/>
                  </a:cxn>
                  <a:cxn ang="0">
                    <a:pos x="105" y="125"/>
                  </a:cxn>
                  <a:cxn ang="0">
                    <a:pos x="145" y="119"/>
                  </a:cxn>
                  <a:cxn ang="0">
                    <a:pos x="159" y="130"/>
                  </a:cxn>
                  <a:cxn ang="0">
                    <a:pos x="164" y="105"/>
                  </a:cxn>
                  <a:cxn ang="0">
                    <a:pos x="155" y="83"/>
                  </a:cxn>
                  <a:cxn ang="0">
                    <a:pos x="132" y="82"/>
                  </a:cxn>
                  <a:cxn ang="0">
                    <a:pos x="122" y="49"/>
                  </a:cxn>
                  <a:cxn ang="0">
                    <a:pos x="61" y="28"/>
                  </a:cxn>
                  <a:cxn ang="0">
                    <a:pos x="58" y="0"/>
                  </a:cxn>
                  <a:cxn ang="0">
                    <a:pos x="17" y="18"/>
                  </a:cxn>
                  <a:cxn ang="0">
                    <a:pos x="0" y="16"/>
                  </a:cxn>
                  <a:cxn ang="0">
                    <a:pos x="0" y="16"/>
                  </a:cxn>
                </a:cxnLst>
                <a:rect l="0" t="0" r="r" b="b"/>
                <a:pathLst>
                  <a:path w="165" h="167">
                    <a:moveTo>
                      <a:pt x="0" y="16"/>
                    </a:moveTo>
                    <a:lnTo>
                      <a:pt x="0" y="16"/>
                    </a:lnTo>
                    <a:lnTo>
                      <a:pt x="13" y="34"/>
                    </a:lnTo>
                    <a:lnTo>
                      <a:pt x="4" y="72"/>
                    </a:lnTo>
                    <a:lnTo>
                      <a:pt x="13" y="76"/>
                    </a:lnTo>
                    <a:lnTo>
                      <a:pt x="9" y="82"/>
                    </a:lnTo>
                    <a:lnTo>
                      <a:pt x="1" y="97"/>
                    </a:lnTo>
                    <a:lnTo>
                      <a:pt x="15" y="119"/>
                    </a:lnTo>
                    <a:lnTo>
                      <a:pt x="24" y="165"/>
                    </a:lnTo>
                    <a:lnTo>
                      <a:pt x="33" y="166"/>
                    </a:lnTo>
                    <a:lnTo>
                      <a:pt x="48" y="151"/>
                    </a:lnTo>
                    <a:lnTo>
                      <a:pt x="73" y="163"/>
                    </a:lnTo>
                    <a:lnTo>
                      <a:pt x="75" y="155"/>
                    </a:lnTo>
                    <a:lnTo>
                      <a:pt x="97" y="158"/>
                    </a:lnTo>
                    <a:lnTo>
                      <a:pt x="105" y="125"/>
                    </a:lnTo>
                    <a:lnTo>
                      <a:pt x="145" y="119"/>
                    </a:lnTo>
                    <a:lnTo>
                      <a:pt x="159" y="130"/>
                    </a:lnTo>
                    <a:lnTo>
                      <a:pt x="164" y="105"/>
                    </a:lnTo>
                    <a:lnTo>
                      <a:pt x="155" y="83"/>
                    </a:lnTo>
                    <a:lnTo>
                      <a:pt x="132" y="82"/>
                    </a:lnTo>
                    <a:lnTo>
                      <a:pt x="122" y="49"/>
                    </a:lnTo>
                    <a:lnTo>
                      <a:pt x="61" y="28"/>
                    </a:lnTo>
                    <a:lnTo>
                      <a:pt x="58" y="0"/>
                    </a:lnTo>
                    <a:lnTo>
                      <a:pt x="17" y="18"/>
                    </a:lnTo>
                    <a:lnTo>
                      <a:pt x="0" y="16"/>
                    </a:lnTo>
                    <a:lnTo>
                      <a:pt x="0" y="16"/>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nvGrpSpPr>
              <p:cNvPr id="287" name="Argentina">
                <a:extLst>
                  <a:ext uri="{FF2B5EF4-FFF2-40B4-BE49-F238E27FC236}">
                    <a16:creationId xmlns:a16="http://schemas.microsoft.com/office/drawing/2014/main" id="{E5300B69-D2C0-6E47-BC03-31E878924225}"/>
                  </a:ext>
                </a:extLst>
              </p:cNvPr>
              <p:cNvGrpSpPr/>
              <p:nvPr/>
            </p:nvGrpSpPr>
            <p:grpSpPr>
              <a:xfrm>
                <a:off x="2922863" y="5279780"/>
                <a:ext cx="491042" cy="1073421"/>
                <a:chOff x="2922863" y="5279780"/>
                <a:chExt cx="491042" cy="1073421"/>
              </a:xfrm>
              <a:grpFill/>
            </p:grpSpPr>
            <p:sp>
              <p:nvSpPr>
                <p:cNvPr id="288" name="Argentina">
                  <a:extLst>
                    <a:ext uri="{FF2B5EF4-FFF2-40B4-BE49-F238E27FC236}">
                      <a16:creationId xmlns:a16="http://schemas.microsoft.com/office/drawing/2014/main" id="{0B7ACF89-0ED0-0D47-9F1D-5929DDE4AB8D}"/>
                    </a:ext>
                  </a:extLst>
                </p:cNvPr>
                <p:cNvSpPr>
                  <a:spLocks/>
                </p:cNvSpPr>
                <p:nvPr/>
              </p:nvSpPr>
              <p:spPr bwMode="gray">
                <a:xfrm>
                  <a:off x="3039258" y="6265437"/>
                  <a:ext cx="89115" cy="87764"/>
                </a:xfrm>
                <a:custGeom>
                  <a:avLst/>
                  <a:gdLst/>
                  <a:ahLst/>
                  <a:cxnLst>
                    <a:cxn ang="0">
                      <a:pos x="0" y="0"/>
                    </a:cxn>
                    <a:cxn ang="0">
                      <a:pos x="0" y="0"/>
                    </a:cxn>
                    <a:cxn ang="0">
                      <a:pos x="1" y="38"/>
                    </a:cxn>
                    <a:cxn ang="0">
                      <a:pos x="48" y="34"/>
                    </a:cxn>
                    <a:cxn ang="0">
                      <a:pos x="11" y="19"/>
                    </a:cxn>
                    <a:cxn ang="0">
                      <a:pos x="0" y="0"/>
                    </a:cxn>
                    <a:cxn ang="0">
                      <a:pos x="0" y="0"/>
                    </a:cxn>
                  </a:cxnLst>
                  <a:rect l="0" t="0" r="r" b="b"/>
                  <a:pathLst>
                    <a:path w="49" h="39">
                      <a:moveTo>
                        <a:pt x="0" y="0"/>
                      </a:moveTo>
                      <a:lnTo>
                        <a:pt x="0" y="0"/>
                      </a:lnTo>
                      <a:lnTo>
                        <a:pt x="1" y="38"/>
                      </a:lnTo>
                      <a:lnTo>
                        <a:pt x="48" y="34"/>
                      </a:lnTo>
                      <a:lnTo>
                        <a:pt x="11" y="19"/>
                      </a:lnTo>
                      <a:lnTo>
                        <a:pt x="0" y="0"/>
                      </a:lnTo>
                      <a:lnTo>
                        <a:pt x="0" y="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89" name="Argentina">
                  <a:extLst>
                    <a:ext uri="{FF2B5EF4-FFF2-40B4-BE49-F238E27FC236}">
                      <a16:creationId xmlns:a16="http://schemas.microsoft.com/office/drawing/2014/main" id="{C64CAE82-AFDC-FD47-B932-9414A1EFFE1C}"/>
                    </a:ext>
                  </a:extLst>
                </p:cNvPr>
                <p:cNvSpPr>
                  <a:spLocks/>
                </p:cNvSpPr>
                <p:nvPr/>
              </p:nvSpPr>
              <p:spPr bwMode="gray">
                <a:xfrm>
                  <a:off x="2922863" y="5279780"/>
                  <a:ext cx="491042" cy="972155"/>
                </a:xfrm>
                <a:custGeom>
                  <a:avLst/>
                  <a:gdLst/>
                  <a:ahLst/>
                  <a:cxnLst>
                    <a:cxn ang="0">
                      <a:pos x="0" y="399"/>
                    </a:cxn>
                    <a:cxn ang="0">
                      <a:pos x="0" y="399"/>
                    </a:cxn>
                    <a:cxn ang="0">
                      <a:pos x="2" y="409"/>
                    </a:cxn>
                    <a:cxn ang="0">
                      <a:pos x="14" y="405"/>
                    </a:cxn>
                    <a:cxn ang="0">
                      <a:pos x="18" y="427"/>
                    </a:cxn>
                    <a:cxn ang="0">
                      <a:pos x="68" y="431"/>
                    </a:cxn>
                    <a:cxn ang="0">
                      <a:pos x="54" y="421"/>
                    </a:cxn>
                    <a:cxn ang="0">
                      <a:pos x="64" y="391"/>
                    </a:cxn>
                    <a:cxn ang="0">
                      <a:pos x="74" y="397"/>
                    </a:cxn>
                    <a:cxn ang="0">
                      <a:pos x="105" y="356"/>
                    </a:cxn>
                    <a:cxn ang="0">
                      <a:pos x="81" y="333"/>
                    </a:cxn>
                    <a:cxn ang="0">
                      <a:pos x="108" y="319"/>
                    </a:cxn>
                    <a:cxn ang="0">
                      <a:pos x="111" y="298"/>
                    </a:cxn>
                    <a:cxn ang="0">
                      <a:pos x="124" y="288"/>
                    </a:cxn>
                    <a:cxn ang="0">
                      <a:pos x="113" y="284"/>
                    </a:cxn>
                    <a:cxn ang="0">
                      <a:pos x="133" y="284"/>
                    </a:cxn>
                    <a:cxn ang="0">
                      <a:pos x="131" y="274"/>
                    </a:cxn>
                    <a:cxn ang="0">
                      <a:pos x="122" y="281"/>
                    </a:cxn>
                    <a:cxn ang="0">
                      <a:pos x="113" y="274"/>
                    </a:cxn>
                    <a:cxn ang="0">
                      <a:pos x="112" y="258"/>
                    </a:cxn>
                    <a:cxn ang="0">
                      <a:pos x="149" y="260"/>
                    </a:cxn>
                    <a:cxn ang="0">
                      <a:pos x="152" y="228"/>
                    </a:cxn>
                    <a:cxn ang="0">
                      <a:pos x="210" y="223"/>
                    </a:cxn>
                    <a:cxn ang="0">
                      <a:pos x="227" y="201"/>
                    </a:cxn>
                    <a:cxn ang="0">
                      <a:pos x="204" y="161"/>
                    </a:cxn>
                    <a:cxn ang="0">
                      <a:pos x="215" y="110"/>
                    </a:cxn>
                    <a:cxn ang="0">
                      <a:pos x="269" y="69"/>
                    </a:cxn>
                    <a:cxn ang="0">
                      <a:pos x="266" y="51"/>
                    </a:cxn>
                    <a:cxn ang="0">
                      <a:pos x="256" y="50"/>
                    </a:cxn>
                    <a:cxn ang="0">
                      <a:pos x="242" y="72"/>
                    </a:cxn>
                    <a:cxn ang="0">
                      <a:pos x="205" y="70"/>
                    </a:cxn>
                    <a:cxn ang="0">
                      <a:pos x="213" y="46"/>
                    </a:cxn>
                    <a:cxn ang="0">
                      <a:pos x="147" y="7"/>
                    </a:cxn>
                    <a:cxn ang="0">
                      <a:pos x="125" y="4"/>
                    </a:cxn>
                    <a:cxn ang="0">
                      <a:pos x="123" y="12"/>
                    </a:cxn>
                    <a:cxn ang="0">
                      <a:pos x="98" y="0"/>
                    </a:cxn>
                    <a:cxn ang="0">
                      <a:pos x="83" y="15"/>
                    </a:cxn>
                    <a:cxn ang="0">
                      <a:pos x="82" y="30"/>
                    </a:cxn>
                    <a:cxn ang="0">
                      <a:pos x="67" y="36"/>
                    </a:cxn>
                    <a:cxn ang="0">
                      <a:pos x="68" y="66"/>
                    </a:cxn>
                    <a:cxn ang="0">
                      <a:pos x="51" y="83"/>
                    </a:cxn>
                    <a:cxn ang="0">
                      <a:pos x="38" y="124"/>
                    </a:cxn>
                    <a:cxn ang="0">
                      <a:pos x="48" y="164"/>
                    </a:cxn>
                    <a:cxn ang="0">
                      <a:pos x="30" y="198"/>
                    </a:cxn>
                    <a:cxn ang="0">
                      <a:pos x="18" y="282"/>
                    </a:cxn>
                    <a:cxn ang="0">
                      <a:pos x="28" y="313"/>
                    </a:cxn>
                    <a:cxn ang="0">
                      <a:pos x="19" y="316"/>
                    </a:cxn>
                    <a:cxn ang="0">
                      <a:pos x="23" y="343"/>
                    </a:cxn>
                    <a:cxn ang="0">
                      <a:pos x="0" y="399"/>
                    </a:cxn>
                    <a:cxn ang="0">
                      <a:pos x="0" y="399"/>
                    </a:cxn>
                  </a:cxnLst>
                  <a:rect l="0" t="0" r="r" b="b"/>
                  <a:pathLst>
                    <a:path w="270" h="432">
                      <a:moveTo>
                        <a:pt x="0" y="399"/>
                      </a:moveTo>
                      <a:lnTo>
                        <a:pt x="0" y="399"/>
                      </a:lnTo>
                      <a:lnTo>
                        <a:pt x="2" y="409"/>
                      </a:lnTo>
                      <a:lnTo>
                        <a:pt x="14" y="405"/>
                      </a:lnTo>
                      <a:lnTo>
                        <a:pt x="18" y="427"/>
                      </a:lnTo>
                      <a:lnTo>
                        <a:pt x="68" y="431"/>
                      </a:lnTo>
                      <a:lnTo>
                        <a:pt x="54" y="421"/>
                      </a:lnTo>
                      <a:lnTo>
                        <a:pt x="64" y="391"/>
                      </a:lnTo>
                      <a:lnTo>
                        <a:pt x="74" y="397"/>
                      </a:lnTo>
                      <a:lnTo>
                        <a:pt x="105" y="356"/>
                      </a:lnTo>
                      <a:lnTo>
                        <a:pt x="81" y="333"/>
                      </a:lnTo>
                      <a:lnTo>
                        <a:pt x="108" y="319"/>
                      </a:lnTo>
                      <a:lnTo>
                        <a:pt x="111" y="298"/>
                      </a:lnTo>
                      <a:lnTo>
                        <a:pt x="124" y="288"/>
                      </a:lnTo>
                      <a:lnTo>
                        <a:pt x="113" y="284"/>
                      </a:lnTo>
                      <a:lnTo>
                        <a:pt x="133" y="284"/>
                      </a:lnTo>
                      <a:lnTo>
                        <a:pt x="131" y="274"/>
                      </a:lnTo>
                      <a:lnTo>
                        <a:pt x="122" y="281"/>
                      </a:lnTo>
                      <a:lnTo>
                        <a:pt x="113" y="274"/>
                      </a:lnTo>
                      <a:lnTo>
                        <a:pt x="112" y="258"/>
                      </a:lnTo>
                      <a:lnTo>
                        <a:pt x="149" y="260"/>
                      </a:lnTo>
                      <a:lnTo>
                        <a:pt x="152" y="228"/>
                      </a:lnTo>
                      <a:lnTo>
                        <a:pt x="210" y="223"/>
                      </a:lnTo>
                      <a:lnTo>
                        <a:pt x="227" y="201"/>
                      </a:lnTo>
                      <a:lnTo>
                        <a:pt x="204" y="161"/>
                      </a:lnTo>
                      <a:lnTo>
                        <a:pt x="215" y="110"/>
                      </a:lnTo>
                      <a:lnTo>
                        <a:pt x="269" y="69"/>
                      </a:lnTo>
                      <a:lnTo>
                        <a:pt x="266" y="51"/>
                      </a:lnTo>
                      <a:lnTo>
                        <a:pt x="256" y="50"/>
                      </a:lnTo>
                      <a:lnTo>
                        <a:pt x="242" y="72"/>
                      </a:lnTo>
                      <a:lnTo>
                        <a:pt x="205" y="70"/>
                      </a:lnTo>
                      <a:lnTo>
                        <a:pt x="213" y="46"/>
                      </a:lnTo>
                      <a:lnTo>
                        <a:pt x="147" y="7"/>
                      </a:lnTo>
                      <a:lnTo>
                        <a:pt x="125" y="4"/>
                      </a:lnTo>
                      <a:lnTo>
                        <a:pt x="123" y="12"/>
                      </a:lnTo>
                      <a:lnTo>
                        <a:pt x="98" y="0"/>
                      </a:lnTo>
                      <a:lnTo>
                        <a:pt x="83" y="15"/>
                      </a:lnTo>
                      <a:lnTo>
                        <a:pt x="82" y="30"/>
                      </a:lnTo>
                      <a:lnTo>
                        <a:pt x="67" y="36"/>
                      </a:lnTo>
                      <a:lnTo>
                        <a:pt x="68" y="66"/>
                      </a:lnTo>
                      <a:lnTo>
                        <a:pt x="51" y="83"/>
                      </a:lnTo>
                      <a:lnTo>
                        <a:pt x="38" y="124"/>
                      </a:lnTo>
                      <a:lnTo>
                        <a:pt x="48" y="164"/>
                      </a:lnTo>
                      <a:lnTo>
                        <a:pt x="30" y="198"/>
                      </a:lnTo>
                      <a:lnTo>
                        <a:pt x="18" y="282"/>
                      </a:lnTo>
                      <a:lnTo>
                        <a:pt x="28" y="313"/>
                      </a:lnTo>
                      <a:lnTo>
                        <a:pt x="19" y="316"/>
                      </a:lnTo>
                      <a:lnTo>
                        <a:pt x="23" y="343"/>
                      </a:lnTo>
                      <a:lnTo>
                        <a:pt x="0" y="399"/>
                      </a:lnTo>
                      <a:lnTo>
                        <a:pt x="0" y="399"/>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grpSp>
        <p:grpSp>
          <p:nvGrpSpPr>
            <p:cNvPr id="19" name="North America">
              <a:extLst>
                <a:ext uri="{FF2B5EF4-FFF2-40B4-BE49-F238E27FC236}">
                  <a16:creationId xmlns:a16="http://schemas.microsoft.com/office/drawing/2014/main" id="{0BE535A7-8272-064D-8E71-C7FC7AB45AD8}"/>
                </a:ext>
              </a:extLst>
            </p:cNvPr>
            <p:cNvGrpSpPr/>
            <p:nvPr/>
          </p:nvGrpSpPr>
          <p:grpSpPr>
            <a:xfrm>
              <a:off x="-3956539" y="487056"/>
              <a:ext cx="7725065" cy="5398360"/>
              <a:chOff x="581298" y="1578148"/>
              <a:chExt cx="3861914" cy="2699180"/>
            </a:xfrm>
            <a:solidFill>
              <a:srgbClr val="C0C0C0"/>
            </a:solidFill>
          </p:grpSpPr>
          <p:grpSp>
            <p:nvGrpSpPr>
              <p:cNvPr id="240" name="United States of America">
                <a:extLst>
                  <a:ext uri="{FF2B5EF4-FFF2-40B4-BE49-F238E27FC236}">
                    <a16:creationId xmlns:a16="http://schemas.microsoft.com/office/drawing/2014/main" id="{DDFB1180-55A0-AD4B-BB0B-A27057E83E7A}"/>
                  </a:ext>
                </a:extLst>
              </p:cNvPr>
              <p:cNvGrpSpPr/>
              <p:nvPr/>
            </p:nvGrpSpPr>
            <p:grpSpPr>
              <a:xfrm>
                <a:off x="581298" y="2287949"/>
                <a:ext cx="2502388" cy="1871834"/>
                <a:chOff x="581298" y="2287949"/>
                <a:chExt cx="2502388" cy="1871834"/>
              </a:xfrm>
              <a:grpFill/>
            </p:grpSpPr>
            <p:sp>
              <p:nvSpPr>
                <p:cNvPr id="263" name="United States">
                  <a:extLst>
                    <a:ext uri="{FF2B5EF4-FFF2-40B4-BE49-F238E27FC236}">
                      <a16:creationId xmlns:a16="http://schemas.microsoft.com/office/drawing/2014/main" id="{88D5FA1C-CE7D-C24C-B9BD-D2CE597CFB62}"/>
                    </a:ext>
                  </a:extLst>
                </p:cNvPr>
                <p:cNvSpPr>
                  <a:spLocks/>
                </p:cNvSpPr>
                <p:nvPr/>
              </p:nvSpPr>
              <p:spPr bwMode="gray">
                <a:xfrm>
                  <a:off x="581298" y="2287949"/>
                  <a:ext cx="739781" cy="718571"/>
                </a:xfrm>
                <a:custGeom>
                  <a:avLst/>
                  <a:gdLst/>
                  <a:ahLst/>
                  <a:cxnLst>
                    <a:cxn ang="0">
                      <a:pos x="0" y="121"/>
                    </a:cxn>
                    <a:cxn ang="0">
                      <a:pos x="15" y="130"/>
                    </a:cxn>
                    <a:cxn ang="0">
                      <a:pos x="67" y="140"/>
                    </a:cxn>
                    <a:cxn ang="0">
                      <a:pos x="99" y="139"/>
                    </a:cxn>
                    <a:cxn ang="0">
                      <a:pos x="95" y="162"/>
                    </a:cxn>
                    <a:cxn ang="0">
                      <a:pos x="24" y="201"/>
                    </a:cxn>
                    <a:cxn ang="0">
                      <a:pos x="28" y="203"/>
                    </a:cxn>
                    <a:cxn ang="0">
                      <a:pos x="59" y="213"/>
                    </a:cxn>
                    <a:cxn ang="0">
                      <a:pos x="56" y="234"/>
                    </a:cxn>
                    <a:cxn ang="0">
                      <a:pos x="89" y="213"/>
                    </a:cxn>
                    <a:cxn ang="0">
                      <a:pos x="87" y="245"/>
                    </a:cxn>
                    <a:cxn ang="0">
                      <a:pos x="106" y="241"/>
                    </a:cxn>
                    <a:cxn ang="0">
                      <a:pos x="129" y="247"/>
                    </a:cxn>
                    <a:cxn ang="0">
                      <a:pos x="153" y="245"/>
                    </a:cxn>
                    <a:cxn ang="0">
                      <a:pos x="107" y="293"/>
                    </a:cxn>
                    <a:cxn ang="0">
                      <a:pos x="81" y="302"/>
                    </a:cxn>
                    <a:cxn ang="0">
                      <a:pos x="87" y="305"/>
                    </a:cxn>
                    <a:cxn ang="0">
                      <a:pos x="128" y="296"/>
                    </a:cxn>
                    <a:cxn ang="0">
                      <a:pos x="137" y="290"/>
                    </a:cxn>
                    <a:cxn ang="0">
                      <a:pos x="199" y="249"/>
                    </a:cxn>
                    <a:cxn ang="0">
                      <a:pos x="234" y="204"/>
                    </a:cxn>
                    <a:cxn ang="0">
                      <a:pos x="236" y="204"/>
                    </a:cxn>
                    <a:cxn ang="0">
                      <a:pos x="244" y="208"/>
                    </a:cxn>
                    <a:cxn ang="0">
                      <a:pos x="226" y="215"/>
                    </a:cxn>
                    <a:cxn ang="0">
                      <a:pos x="231" y="231"/>
                    </a:cxn>
                    <a:cxn ang="0">
                      <a:pos x="264" y="228"/>
                    </a:cxn>
                    <a:cxn ang="0">
                      <a:pos x="263" y="213"/>
                    </a:cxn>
                    <a:cxn ang="0">
                      <a:pos x="272" y="212"/>
                    </a:cxn>
                    <a:cxn ang="0">
                      <a:pos x="289" y="215"/>
                    </a:cxn>
                    <a:cxn ang="0">
                      <a:pos x="378" y="234"/>
                    </a:cxn>
                    <a:cxn ang="0">
                      <a:pos x="394" y="230"/>
                    </a:cxn>
                    <a:cxn ang="0">
                      <a:pos x="400" y="245"/>
                    </a:cxn>
                    <a:cxn ang="0">
                      <a:pos x="393" y="223"/>
                    </a:cxn>
                    <a:cxn ang="0">
                      <a:pos x="368" y="36"/>
                    </a:cxn>
                    <a:cxn ang="0">
                      <a:pos x="216" y="12"/>
                    </a:cxn>
                    <a:cxn ang="0">
                      <a:pos x="171" y="13"/>
                    </a:cxn>
                    <a:cxn ang="0">
                      <a:pos x="171" y="5"/>
                    </a:cxn>
                    <a:cxn ang="0">
                      <a:pos x="138" y="12"/>
                    </a:cxn>
                    <a:cxn ang="0">
                      <a:pos x="110" y="24"/>
                    </a:cxn>
                    <a:cxn ang="0">
                      <a:pos x="83" y="24"/>
                    </a:cxn>
                    <a:cxn ang="0">
                      <a:pos x="75" y="30"/>
                    </a:cxn>
                    <a:cxn ang="0">
                      <a:pos x="24" y="55"/>
                    </a:cxn>
                    <a:cxn ang="0">
                      <a:pos x="16" y="65"/>
                    </a:cxn>
                    <a:cxn ang="0">
                      <a:pos x="116" y="104"/>
                    </a:cxn>
                    <a:cxn ang="0">
                      <a:pos x="83" y="108"/>
                    </a:cxn>
                    <a:cxn ang="0">
                      <a:pos x="85" y="113"/>
                    </a:cxn>
                    <a:cxn ang="0">
                      <a:pos x="59" y="101"/>
                    </a:cxn>
                    <a:cxn ang="0">
                      <a:pos x="0" y="121"/>
                    </a:cxn>
                  </a:cxnLst>
                  <a:rect l="0" t="0" r="r" b="b"/>
                  <a:pathLst>
                    <a:path w="408" h="319">
                      <a:moveTo>
                        <a:pt x="0" y="121"/>
                      </a:moveTo>
                      <a:lnTo>
                        <a:pt x="0" y="121"/>
                      </a:lnTo>
                      <a:lnTo>
                        <a:pt x="25" y="127"/>
                      </a:lnTo>
                      <a:lnTo>
                        <a:pt x="15" y="130"/>
                      </a:lnTo>
                      <a:lnTo>
                        <a:pt x="27" y="141"/>
                      </a:lnTo>
                      <a:lnTo>
                        <a:pt x="67" y="140"/>
                      </a:lnTo>
                      <a:lnTo>
                        <a:pt x="73" y="148"/>
                      </a:lnTo>
                      <a:lnTo>
                        <a:pt x="99" y="139"/>
                      </a:lnTo>
                      <a:lnTo>
                        <a:pt x="90" y="142"/>
                      </a:lnTo>
                      <a:lnTo>
                        <a:pt x="95" y="162"/>
                      </a:lnTo>
                      <a:lnTo>
                        <a:pt x="40" y="181"/>
                      </a:lnTo>
                      <a:lnTo>
                        <a:pt x="24" y="201"/>
                      </a:lnTo>
                      <a:lnTo>
                        <a:pt x="38" y="198"/>
                      </a:lnTo>
                      <a:lnTo>
                        <a:pt x="28" y="203"/>
                      </a:lnTo>
                      <a:lnTo>
                        <a:pt x="38" y="210"/>
                      </a:lnTo>
                      <a:lnTo>
                        <a:pt x="59" y="213"/>
                      </a:lnTo>
                      <a:lnTo>
                        <a:pt x="47" y="223"/>
                      </a:lnTo>
                      <a:lnTo>
                        <a:pt x="56" y="234"/>
                      </a:lnTo>
                      <a:lnTo>
                        <a:pt x="67" y="235"/>
                      </a:lnTo>
                      <a:lnTo>
                        <a:pt x="89" y="213"/>
                      </a:lnTo>
                      <a:lnTo>
                        <a:pt x="75" y="223"/>
                      </a:lnTo>
                      <a:lnTo>
                        <a:pt x="87" y="245"/>
                      </a:lnTo>
                      <a:lnTo>
                        <a:pt x="81" y="253"/>
                      </a:lnTo>
                      <a:lnTo>
                        <a:pt x="106" y="241"/>
                      </a:lnTo>
                      <a:lnTo>
                        <a:pt x="123" y="256"/>
                      </a:lnTo>
                      <a:lnTo>
                        <a:pt x="129" y="247"/>
                      </a:lnTo>
                      <a:lnTo>
                        <a:pt x="134" y="253"/>
                      </a:lnTo>
                      <a:lnTo>
                        <a:pt x="153" y="245"/>
                      </a:lnTo>
                      <a:lnTo>
                        <a:pt x="127" y="285"/>
                      </a:lnTo>
                      <a:lnTo>
                        <a:pt x="107" y="293"/>
                      </a:lnTo>
                      <a:lnTo>
                        <a:pt x="106" y="301"/>
                      </a:lnTo>
                      <a:lnTo>
                        <a:pt x="81" y="302"/>
                      </a:lnTo>
                      <a:lnTo>
                        <a:pt x="63" y="318"/>
                      </a:lnTo>
                      <a:lnTo>
                        <a:pt x="87" y="305"/>
                      </a:lnTo>
                      <a:lnTo>
                        <a:pt x="113" y="306"/>
                      </a:lnTo>
                      <a:lnTo>
                        <a:pt x="128" y="296"/>
                      </a:lnTo>
                      <a:lnTo>
                        <a:pt x="121" y="288"/>
                      </a:lnTo>
                      <a:lnTo>
                        <a:pt x="137" y="290"/>
                      </a:lnTo>
                      <a:lnTo>
                        <a:pt x="189" y="260"/>
                      </a:lnTo>
                      <a:lnTo>
                        <a:pt x="199" y="249"/>
                      </a:lnTo>
                      <a:lnTo>
                        <a:pt x="189" y="240"/>
                      </a:lnTo>
                      <a:lnTo>
                        <a:pt x="234" y="204"/>
                      </a:lnTo>
                      <a:lnTo>
                        <a:pt x="241" y="186"/>
                      </a:lnTo>
                      <a:lnTo>
                        <a:pt x="236" y="204"/>
                      </a:lnTo>
                      <a:lnTo>
                        <a:pt x="254" y="201"/>
                      </a:lnTo>
                      <a:lnTo>
                        <a:pt x="244" y="208"/>
                      </a:lnTo>
                      <a:lnTo>
                        <a:pt x="258" y="212"/>
                      </a:lnTo>
                      <a:lnTo>
                        <a:pt x="226" y="215"/>
                      </a:lnTo>
                      <a:lnTo>
                        <a:pt x="220" y="232"/>
                      </a:lnTo>
                      <a:lnTo>
                        <a:pt x="231" y="231"/>
                      </a:lnTo>
                      <a:lnTo>
                        <a:pt x="221" y="243"/>
                      </a:lnTo>
                      <a:lnTo>
                        <a:pt x="264" y="228"/>
                      </a:lnTo>
                      <a:lnTo>
                        <a:pt x="270" y="218"/>
                      </a:lnTo>
                      <a:lnTo>
                        <a:pt x="263" y="213"/>
                      </a:lnTo>
                      <a:lnTo>
                        <a:pt x="274" y="204"/>
                      </a:lnTo>
                      <a:lnTo>
                        <a:pt x="272" y="212"/>
                      </a:lnTo>
                      <a:lnTo>
                        <a:pt x="294" y="208"/>
                      </a:lnTo>
                      <a:lnTo>
                        <a:pt x="289" y="215"/>
                      </a:lnTo>
                      <a:lnTo>
                        <a:pt x="325" y="228"/>
                      </a:lnTo>
                      <a:lnTo>
                        <a:pt x="378" y="234"/>
                      </a:lnTo>
                      <a:lnTo>
                        <a:pt x="387" y="227"/>
                      </a:lnTo>
                      <a:lnTo>
                        <a:pt x="394" y="230"/>
                      </a:lnTo>
                      <a:lnTo>
                        <a:pt x="384" y="238"/>
                      </a:lnTo>
                      <a:lnTo>
                        <a:pt x="400" y="245"/>
                      </a:lnTo>
                      <a:lnTo>
                        <a:pt x="407" y="239"/>
                      </a:lnTo>
                      <a:lnTo>
                        <a:pt x="393" y="223"/>
                      </a:lnTo>
                      <a:lnTo>
                        <a:pt x="368" y="223"/>
                      </a:lnTo>
                      <a:lnTo>
                        <a:pt x="368" y="36"/>
                      </a:lnTo>
                      <a:lnTo>
                        <a:pt x="222" y="21"/>
                      </a:lnTo>
                      <a:lnTo>
                        <a:pt x="216" y="12"/>
                      </a:lnTo>
                      <a:lnTo>
                        <a:pt x="176" y="6"/>
                      </a:lnTo>
                      <a:lnTo>
                        <a:pt x="171" y="13"/>
                      </a:lnTo>
                      <a:lnTo>
                        <a:pt x="159" y="11"/>
                      </a:lnTo>
                      <a:lnTo>
                        <a:pt x="171" y="5"/>
                      </a:lnTo>
                      <a:lnTo>
                        <a:pt x="154" y="0"/>
                      </a:lnTo>
                      <a:lnTo>
                        <a:pt x="138" y="12"/>
                      </a:lnTo>
                      <a:lnTo>
                        <a:pt x="111" y="13"/>
                      </a:lnTo>
                      <a:lnTo>
                        <a:pt x="110" y="24"/>
                      </a:lnTo>
                      <a:lnTo>
                        <a:pt x="107" y="18"/>
                      </a:lnTo>
                      <a:lnTo>
                        <a:pt x="83" y="24"/>
                      </a:lnTo>
                      <a:lnTo>
                        <a:pt x="87" y="33"/>
                      </a:lnTo>
                      <a:lnTo>
                        <a:pt x="75" y="30"/>
                      </a:lnTo>
                      <a:lnTo>
                        <a:pt x="60" y="48"/>
                      </a:lnTo>
                      <a:lnTo>
                        <a:pt x="24" y="55"/>
                      </a:lnTo>
                      <a:lnTo>
                        <a:pt x="27" y="63"/>
                      </a:lnTo>
                      <a:lnTo>
                        <a:pt x="16" y="65"/>
                      </a:lnTo>
                      <a:lnTo>
                        <a:pt x="59" y="91"/>
                      </a:lnTo>
                      <a:lnTo>
                        <a:pt x="116" y="104"/>
                      </a:lnTo>
                      <a:lnTo>
                        <a:pt x="81" y="100"/>
                      </a:lnTo>
                      <a:lnTo>
                        <a:pt x="83" y="108"/>
                      </a:lnTo>
                      <a:lnTo>
                        <a:pt x="97" y="108"/>
                      </a:lnTo>
                      <a:lnTo>
                        <a:pt x="85" y="113"/>
                      </a:lnTo>
                      <a:lnTo>
                        <a:pt x="59" y="112"/>
                      </a:lnTo>
                      <a:lnTo>
                        <a:pt x="59" y="101"/>
                      </a:lnTo>
                      <a:lnTo>
                        <a:pt x="46" y="102"/>
                      </a:lnTo>
                      <a:lnTo>
                        <a:pt x="0" y="121"/>
                      </a:lnTo>
                      <a:lnTo>
                        <a:pt x="0" y="121"/>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64" name="United States">
                  <a:extLst>
                    <a:ext uri="{FF2B5EF4-FFF2-40B4-BE49-F238E27FC236}">
                      <a16:creationId xmlns:a16="http://schemas.microsoft.com/office/drawing/2014/main" id="{E5B5F552-91A8-BB43-B26F-56D6031AB151}"/>
                    </a:ext>
                  </a:extLst>
                </p:cNvPr>
                <p:cNvSpPr>
                  <a:spLocks/>
                </p:cNvSpPr>
                <p:nvPr/>
              </p:nvSpPr>
              <p:spPr bwMode="gray">
                <a:xfrm>
                  <a:off x="881499" y="4119862"/>
                  <a:ext cx="27875" cy="39921"/>
                </a:xfrm>
                <a:custGeom>
                  <a:avLst/>
                  <a:gdLst/>
                  <a:ahLst/>
                  <a:cxnLst>
                    <a:cxn ang="0">
                      <a:pos x="0" y="6"/>
                    </a:cxn>
                    <a:cxn ang="0">
                      <a:pos x="0" y="6"/>
                    </a:cxn>
                    <a:cxn ang="0">
                      <a:pos x="1" y="0"/>
                    </a:cxn>
                    <a:cxn ang="0">
                      <a:pos x="15" y="10"/>
                    </a:cxn>
                    <a:cxn ang="0">
                      <a:pos x="5" y="17"/>
                    </a:cxn>
                    <a:cxn ang="0">
                      <a:pos x="0" y="6"/>
                    </a:cxn>
                    <a:cxn ang="0">
                      <a:pos x="0" y="6"/>
                    </a:cxn>
                  </a:cxnLst>
                  <a:rect l="0" t="0" r="r" b="b"/>
                  <a:pathLst>
                    <a:path w="16" h="18">
                      <a:moveTo>
                        <a:pt x="0" y="6"/>
                      </a:moveTo>
                      <a:lnTo>
                        <a:pt x="0" y="6"/>
                      </a:lnTo>
                      <a:lnTo>
                        <a:pt x="1" y="0"/>
                      </a:lnTo>
                      <a:lnTo>
                        <a:pt x="15" y="10"/>
                      </a:lnTo>
                      <a:lnTo>
                        <a:pt x="5" y="17"/>
                      </a:lnTo>
                      <a:lnTo>
                        <a:pt x="0" y="6"/>
                      </a:lnTo>
                      <a:lnTo>
                        <a:pt x="0" y="6"/>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65" name="United States">
                  <a:extLst>
                    <a:ext uri="{FF2B5EF4-FFF2-40B4-BE49-F238E27FC236}">
                      <a16:creationId xmlns:a16="http://schemas.microsoft.com/office/drawing/2014/main" id="{8B9BD662-AB84-2746-BA46-51FAA328F543}"/>
                    </a:ext>
                  </a:extLst>
                </p:cNvPr>
                <p:cNvSpPr>
                  <a:spLocks/>
                </p:cNvSpPr>
                <p:nvPr/>
              </p:nvSpPr>
              <p:spPr bwMode="gray">
                <a:xfrm>
                  <a:off x="905085" y="2888977"/>
                  <a:ext cx="68618" cy="44356"/>
                </a:xfrm>
                <a:custGeom>
                  <a:avLst/>
                  <a:gdLst/>
                  <a:ahLst/>
                  <a:cxnLst>
                    <a:cxn ang="0">
                      <a:pos x="0" y="7"/>
                    </a:cxn>
                    <a:cxn ang="0">
                      <a:pos x="0" y="7"/>
                    </a:cxn>
                    <a:cxn ang="0">
                      <a:pos x="10" y="19"/>
                    </a:cxn>
                    <a:cxn ang="0">
                      <a:pos x="36" y="3"/>
                    </a:cxn>
                    <a:cxn ang="0">
                      <a:pos x="12" y="0"/>
                    </a:cxn>
                    <a:cxn ang="0">
                      <a:pos x="15" y="7"/>
                    </a:cxn>
                    <a:cxn ang="0">
                      <a:pos x="0" y="7"/>
                    </a:cxn>
                    <a:cxn ang="0">
                      <a:pos x="0" y="7"/>
                    </a:cxn>
                  </a:cxnLst>
                  <a:rect l="0" t="0" r="r" b="b"/>
                  <a:pathLst>
                    <a:path w="37" h="20">
                      <a:moveTo>
                        <a:pt x="0" y="7"/>
                      </a:moveTo>
                      <a:lnTo>
                        <a:pt x="0" y="7"/>
                      </a:lnTo>
                      <a:lnTo>
                        <a:pt x="10" y="19"/>
                      </a:lnTo>
                      <a:lnTo>
                        <a:pt x="36" y="3"/>
                      </a:lnTo>
                      <a:lnTo>
                        <a:pt x="12" y="0"/>
                      </a:lnTo>
                      <a:lnTo>
                        <a:pt x="15" y="7"/>
                      </a:lnTo>
                      <a:lnTo>
                        <a:pt x="0" y="7"/>
                      </a:lnTo>
                      <a:lnTo>
                        <a:pt x="0" y="7"/>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66" name="United States">
                  <a:extLst>
                    <a:ext uri="{FF2B5EF4-FFF2-40B4-BE49-F238E27FC236}">
                      <a16:creationId xmlns:a16="http://schemas.microsoft.com/office/drawing/2014/main" id="{10FAC409-5520-E649-9757-BF9393E194ED}"/>
                    </a:ext>
                  </a:extLst>
                </p:cNvPr>
                <p:cNvSpPr>
                  <a:spLocks/>
                </p:cNvSpPr>
                <p:nvPr/>
              </p:nvSpPr>
              <p:spPr bwMode="gray">
                <a:xfrm>
                  <a:off x="1323222" y="2809135"/>
                  <a:ext cx="197275" cy="199603"/>
                </a:xfrm>
                <a:custGeom>
                  <a:avLst/>
                  <a:gdLst/>
                  <a:ahLst/>
                  <a:cxnLst>
                    <a:cxn ang="0">
                      <a:pos x="0" y="8"/>
                    </a:cxn>
                    <a:cxn ang="0">
                      <a:pos x="0" y="8"/>
                    </a:cxn>
                    <a:cxn ang="0">
                      <a:pos x="4" y="22"/>
                    </a:cxn>
                    <a:cxn ang="0">
                      <a:pos x="19" y="26"/>
                    </a:cxn>
                    <a:cxn ang="0">
                      <a:pos x="26" y="22"/>
                    </a:cxn>
                    <a:cxn ang="0">
                      <a:pos x="13" y="16"/>
                    </a:cxn>
                    <a:cxn ang="0">
                      <a:pos x="26" y="16"/>
                    </a:cxn>
                    <a:cxn ang="0">
                      <a:pos x="37" y="27"/>
                    </a:cxn>
                    <a:cxn ang="0">
                      <a:pos x="34" y="7"/>
                    </a:cxn>
                    <a:cxn ang="0">
                      <a:pos x="43" y="25"/>
                    </a:cxn>
                    <a:cxn ang="0">
                      <a:pos x="66" y="35"/>
                    </a:cxn>
                    <a:cxn ang="0">
                      <a:pos x="61" y="46"/>
                    </a:cxn>
                    <a:cxn ang="0">
                      <a:pos x="87" y="62"/>
                    </a:cxn>
                    <a:cxn ang="0">
                      <a:pos x="80" y="74"/>
                    </a:cxn>
                    <a:cxn ang="0">
                      <a:pos x="94" y="64"/>
                    </a:cxn>
                    <a:cxn ang="0">
                      <a:pos x="97" y="87"/>
                    </a:cxn>
                    <a:cxn ang="0">
                      <a:pos x="107" y="83"/>
                    </a:cxn>
                    <a:cxn ang="0">
                      <a:pos x="108" y="65"/>
                    </a:cxn>
                    <a:cxn ang="0">
                      <a:pos x="82" y="56"/>
                    </a:cxn>
                    <a:cxn ang="0">
                      <a:pos x="34" y="0"/>
                    </a:cxn>
                    <a:cxn ang="0">
                      <a:pos x="7" y="16"/>
                    </a:cxn>
                    <a:cxn ang="0">
                      <a:pos x="0" y="8"/>
                    </a:cxn>
                    <a:cxn ang="0">
                      <a:pos x="0" y="8"/>
                    </a:cxn>
                  </a:cxnLst>
                  <a:rect l="0" t="0" r="r" b="b"/>
                  <a:pathLst>
                    <a:path w="109" h="88">
                      <a:moveTo>
                        <a:pt x="0" y="8"/>
                      </a:moveTo>
                      <a:lnTo>
                        <a:pt x="0" y="8"/>
                      </a:lnTo>
                      <a:lnTo>
                        <a:pt x="4" y="22"/>
                      </a:lnTo>
                      <a:lnTo>
                        <a:pt x="19" y="26"/>
                      </a:lnTo>
                      <a:lnTo>
                        <a:pt x="26" y="22"/>
                      </a:lnTo>
                      <a:lnTo>
                        <a:pt x="13" y="16"/>
                      </a:lnTo>
                      <a:lnTo>
                        <a:pt x="26" y="16"/>
                      </a:lnTo>
                      <a:lnTo>
                        <a:pt x="37" y="27"/>
                      </a:lnTo>
                      <a:lnTo>
                        <a:pt x="34" y="7"/>
                      </a:lnTo>
                      <a:lnTo>
                        <a:pt x="43" y="25"/>
                      </a:lnTo>
                      <a:lnTo>
                        <a:pt x="66" y="35"/>
                      </a:lnTo>
                      <a:lnTo>
                        <a:pt x="61" y="46"/>
                      </a:lnTo>
                      <a:lnTo>
                        <a:pt x="87" y="62"/>
                      </a:lnTo>
                      <a:lnTo>
                        <a:pt x="80" y="74"/>
                      </a:lnTo>
                      <a:lnTo>
                        <a:pt x="94" y="64"/>
                      </a:lnTo>
                      <a:lnTo>
                        <a:pt x="97" y="87"/>
                      </a:lnTo>
                      <a:lnTo>
                        <a:pt x="107" y="83"/>
                      </a:lnTo>
                      <a:lnTo>
                        <a:pt x="108" y="65"/>
                      </a:lnTo>
                      <a:lnTo>
                        <a:pt x="82" y="56"/>
                      </a:lnTo>
                      <a:lnTo>
                        <a:pt x="34" y="0"/>
                      </a:lnTo>
                      <a:lnTo>
                        <a:pt x="7" y="16"/>
                      </a:lnTo>
                      <a:lnTo>
                        <a:pt x="0" y="8"/>
                      </a:lnTo>
                      <a:lnTo>
                        <a:pt x="0" y="8"/>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67" name="United States">
                  <a:extLst>
                    <a:ext uri="{FF2B5EF4-FFF2-40B4-BE49-F238E27FC236}">
                      <a16:creationId xmlns:a16="http://schemas.microsoft.com/office/drawing/2014/main" id="{534745B1-C52A-B24D-9306-954CB1F15EEB}"/>
                    </a:ext>
                  </a:extLst>
                </p:cNvPr>
                <p:cNvSpPr>
                  <a:spLocks/>
                </p:cNvSpPr>
                <p:nvPr/>
              </p:nvSpPr>
              <p:spPr bwMode="gray">
                <a:xfrm>
                  <a:off x="1366108" y="2873452"/>
                  <a:ext cx="34309" cy="33267"/>
                </a:xfrm>
                <a:custGeom>
                  <a:avLst/>
                  <a:gdLst/>
                  <a:ahLst/>
                  <a:cxnLst>
                    <a:cxn ang="0">
                      <a:pos x="0" y="0"/>
                    </a:cxn>
                    <a:cxn ang="0">
                      <a:pos x="0" y="0"/>
                    </a:cxn>
                    <a:cxn ang="0">
                      <a:pos x="6" y="14"/>
                    </a:cxn>
                    <a:cxn ang="0">
                      <a:pos x="7" y="7"/>
                    </a:cxn>
                    <a:cxn ang="0">
                      <a:pos x="19" y="13"/>
                    </a:cxn>
                    <a:cxn ang="0">
                      <a:pos x="8" y="7"/>
                    </a:cxn>
                    <a:cxn ang="0">
                      <a:pos x="18" y="3"/>
                    </a:cxn>
                    <a:cxn ang="0">
                      <a:pos x="0" y="0"/>
                    </a:cxn>
                    <a:cxn ang="0">
                      <a:pos x="0" y="0"/>
                    </a:cxn>
                  </a:cxnLst>
                  <a:rect l="0" t="0" r="r" b="b"/>
                  <a:pathLst>
                    <a:path w="20" h="15">
                      <a:moveTo>
                        <a:pt x="0" y="0"/>
                      </a:moveTo>
                      <a:lnTo>
                        <a:pt x="0" y="0"/>
                      </a:lnTo>
                      <a:lnTo>
                        <a:pt x="6" y="14"/>
                      </a:lnTo>
                      <a:lnTo>
                        <a:pt x="7" y="7"/>
                      </a:lnTo>
                      <a:lnTo>
                        <a:pt x="19" y="13"/>
                      </a:lnTo>
                      <a:lnTo>
                        <a:pt x="8" y="7"/>
                      </a:lnTo>
                      <a:lnTo>
                        <a:pt x="18" y="3"/>
                      </a:lnTo>
                      <a:lnTo>
                        <a:pt x="0" y="0"/>
                      </a:lnTo>
                      <a:lnTo>
                        <a:pt x="0" y="0"/>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68" name="United States">
                  <a:extLst>
                    <a:ext uri="{FF2B5EF4-FFF2-40B4-BE49-F238E27FC236}">
                      <a16:creationId xmlns:a16="http://schemas.microsoft.com/office/drawing/2014/main" id="{3C3E5992-B2E1-A44C-9DC6-687C961758E8}"/>
                    </a:ext>
                  </a:extLst>
                </p:cNvPr>
                <p:cNvSpPr>
                  <a:spLocks/>
                </p:cNvSpPr>
                <p:nvPr/>
              </p:nvSpPr>
              <p:spPr bwMode="gray">
                <a:xfrm>
                  <a:off x="1381118" y="2900066"/>
                  <a:ext cx="21443" cy="51010"/>
                </a:xfrm>
                <a:custGeom>
                  <a:avLst/>
                  <a:gdLst/>
                  <a:ahLst/>
                  <a:cxnLst>
                    <a:cxn ang="0">
                      <a:pos x="0" y="0"/>
                    </a:cxn>
                    <a:cxn ang="0">
                      <a:pos x="0" y="0"/>
                    </a:cxn>
                    <a:cxn ang="0">
                      <a:pos x="10" y="4"/>
                    </a:cxn>
                    <a:cxn ang="0">
                      <a:pos x="11" y="22"/>
                    </a:cxn>
                    <a:cxn ang="0">
                      <a:pos x="0" y="0"/>
                    </a:cxn>
                    <a:cxn ang="0">
                      <a:pos x="0" y="0"/>
                    </a:cxn>
                  </a:cxnLst>
                  <a:rect l="0" t="0" r="r" b="b"/>
                  <a:pathLst>
                    <a:path w="12" h="23">
                      <a:moveTo>
                        <a:pt x="0" y="0"/>
                      </a:moveTo>
                      <a:lnTo>
                        <a:pt x="0" y="0"/>
                      </a:lnTo>
                      <a:lnTo>
                        <a:pt x="10" y="4"/>
                      </a:lnTo>
                      <a:lnTo>
                        <a:pt x="11" y="22"/>
                      </a:lnTo>
                      <a:lnTo>
                        <a:pt x="0" y="0"/>
                      </a:lnTo>
                      <a:lnTo>
                        <a:pt x="0" y="0"/>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69" name="United States">
                  <a:extLst>
                    <a:ext uri="{FF2B5EF4-FFF2-40B4-BE49-F238E27FC236}">
                      <a16:creationId xmlns:a16="http://schemas.microsoft.com/office/drawing/2014/main" id="{91890C64-5756-1F45-8B5F-F18A67380D65}"/>
                    </a:ext>
                  </a:extLst>
                </p:cNvPr>
                <p:cNvSpPr>
                  <a:spLocks/>
                </p:cNvSpPr>
                <p:nvPr/>
              </p:nvSpPr>
              <p:spPr bwMode="gray">
                <a:xfrm>
                  <a:off x="1402561" y="2875670"/>
                  <a:ext cx="25732" cy="31050"/>
                </a:xfrm>
                <a:custGeom>
                  <a:avLst/>
                  <a:gdLst/>
                  <a:ahLst/>
                  <a:cxnLst>
                    <a:cxn ang="0">
                      <a:pos x="0" y="0"/>
                    </a:cxn>
                    <a:cxn ang="0">
                      <a:pos x="0" y="0"/>
                    </a:cxn>
                    <a:cxn ang="0">
                      <a:pos x="3" y="13"/>
                    </a:cxn>
                    <a:cxn ang="0">
                      <a:pos x="11" y="13"/>
                    </a:cxn>
                    <a:cxn ang="0">
                      <a:pos x="7" y="2"/>
                    </a:cxn>
                    <a:cxn ang="0">
                      <a:pos x="13" y="10"/>
                    </a:cxn>
                    <a:cxn ang="0">
                      <a:pos x="8" y="0"/>
                    </a:cxn>
                    <a:cxn ang="0">
                      <a:pos x="0" y="0"/>
                    </a:cxn>
                    <a:cxn ang="0">
                      <a:pos x="0" y="0"/>
                    </a:cxn>
                  </a:cxnLst>
                  <a:rect l="0" t="0" r="r" b="b"/>
                  <a:pathLst>
                    <a:path w="14" h="14">
                      <a:moveTo>
                        <a:pt x="0" y="0"/>
                      </a:moveTo>
                      <a:lnTo>
                        <a:pt x="0" y="0"/>
                      </a:lnTo>
                      <a:lnTo>
                        <a:pt x="3" y="13"/>
                      </a:lnTo>
                      <a:lnTo>
                        <a:pt x="11" y="13"/>
                      </a:lnTo>
                      <a:lnTo>
                        <a:pt x="7" y="2"/>
                      </a:lnTo>
                      <a:lnTo>
                        <a:pt x="13" y="10"/>
                      </a:lnTo>
                      <a:lnTo>
                        <a:pt x="8" y="0"/>
                      </a:lnTo>
                      <a:lnTo>
                        <a:pt x="0" y="0"/>
                      </a:lnTo>
                      <a:lnTo>
                        <a:pt x="0" y="0"/>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70" name="United States">
                  <a:extLst>
                    <a:ext uri="{FF2B5EF4-FFF2-40B4-BE49-F238E27FC236}">
                      <a16:creationId xmlns:a16="http://schemas.microsoft.com/office/drawing/2014/main" id="{5BF39629-A6F6-A048-BBFD-39668A6A6427}"/>
                    </a:ext>
                  </a:extLst>
                </p:cNvPr>
                <p:cNvSpPr>
                  <a:spLocks/>
                </p:cNvSpPr>
                <p:nvPr/>
              </p:nvSpPr>
              <p:spPr bwMode="gray">
                <a:xfrm>
                  <a:off x="1424004" y="2917808"/>
                  <a:ext cx="23587" cy="24396"/>
                </a:xfrm>
                <a:custGeom>
                  <a:avLst/>
                  <a:gdLst/>
                  <a:ahLst/>
                  <a:cxnLst>
                    <a:cxn ang="0">
                      <a:pos x="0" y="0"/>
                    </a:cxn>
                    <a:cxn ang="0">
                      <a:pos x="0" y="0"/>
                    </a:cxn>
                    <a:cxn ang="0">
                      <a:pos x="11" y="10"/>
                    </a:cxn>
                    <a:cxn ang="0">
                      <a:pos x="12" y="2"/>
                    </a:cxn>
                    <a:cxn ang="0">
                      <a:pos x="0" y="0"/>
                    </a:cxn>
                    <a:cxn ang="0">
                      <a:pos x="0" y="0"/>
                    </a:cxn>
                  </a:cxnLst>
                  <a:rect l="0" t="0" r="r" b="b"/>
                  <a:pathLst>
                    <a:path w="13" h="11">
                      <a:moveTo>
                        <a:pt x="0" y="0"/>
                      </a:moveTo>
                      <a:lnTo>
                        <a:pt x="0" y="0"/>
                      </a:lnTo>
                      <a:lnTo>
                        <a:pt x="11" y="10"/>
                      </a:lnTo>
                      <a:lnTo>
                        <a:pt x="12" y="2"/>
                      </a:lnTo>
                      <a:lnTo>
                        <a:pt x="0" y="0"/>
                      </a:lnTo>
                      <a:lnTo>
                        <a:pt x="0" y="0"/>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71" name="United States">
                  <a:extLst>
                    <a:ext uri="{FF2B5EF4-FFF2-40B4-BE49-F238E27FC236}">
                      <a16:creationId xmlns:a16="http://schemas.microsoft.com/office/drawing/2014/main" id="{28A0137E-F657-1D46-A52A-CA3BDC2A3E26}"/>
                    </a:ext>
                  </a:extLst>
                </p:cNvPr>
                <p:cNvSpPr>
                  <a:spLocks/>
                </p:cNvSpPr>
                <p:nvPr/>
              </p:nvSpPr>
              <p:spPr bwMode="gray">
                <a:xfrm>
                  <a:off x="1428293" y="2946639"/>
                  <a:ext cx="36453" cy="51010"/>
                </a:xfrm>
                <a:custGeom>
                  <a:avLst/>
                  <a:gdLst/>
                  <a:ahLst/>
                  <a:cxnLst>
                    <a:cxn ang="0">
                      <a:pos x="0" y="0"/>
                    </a:cxn>
                    <a:cxn ang="0">
                      <a:pos x="0" y="0"/>
                    </a:cxn>
                    <a:cxn ang="0">
                      <a:pos x="15" y="8"/>
                    </a:cxn>
                    <a:cxn ang="0">
                      <a:pos x="19" y="22"/>
                    </a:cxn>
                    <a:cxn ang="0">
                      <a:pos x="0" y="0"/>
                    </a:cxn>
                    <a:cxn ang="0">
                      <a:pos x="0" y="0"/>
                    </a:cxn>
                  </a:cxnLst>
                  <a:rect l="0" t="0" r="r" b="b"/>
                  <a:pathLst>
                    <a:path w="20" h="23">
                      <a:moveTo>
                        <a:pt x="0" y="0"/>
                      </a:moveTo>
                      <a:lnTo>
                        <a:pt x="0" y="0"/>
                      </a:lnTo>
                      <a:lnTo>
                        <a:pt x="15" y="8"/>
                      </a:lnTo>
                      <a:lnTo>
                        <a:pt x="19" y="22"/>
                      </a:lnTo>
                      <a:lnTo>
                        <a:pt x="0" y="0"/>
                      </a:lnTo>
                      <a:lnTo>
                        <a:pt x="0" y="0"/>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72" name="United States">
                  <a:extLst>
                    <a:ext uri="{FF2B5EF4-FFF2-40B4-BE49-F238E27FC236}">
                      <a16:creationId xmlns:a16="http://schemas.microsoft.com/office/drawing/2014/main" id="{3E5441FF-9853-5C4A-8498-6A3465AB7760}"/>
                    </a:ext>
                  </a:extLst>
                </p:cNvPr>
                <p:cNvSpPr>
                  <a:spLocks/>
                </p:cNvSpPr>
                <p:nvPr/>
              </p:nvSpPr>
              <p:spPr bwMode="gray">
                <a:xfrm>
                  <a:off x="1481900" y="2962164"/>
                  <a:ext cx="19298" cy="31050"/>
                </a:xfrm>
                <a:custGeom>
                  <a:avLst/>
                  <a:gdLst/>
                  <a:ahLst/>
                  <a:cxnLst>
                    <a:cxn ang="0">
                      <a:pos x="0" y="7"/>
                    </a:cxn>
                    <a:cxn ang="0">
                      <a:pos x="0" y="7"/>
                    </a:cxn>
                    <a:cxn ang="0">
                      <a:pos x="5" y="0"/>
                    </a:cxn>
                    <a:cxn ang="0">
                      <a:pos x="10" y="13"/>
                    </a:cxn>
                    <a:cxn ang="0">
                      <a:pos x="0" y="7"/>
                    </a:cxn>
                    <a:cxn ang="0">
                      <a:pos x="0" y="7"/>
                    </a:cxn>
                  </a:cxnLst>
                  <a:rect l="0" t="0" r="r" b="b"/>
                  <a:pathLst>
                    <a:path w="11" h="14">
                      <a:moveTo>
                        <a:pt x="0" y="7"/>
                      </a:moveTo>
                      <a:lnTo>
                        <a:pt x="0" y="7"/>
                      </a:lnTo>
                      <a:lnTo>
                        <a:pt x="5" y="0"/>
                      </a:lnTo>
                      <a:lnTo>
                        <a:pt x="10" y="13"/>
                      </a:lnTo>
                      <a:lnTo>
                        <a:pt x="0" y="7"/>
                      </a:lnTo>
                      <a:lnTo>
                        <a:pt x="0" y="7"/>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73" name="United States">
                  <a:extLst>
                    <a:ext uri="{FF2B5EF4-FFF2-40B4-BE49-F238E27FC236}">
                      <a16:creationId xmlns:a16="http://schemas.microsoft.com/office/drawing/2014/main" id="{8108AE8D-AE6F-154E-8548-A260C4BBB1C3}"/>
                    </a:ext>
                  </a:extLst>
                </p:cNvPr>
                <p:cNvSpPr>
                  <a:spLocks/>
                </p:cNvSpPr>
                <p:nvPr/>
              </p:nvSpPr>
              <p:spPr bwMode="gray">
                <a:xfrm>
                  <a:off x="1653443" y="3201688"/>
                  <a:ext cx="1430243" cy="771799"/>
                </a:xfrm>
                <a:custGeom>
                  <a:avLst/>
                  <a:gdLst/>
                  <a:ahLst/>
                  <a:cxnLst>
                    <a:cxn ang="0">
                      <a:pos x="0" y="20"/>
                    </a:cxn>
                    <a:cxn ang="0">
                      <a:pos x="21" y="50"/>
                    </a:cxn>
                    <a:cxn ang="0">
                      <a:pos x="5" y="137"/>
                    </a:cxn>
                    <a:cxn ang="0">
                      <a:pos x="37" y="169"/>
                    </a:cxn>
                    <a:cxn ang="0">
                      <a:pos x="58" y="218"/>
                    </a:cxn>
                    <a:cxn ang="0">
                      <a:pos x="104" y="246"/>
                    </a:cxn>
                    <a:cxn ang="0">
                      <a:pos x="188" y="263"/>
                    </a:cxn>
                    <a:cxn ang="0">
                      <a:pos x="287" y="292"/>
                    </a:cxn>
                    <a:cxn ang="0">
                      <a:pos x="350" y="326"/>
                    </a:cxn>
                    <a:cxn ang="0">
                      <a:pos x="374" y="309"/>
                    </a:cxn>
                    <a:cxn ang="0">
                      <a:pos x="405" y="283"/>
                    </a:cxn>
                    <a:cxn ang="0">
                      <a:pos x="481" y="292"/>
                    </a:cxn>
                    <a:cxn ang="0">
                      <a:pos x="468" y="275"/>
                    </a:cxn>
                    <a:cxn ang="0">
                      <a:pos x="499" y="267"/>
                    </a:cxn>
                    <a:cxn ang="0">
                      <a:pos x="557" y="279"/>
                    </a:cxn>
                    <a:cxn ang="0">
                      <a:pos x="574" y="313"/>
                    </a:cxn>
                    <a:cxn ang="0">
                      <a:pos x="602" y="341"/>
                    </a:cxn>
                    <a:cxn ang="0">
                      <a:pos x="588" y="267"/>
                    </a:cxn>
                    <a:cxn ang="0">
                      <a:pos x="669" y="203"/>
                    </a:cxn>
                    <a:cxn ang="0">
                      <a:pos x="667" y="198"/>
                    </a:cxn>
                    <a:cxn ang="0">
                      <a:pos x="660" y="171"/>
                    </a:cxn>
                    <a:cxn ang="0">
                      <a:pos x="660" y="168"/>
                    </a:cxn>
                    <a:cxn ang="0">
                      <a:pos x="666" y="149"/>
                    </a:cxn>
                    <a:cxn ang="0">
                      <a:pos x="678" y="162"/>
                    </a:cxn>
                    <a:cxn ang="0">
                      <a:pos x="679" y="156"/>
                    </a:cxn>
                    <a:cxn ang="0">
                      <a:pos x="748" y="117"/>
                    </a:cxn>
                    <a:cxn ang="0">
                      <a:pos x="744" y="89"/>
                    </a:cxn>
                    <a:cxn ang="0">
                      <a:pos x="787" y="65"/>
                    </a:cxn>
                    <a:cxn ang="0">
                      <a:pos x="777" y="38"/>
                    </a:cxn>
                    <a:cxn ang="0">
                      <a:pos x="737" y="64"/>
                    </a:cxn>
                    <a:cxn ang="0">
                      <a:pos x="662" y="90"/>
                    </a:cxn>
                    <a:cxn ang="0">
                      <a:pos x="625" y="101"/>
                    </a:cxn>
                    <a:cxn ang="0">
                      <a:pos x="568" y="120"/>
                    </a:cxn>
                    <a:cxn ang="0">
                      <a:pos x="571" y="107"/>
                    </a:cxn>
                    <a:cxn ang="0">
                      <a:pos x="576" y="98"/>
                    </a:cxn>
                    <a:cxn ang="0">
                      <a:pos x="557" y="88"/>
                    </a:cxn>
                    <a:cxn ang="0">
                      <a:pos x="541" y="58"/>
                    </a:cxn>
                    <a:cxn ang="0">
                      <a:pos x="518" y="115"/>
                    </a:cxn>
                    <a:cxn ang="0">
                      <a:pos x="502" y="97"/>
                    </a:cxn>
                    <a:cxn ang="0">
                      <a:pos x="503" y="71"/>
                    </a:cxn>
                    <a:cxn ang="0">
                      <a:pos x="556" y="54"/>
                    </a:cxn>
                    <a:cxn ang="0">
                      <a:pos x="547" y="46"/>
                    </a:cxn>
                    <a:cxn ang="0">
                      <a:pos x="503" y="31"/>
                    </a:cxn>
                    <a:cxn ang="0">
                      <a:pos x="445" y="44"/>
                    </a:cxn>
                    <a:cxn ang="0">
                      <a:pos x="411" y="11"/>
                    </a:cxn>
                    <a:cxn ang="0">
                      <a:pos x="402" y="8"/>
                    </a:cxn>
                    <a:cxn ang="0">
                      <a:pos x="34" y="21"/>
                    </a:cxn>
                    <a:cxn ang="0">
                      <a:pos x="27" y="21"/>
                    </a:cxn>
                    <a:cxn ang="0">
                      <a:pos x="0" y="20"/>
                    </a:cxn>
                  </a:cxnLst>
                  <a:rect l="0" t="0" r="r" b="b"/>
                  <a:pathLst>
                    <a:path w="788" h="343">
                      <a:moveTo>
                        <a:pt x="0" y="20"/>
                      </a:moveTo>
                      <a:lnTo>
                        <a:pt x="0" y="20"/>
                      </a:lnTo>
                      <a:lnTo>
                        <a:pt x="9" y="47"/>
                      </a:lnTo>
                      <a:lnTo>
                        <a:pt x="21" y="50"/>
                      </a:lnTo>
                      <a:lnTo>
                        <a:pt x="12" y="52"/>
                      </a:lnTo>
                      <a:lnTo>
                        <a:pt x="5" y="137"/>
                      </a:lnTo>
                      <a:lnTo>
                        <a:pt x="25" y="169"/>
                      </a:lnTo>
                      <a:lnTo>
                        <a:pt x="37" y="169"/>
                      </a:lnTo>
                      <a:lnTo>
                        <a:pt x="32" y="182"/>
                      </a:lnTo>
                      <a:lnTo>
                        <a:pt x="58" y="218"/>
                      </a:lnTo>
                      <a:lnTo>
                        <a:pt x="84" y="226"/>
                      </a:lnTo>
                      <a:lnTo>
                        <a:pt x="104" y="246"/>
                      </a:lnTo>
                      <a:lnTo>
                        <a:pt x="136" y="244"/>
                      </a:lnTo>
                      <a:lnTo>
                        <a:pt x="188" y="263"/>
                      </a:lnTo>
                      <a:lnTo>
                        <a:pt x="249" y="255"/>
                      </a:lnTo>
                      <a:lnTo>
                        <a:pt x="287" y="292"/>
                      </a:lnTo>
                      <a:lnTo>
                        <a:pt x="315" y="282"/>
                      </a:lnTo>
                      <a:lnTo>
                        <a:pt x="350" y="326"/>
                      </a:lnTo>
                      <a:lnTo>
                        <a:pt x="377" y="334"/>
                      </a:lnTo>
                      <a:lnTo>
                        <a:pt x="374" y="309"/>
                      </a:lnTo>
                      <a:lnTo>
                        <a:pt x="402" y="294"/>
                      </a:lnTo>
                      <a:lnTo>
                        <a:pt x="405" y="283"/>
                      </a:lnTo>
                      <a:lnTo>
                        <a:pt x="446" y="282"/>
                      </a:lnTo>
                      <a:lnTo>
                        <a:pt x="481" y="292"/>
                      </a:lnTo>
                      <a:lnTo>
                        <a:pt x="482" y="277"/>
                      </a:lnTo>
                      <a:lnTo>
                        <a:pt x="468" y="275"/>
                      </a:lnTo>
                      <a:lnTo>
                        <a:pt x="498" y="274"/>
                      </a:lnTo>
                      <a:lnTo>
                        <a:pt x="499" y="267"/>
                      </a:lnTo>
                      <a:lnTo>
                        <a:pt x="502" y="276"/>
                      </a:lnTo>
                      <a:lnTo>
                        <a:pt x="557" y="279"/>
                      </a:lnTo>
                      <a:lnTo>
                        <a:pt x="572" y="291"/>
                      </a:lnTo>
                      <a:lnTo>
                        <a:pt x="574" y="313"/>
                      </a:lnTo>
                      <a:lnTo>
                        <a:pt x="592" y="342"/>
                      </a:lnTo>
                      <a:lnTo>
                        <a:pt x="602" y="341"/>
                      </a:lnTo>
                      <a:lnTo>
                        <a:pt x="607" y="319"/>
                      </a:lnTo>
                      <a:lnTo>
                        <a:pt x="588" y="267"/>
                      </a:lnTo>
                      <a:lnTo>
                        <a:pt x="600" y="246"/>
                      </a:lnTo>
                      <a:lnTo>
                        <a:pt x="669" y="203"/>
                      </a:lnTo>
                      <a:lnTo>
                        <a:pt x="655" y="199"/>
                      </a:lnTo>
                      <a:lnTo>
                        <a:pt x="667" y="198"/>
                      </a:lnTo>
                      <a:lnTo>
                        <a:pt x="658" y="184"/>
                      </a:lnTo>
                      <a:lnTo>
                        <a:pt x="660" y="171"/>
                      </a:lnTo>
                      <a:lnTo>
                        <a:pt x="646" y="162"/>
                      </a:lnTo>
                      <a:lnTo>
                        <a:pt x="660" y="168"/>
                      </a:lnTo>
                      <a:lnTo>
                        <a:pt x="656" y="153"/>
                      </a:lnTo>
                      <a:lnTo>
                        <a:pt x="666" y="149"/>
                      </a:lnTo>
                      <a:lnTo>
                        <a:pt x="667" y="182"/>
                      </a:lnTo>
                      <a:lnTo>
                        <a:pt x="678" y="162"/>
                      </a:lnTo>
                      <a:lnTo>
                        <a:pt x="671" y="147"/>
                      </a:lnTo>
                      <a:lnTo>
                        <a:pt x="679" y="156"/>
                      </a:lnTo>
                      <a:lnTo>
                        <a:pt x="693" y="129"/>
                      </a:lnTo>
                      <a:lnTo>
                        <a:pt x="748" y="117"/>
                      </a:lnTo>
                      <a:lnTo>
                        <a:pt x="734" y="110"/>
                      </a:lnTo>
                      <a:lnTo>
                        <a:pt x="744" y="89"/>
                      </a:lnTo>
                      <a:lnTo>
                        <a:pt x="786" y="74"/>
                      </a:lnTo>
                      <a:lnTo>
                        <a:pt x="787" y="65"/>
                      </a:lnTo>
                      <a:lnTo>
                        <a:pt x="777" y="58"/>
                      </a:lnTo>
                      <a:lnTo>
                        <a:pt x="777" y="38"/>
                      </a:lnTo>
                      <a:lnTo>
                        <a:pt x="754" y="32"/>
                      </a:lnTo>
                      <a:lnTo>
                        <a:pt x="737" y="64"/>
                      </a:lnTo>
                      <a:lnTo>
                        <a:pt x="667" y="76"/>
                      </a:lnTo>
                      <a:lnTo>
                        <a:pt x="662" y="90"/>
                      </a:lnTo>
                      <a:lnTo>
                        <a:pt x="623" y="95"/>
                      </a:lnTo>
                      <a:lnTo>
                        <a:pt x="625" y="101"/>
                      </a:lnTo>
                      <a:lnTo>
                        <a:pt x="585" y="120"/>
                      </a:lnTo>
                      <a:lnTo>
                        <a:pt x="568" y="120"/>
                      </a:lnTo>
                      <a:lnTo>
                        <a:pt x="567" y="113"/>
                      </a:lnTo>
                      <a:lnTo>
                        <a:pt x="571" y="107"/>
                      </a:lnTo>
                      <a:lnTo>
                        <a:pt x="574" y="103"/>
                      </a:lnTo>
                      <a:lnTo>
                        <a:pt x="576" y="98"/>
                      </a:lnTo>
                      <a:lnTo>
                        <a:pt x="571" y="83"/>
                      </a:lnTo>
                      <a:lnTo>
                        <a:pt x="557" y="88"/>
                      </a:lnTo>
                      <a:lnTo>
                        <a:pt x="562" y="65"/>
                      </a:lnTo>
                      <a:lnTo>
                        <a:pt x="541" y="58"/>
                      </a:lnTo>
                      <a:lnTo>
                        <a:pt x="525" y="74"/>
                      </a:lnTo>
                      <a:lnTo>
                        <a:pt x="518" y="115"/>
                      </a:lnTo>
                      <a:lnTo>
                        <a:pt x="506" y="116"/>
                      </a:lnTo>
                      <a:lnTo>
                        <a:pt x="502" y="97"/>
                      </a:lnTo>
                      <a:lnTo>
                        <a:pt x="512" y="66"/>
                      </a:lnTo>
                      <a:lnTo>
                        <a:pt x="503" y="71"/>
                      </a:lnTo>
                      <a:lnTo>
                        <a:pt x="520" y="54"/>
                      </a:lnTo>
                      <a:lnTo>
                        <a:pt x="556" y="54"/>
                      </a:lnTo>
                      <a:lnTo>
                        <a:pt x="549" y="46"/>
                      </a:lnTo>
                      <a:lnTo>
                        <a:pt x="547" y="46"/>
                      </a:lnTo>
                      <a:lnTo>
                        <a:pt x="494" y="41"/>
                      </a:lnTo>
                      <a:lnTo>
                        <a:pt x="503" y="31"/>
                      </a:lnTo>
                      <a:lnTo>
                        <a:pt x="470" y="44"/>
                      </a:lnTo>
                      <a:lnTo>
                        <a:pt x="445" y="44"/>
                      </a:lnTo>
                      <a:lnTo>
                        <a:pt x="476" y="23"/>
                      </a:lnTo>
                      <a:lnTo>
                        <a:pt x="411" y="11"/>
                      </a:lnTo>
                      <a:lnTo>
                        <a:pt x="403" y="0"/>
                      </a:lnTo>
                      <a:lnTo>
                        <a:pt x="402" y="8"/>
                      </a:lnTo>
                      <a:lnTo>
                        <a:pt x="26" y="8"/>
                      </a:lnTo>
                      <a:lnTo>
                        <a:pt x="34" y="21"/>
                      </a:lnTo>
                      <a:lnTo>
                        <a:pt x="25" y="32"/>
                      </a:lnTo>
                      <a:lnTo>
                        <a:pt x="27" y="21"/>
                      </a:lnTo>
                      <a:lnTo>
                        <a:pt x="0" y="20"/>
                      </a:lnTo>
                      <a:lnTo>
                        <a:pt x="0" y="2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sp>
            <p:nvSpPr>
              <p:cNvPr id="241" name="Mexico">
                <a:extLst>
                  <a:ext uri="{FF2B5EF4-FFF2-40B4-BE49-F238E27FC236}">
                    <a16:creationId xmlns:a16="http://schemas.microsoft.com/office/drawing/2014/main" id="{C468B69F-497D-A04F-86B7-7F890D2EE9E6}"/>
                  </a:ext>
                </a:extLst>
              </p:cNvPr>
              <p:cNvSpPr>
                <a:spLocks/>
              </p:cNvSpPr>
              <p:nvPr/>
            </p:nvSpPr>
            <p:spPr bwMode="gray">
              <a:xfrm>
                <a:off x="1842141" y="3749489"/>
                <a:ext cx="750501" cy="527839"/>
              </a:xfrm>
              <a:custGeom>
                <a:avLst/>
                <a:gdLst/>
                <a:ahLst/>
                <a:cxnLst>
                  <a:cxn ang="0">
                    <a:pos x="0" y="2"/>
                  </a:cxn>
                  <a:cxn ang="0">
                    <a:pos x="0" y="2"/>
                  </a:cxn>
                  <a:cxn ang="0">
                    <a:pos x="20" y="39"/>
                  </a:cxn>
                  <a:cxn ang="0">
                    <a:pos x="43" y="55"/>
                  </a:cxn>
                  <a:cxn ang="0">
                    <a:pos x="41" y="65"/>
                  </a:cxn>
                  <a:cxn ang="0">
                    <a:pos x="30" y="67"/>
                  </a:cxn>
                  <a:cxn ang="0">
                    <a:pos x="56" y="75"/>
                  </a:cxn>
                  <a:cxn ang="0">
                    <a:pos x="70" y="92"/>
                  </a:cxn>
                  <a:cxn ang="0">
                    <a:pos x="68" y="106"/>
                  </a:cxn>
                  <a:cxn ang="0">
                    <a:pos x="98" y="129"/>
                  </a:cxn>
                  <a:cxn ang="0">
                    <a:pos x="105" y="121"/>
                  </a:cxn>
                  <a:cxn ang="0">
                    <a:pos x="35" y="33"/>
                  </a:cxn>
                  <a:cxn ang="0">
                    <a:pos x="31" y="10"/>
                  </a:cxn>
                  <a:cxn ang="0">
                    <a:pos x="46" y="15"/>
                  </a:cxn>
                  <a:cxn ang="0">
                    <a:pos x="72" y="53"/>
                  </a:cxn>
                  <a:cxn ang="0">
                    <a:pos x="108" y="83"/>
                  </a:cxn>
                  <a:cxn ang="0">
                    <a:pos x="107" y="93"/>
                  </a:cxn>
                  <a:cxn ang="0">
                    <a:pos x="158" y="133"/>
                  </a:cxn>
                  <a:cxn ang="0">
                    <a:pos x="164" y="150"/>
                  </a:cxn>
                  <a:cxn ang="0">
                    <a:pos x="158" y="161"/>
                  </a:cxn>
                  <a:cxn ang="0">
                    <a:pos x="169" y="176"/>
                  </a:cxn>
                  <a:cxn ang="0">
                    <a:pos x="267" y="217"/>
                  </a:cxn>
                  <a:cxn ang="0">
                    <a:pos x="310" y="214"/>
                  </a:cxn>
                  <a:cxn ang="0">
                    <a:pos x="338" y="233"/>
                  </a:cxn>
                  <a:cxn ang="0">
                    <a:pos x="349" y="214"/>
                  </a:cxn>
                  <a:cxn ang="0">
                    <a:pos x="363" y="214"/>
                  </a:cxn>
                  <a:cxn ang="0">
                    <a:pos x="349" y="197"/>
                  </a:cxn>
                  <a:cxn ang="0">
                    <a:pos x="380" y="191"/>
                  </a:cxn>
                  <a:cxn ang="0">
                    <a:pos x="391" y="184"/>
                  </a:cxn>
                  <a:cxn ang="0">
                    <a:pos x="395" y="180"/>
                  </a:cxn>
                  <a:cxn ang="0">
                    <a:pos x="399" y="189"/>
                  </a:cxn>
                  <a:cxn ang="0">
                    <a:pos x="412" y="150"/>
                  </a:cxn>
                  <a:cxn ang="0">
                    <a:pos x="395" y="144"/>
                  </a:cxn>
                  <a:cxn ang="0">
                    <a:pos x="364" y="150"/>
                  </a:cxn>
                  <a:cxn ang="0">
                    <a:pos x="347" y="184"/>
                  </a:cxn>
                  <a:cxn ang="0">
                    <a:pos x="308" y="187"/>
                  </a:cxn>
                  <a:cxn ang="0">
                    <a:pos x="291" y="179"/>
                  </a:cxn>
                  <a:cxn ang="0">
                    <a:pos x="265" y="138"/>
                  </a:cxn>
                  <a:cxn ang="0">
                    <a:pos x="264" y="106"/>
                  </a:cxn>
                  <a:cxn ang="0">
                    <a:pos x="273" y="90"/>
                  </a:cxn>
                  <a:cxn ang="0">
                    <a:pos x="246" y="82"/>
                  </a:cxn>
                  <a:cxn ang="0">
                    <a:pos x="211" y="38"/>
                  </a:cxn>
                  <a:cxn ang="0">
                    <a:pos x="183" y="48"/>
                  </a:cxn>
                  <a:cxn ang="0">
                    <a:pos x="145" y="11"/>
                  </a:cxn>
                  <a:cxn ang="0">
                    <a:pos x="84" y="19"/>
                  </a:cxn>
                  <a:cxn ang="0">
                    <a:pos x="32" y="0"/>
                  </a:cxn>
                  <a:cxn ang="0">
                    <a:pos x="0" y="2"/>
                  </a:cxn>
                  <a:cxn ang="0">
                    <a:pos x="0" y="2"/>
                  </a:cxn>
                </a:cxnLst>
                <a:rect l="0" t="0" r="r" b="b"/>
                <a:pathLst>
                  <a:path w="413" h="234">
                    <a:moveTo>
                      <a:pt x="0" y="2"/>
                    </a:moveTo>
                    <a:lnTo>
                      <a:pt x="0" y="2"/>
                    </a:lnTo>
                    <a:lnTo>
                      <a:pt x="20" y="39"/>
                    </a:lnTo>
                    <a:lnTo>
                      <a:pt x="43" y="55"/>
                    </a:lnTo>
                    <a:lnTo>
                      <a:pt x="41" y="65"/>
                    </a:lnTo>
                    <a:lnTo>
                      <a:pt x="30" y="67"/>
                    </a:lnTo>
                    <a:lnTo>
                      <a:pt x="56" y="75"/>
                    </a:lnTo>
                    <a:lnTo>
                      <a:pt x="70" y="92"/>
                    </a:lnTo>
                    <a:lnTo>
                      <a:pt x="68" y="106"/>
                    </a:lnTo>
                    <a:lnTo>
                      <a:pt x="98" y="129"/>
                    </a:lnTo>
                    <a:lnTo>
                      <a:pt x="105" y="121"/>
                    </a:lnTo>
                    <a:lnTo>
                      <a:pt x="35" y="33"/>
                    </a:lnTo>
                    <a:lnTo>
                      <a:pt x="31" y="10"/>
                    </a:lnTo>
                    <a:lnTo>
                      <a:pt x="46" y="15"/>
                    </a:lnTo>
                    <a:lnTo>
                      <a:pt x="72" y="53"/>
                    </a:lnTo>
                    <a:lnTo>
                      <a:pt x="108" y="83"/>
                    </a:lnTo>
                    <a:lnTo>
                      <a:pt x="107" y="93"/>
                    </a:lnTo>
                    <a:lnTo>
                      <a:pt x="158" y="133"/>
                    </a:lnTo>
                    <a:lnTo>
                      <a:pt x="164" y="150"/>
                    </a:lnTo>
                    <a:lnTo>
                      <a:pt x="158" y="161"/>
                    </a:lnTo>
                    <a:lnTo>
                      <a:pt x="169" y="176"/>
                    </a:lnTo>
                    <a:lnTo>
                      <a:pt x="267" y="217"/>
                    </a:lnTo>
                    <a:lnTo>
                      <a:pt x="310" y="214"/>
                    </a:lnTo>
                    <a:lnTo>
                      <a:pt x="338" y="233"/>
                    </a:lnTo>
                    <a:lnTo>
                      <a:pt x="349" y="214"/>
                    </a:lnTo>
                    <a:lnTo>
                      <a:pt x="363" y="214"/>
                    </a:lnTo>
                    <a:lnTo>
                      <a:pt x="349" y="197"/>
                    </a:lnTo>
                    <a:lnTo>
                      <a:pt x="380" y="191"/>
                    </a:lnTo>
                    <a:lnTo>
                      <a:pt x="391" y="184"/>
                    </a:lnTo>
                    <a:lnTo>
                      <a:pt x="395" y="180"/>
                    </a:lnTo>
                    <a:lnTo>
                      <a:pt x="399" y="189"/>
                    </a:lnTo>
                    <a:lnTo>
                      <a:pt x="412" y="150"/>
                    </a:lnTo>
                    <a:lnTo>
                      <a:pt x="395" y="144"/>
                    </a:lnTo>
                    <a:lnTo>
                      <a:pt x="364" y="150"/>
                    </a:lnTo>
                    <a:lnTo>
                      <a:pt x="347" y="184"/>
                    </a:lnTo>
                    <a:lnTo>
                      <a:pt x="308" y="187"/>
                    </a:lnTo>
                    <a:lnTo>
                      <a:pt x="291" y="179"/>
                    </a:lnTo>
                    <a:lnTo>
                      <a:pt x="265" y="138"/>
                    </a:lnTo>
                    <a:lnTo>
                      <a:pt x="264" y="106"/>
                    </a:lnTo>
                    <a:lnTo>
                      <a:pt x="273" y="90"/>
                    </a:lnTo>
                    <a:lnTo>
                      <a:pt x="246" y="82"/>
                    </a:lnTo>
                    <a:lnTo>
                      <a:pt x="211" y="38"/>
                    </a:lnTo>
                    <a:lnTo>
                      <a:pt x="183" y="48"/>
                    </a:lnTo>
                    <a:lnTo>
                      <a:pt x="145" y="11"/>
                    </a:lnTo>
                    <a:lnTo>
                      <a:pt x="84" y="19"/>
                    </a:lnTo>
                    <a:lnTo>
                      <a:pt x="32" y="0"/>
                    </a:lnTo>
                    <a:lnTo>
                      <a:pt x="0" y="2"/>
                    </a:lnTo>
                    <a:lnTo>
                      <a:pt x="0" y="2"/>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42" name="Greenland">
                <a:extLst>
                  <a:ext uri="{FF2B5EF4-FFF2-40B4-BE49-F238E27FC236}">
                    <a16:creationId xmlns:a16="http://schemas.microsoft.com/office/drawing/2014/main" id="{45464942-C68F-A74E-8B1B-CBE2AF7944A1}"/>
                  </a:ext>
                </a:extLst>
              </p:cNvPr>
              <p:cNvSpPr>
                <a:spLocks/>
              </p:cNvSpPr>
              <p:nvPr/>
            </p:nvSpPr>
            <p:spPr bwMode="gray">
              <a:xfrm>
                <a:off x="2937919" y="1578148"/>
                <a:ext cx="1505293" cy="1222014"/>
              </a:xfrm>
              <a:custGeom>
                <a:avLst/>
                <a:gdLst/>
                <a:ahLst/>
                <a:cxnLst>
                  <a:cxn ang="0">
                    <a:pos x="59" y="129"/>
                  </a:cxn>
                  <a:cxn ang="0">
                    <a:pos x="118" y="108"/>
                  </a:cxn>
                  <a:cxn ang="0">
                    <a:pos x="96" y="105"/>
                  </a:cxn>
                  <a:cxn ang="0">
                    <a:pos x="157" y="70"/>
                  </a:cxn>
                  <a:cxn ang="0">
                    <a:pos x="177" y="47"/>
                  </a:cxn>
                  <a:cxn ang="0">
                    <a:pos x="265" y="46"/>
                  </a:cxn>
                  <a:cxn ang="0">
                    <a:pos x="294" y="40"/>
                  </a:cxn>
                  <a:cxn ang="0">
                    <a:pos x="371" y="46"/>
                  </a:cxn>
                  <a:cxn ang="0">
                    <a:pos x="362" y="23"/>
                  </a:cxn>
                  <a:cxn ang="0">
                    <a:pos x="392" y="20"/>
                  </a:cxn>
                  <a:cxn ang="0">
                    <a:pos x="398" y="8"/>
                  </a:cxn>
                  <a:cxn ang="0">
                    <a:pos x="452" y="11"/>
                  </a:cxn>
                  <a:cxn ang="0">
                    <a:pos x="630" y="7"/>
                  </a:cxn>
                  <a:cxn ang="0">
                    <a:pos x="495" y="20"/>
                  </a:cxn>
                  <a:cxn ang="0">
                    <a:pos x="658" y="21"/>
                  </a:cxn>
                  <a:cxn ang="0">
                    <a:pos x="569" y="44"/>
                  </a:cxn>
                  <a:cxn ang="0">
                    <a:pos x="640" y="51"/>
                  </a:cxn>
                  <a:cxn ang="0">
                    <a:pos x="655" y="91"/>
                  </a:cxn>
                  <a:cxn ang="0">
                    <a:pos x="756" y="51"/>
                  </a:cxn>
                  <a:cxn ang="0">
                    <a:pos x="792" y="79"/>
                  </a:cxn>
                  <a:cxn ang="0">
                    <a:pos x="719" y="110"/>
                  </a:cxn>
                  <a:cxn ang="0">
                    <a:pos x="735" y="124"/>
                  </a:cxn>
                  <a:cxn ang="0">
                    <a:pos x="734" y="164"/>
                  </a:cxn>
                  <a:cxn ang="0">
                    <a:pos x="747" y="186"/>
                  </a:cxn>
                  <a:cxn ang="0">
                    <a:pos x="700" y="203"/>
                  </a:cxn>
                  <a:cxn ang="0">
                    <a:pos x="728" y="230"/>
                  </a:cxn>
                  <a:cxn ang="0">
                    <a:pos x="713" y="233"/>
                  </a:cxn>
                  <a:cxn ang="0">
                    <a:pos x="688" y="249"/>
                  </a:cxn>
                  <a:cxn ang="0">
                    <a:pos x="665" y="261"/>
                  </a:cxn>
                  <a:cxn ang="0">
                    <a:pos x="657" y="288"/>
                  </a:cxn>
                  <a:cxn ang="0">
                    <a:pos x="679" y="313"/>
                  </a:cxn>
                  <a:cxn ang="0">
                    <a:pos x="700" y="338"/>
                  </a:cxn>
                  <a:cxn ang="0">
                    <a:pos x="658" y="318"/>
                  </a:cxn>
                  <a:cxn ang="0">
                    <a:pos x="600" y="338"/>
                  </a:cxn>
                  <a:cxn ang="0">
                    <a:pos x="690" y="349"/>
                  </a:cxn>
                  <a:cxn ang="0">
                    <a:pos x="552" y="376"/>
                  </a:cxn>
                  <a:cxn ang="0">
                    <a:pos x="506" y="424"/>
                  </a:cxn>
                  <a:cxn ang="0">
                    <a:pos x="490" y="425"/>
                  </a:cxn>
                  <a:cxn ang="0">
                    <a:pos x="448" y="452"/>
                  </a:cxn>
                  <a:cxn ang="0">
                    <a:pos x="443" y="475"/>
                  </a:cxn>
                  <a:cxn ang="0">
                    <a:pos x="422" y="487"/>
                  </a:cxn>
                  <a:cxn ang="0">
                    <a:pos x="412" y="535"/>
                  </a:cxn>
                  <a:cxn ang="0">
                    <a:pos x="378" y="528"/>
                  </a:cxn>
                  <a:cxn ang="0">
                    <a:pos x="338" y="518"/>
                  </a:cxn>
                  <a:cxn ang="0">
                    <a:pos x="294" y="477"/>
                  </a:cxn>
                  <a:cxn ang="0">
                    <a:pos x="285" y="466"/>
                  </a:cxn>
                  <a:cxn ang="0">
                    <a:pos x="261" y="405"/>
                  </a:cxn>
                  <a:cxn ang="0">
                    <a:pos x="297" y="381"/>
                  </a:cxn>
                  <a:cxn ang="0">
                    <a:pos x="308" y="347"/>
                  </a:cxn>
                  <a:cxn ang="0">
                    <a:pos x="295" y="335"/>
                  </a:cxn>
                  <a:cxn ang="0">
                    <a:pos x="280" y="322"/>
                  </a:cxn>
                  <a:cxn ang="0">
                    <a:pos x="265" y="303"/>
                  </a:cxn>
                  <a:cxn ang="0">
                    <a:pos x="249" y="303"/>
                  </a:cxn>
                  <a:cxn ang="0">
                    <a:pos x="243" y="271"/>
                  </a:cxn>
                  <a:cxn ang="0">
                    <a:pos x="198" y="216"/>
                  </a:cxn>
                  <a:cxn ang="0">
                    <a:pos x="83" y="203"/>
                  </a:cxn>
                  <a:cxn ang="0">
                    <a:pos x="67" y="191"/>
                  </a:cxn>
                  <a:cxn ang="0">
                    <a:pos x="100" y="177"/>
                  </a:cxn>
                  <a:cxn ang="0">
                    <a:pos x="0" y="152"/>
                  </a:cxn>
                </a:cxnLst>
                <a:rect l="0" t="0" r="r" b="b"/>
                <a:pathLst>
                  <a:path w="830" h="543">
                    <a:moveTo>
                      <a:pt x="0" y="152"/>
                    </a:moveTo>
                    <a:lnTo>
                      <a:pt x="0" y="152"/>
                    </a:lnTo>
                    <a:lnTo>
                      <a:pt x="5" y="144"/>
                    </a:lnTo>
                    <a:lnTo>
                      <a:pt x="59" y="129"/>
                    </a:lnTo>
                    <a:lnTo>
                      <a:pt x="93" y="129"/>
                    </a:lnTo>
                    <a:lnTo>
                      <a:pt x="112" y="116"/>
                    </a:lnTo>
                    <a:lnTo>
                      <a:pt x="106" y="113"/>
                    </a:lnTo>
                    <a:lnTo>
                      <a:pt x="118" y="108"/>
                    </a:lnTo>
                    <a:lnTo>
                      <a:pt x="108" y="105"/>
                    </a:lnTo>
                    <a:lnTo>
                      <a:pt x="127" y="100"/>
                    </a:lnTo>
                    <a:lnTo>
                      <a:pt x="120" y="96"/>
                    </a:lnTo>
                    <a:lnTo>
                      <a:pt x="96" y="105"/>
                    </a:lnTo>
                    <a:lnTo>
                      <a:pt x="72" y="94"/>
                    </a:lnTo>
                    <a:lnTo>
                      <a:pt x="103" y="88"/>
                    </a:lnTo>
                    <a:lnTo>
                      <a:pt x="119" y="70"/>
                    </a:lnTo>
                    <a:lnTo>
                      <a:pt x="157" y="70"/>
                    </a:lnTo>
                    <a:lnTo>
                      <a:pt x="155" y="51"/>
                    </a:lnTo>
                    <a:lnTo>
                      <a:pt x="182" y="51"/>
                    </a:lnTo>
                    <a:lnTo>
                      <a:pt x="210" y="64"/>
                    </a:lnTo>
                    <a:lnTo>
                      <a:pt x="177" y="47"/>
                    </a:lnTo>
                    <a:lnTo>
                      <a:pt x="239" y="35"/>
                    </a:lnTo>
                    <a:lnTo>
                      <a:pt x="255" y="43"/>
                    </a:lnTo>
                    <a:lnTo>
                      <a:pt x="257" y="60"/>
                    </a:lnTo>
                    <a:lnTo>
                      <a:pt x="265" y="46"/>
                    </a:lnTo>
                    <a:lnTo>
                      <a:pt x="305" y="56"/>
                    </a:lnTo>
                    <a:lnTo>
                      <a:pt x="291" y="48"/>
                    </a:lnTo>
                    <a:lnTo>
                      <a:pt x="311" y="49"/>
                    </a:lnTo>
                    <a:lnTo>
                      <a:pt x="294" y="40"/>
                    </a:lnTo>
                    <a:lnTo>
                      <a:pt x="289" y="32"/>
                    </a:lnTo>
                    <a:lnTo>
                      <a:pt x="298" y="31"/>
                    </a:lnTo>
                    <a:lnTo>
                      <a:pt x="378" y="53"/>
                    </a:lnTo>
                    <a:lnTo>
                      <a:pt x="371" y="46"/>
                    </a:lnTo>
                    <a:lnTo>
                      <a:pt x="389" y="44"/>
                    </a:lnTo>
                    <a:lnTo>
                      <a:pt x="378" y="38"/>
                    </a:lnTo>
                    <a:lnTo>
                      <a:pt x="405" y="40"/>
                    </a:lnTo>
                    <a:lnTo>
                      <a:pt x="362" y="23"/>
                    </a:lnTo>
                    <a:lnTo>
                      <a:pt x="439" y="32"/>
                    </a:lnTo>
                    <a:lnTo>
                      <a:pt x="422" y="23"/>
                    </a:lnTo>
                    <a:lnTo>
                      <a:pt x="376" y="21"/>
                    </a:lnTo>
                    <a:lnTo>
                      <a:pt x="392" y="20"/>
                    </a:lnTo>
                    <a:lnTo>
                      <a:pt x="364" y="12"/>
                    </a:lnTo>
                    <a:lnTo>
                      <a:pt x="397" y="14"/>
                    </a:lnTo>
                    <a:lnTo>
                      <a:pt x="383" y="11"/>
                    </a:lnTo>
                    <a:lnTo>
                      <a:pt x="398" y="8"/>
                    </a:lnTo>
                    <a:lnTo>
                      <a:pt x="455" y="23"/>
                    </a:lnTo>
                    <a:lnTo>
                      <a:pt x="448" y="18"/>
                    </a:lnTo>
                    <a:lnTo>
                      <a:pt x="474" y="12"/>
                    </a:lnTo>
                    <a:lnTo>
                      <a:pt x="452" y="11"/>
                    </a:lnTo>
                    <a:lnTo>
                      <a:pt x="452" y="3"/>
                    </a:lnTo>
                    <a:lnTo>
                      <a:pt x="466" y="0"/>
                    </a:lnTo>
                    <a:lnTo>
                      <a:pt x="618" y="3"/>
                    </a:lnTo>
                    <a:lnTo>
                      <a:pt x="630" y="7"/>
                    </a:lnTo>
                    <a:lnTo>
                      <a:pt x="625" y="11"/>
                    </a:lnTo>
                    <a:lnTo>
                      <a:pt x="523" y="12"/>
                    </a:lnTo>
                    <a:lnTo>
                      <a:pt x="534" y="15"/>
                    </a:lnTo>
                    <a:lnTo>
                      <a:pt x="495" y="20"/>
                    </a:lnTo>
                    <a:lnTo>
                      <a:pt x="639" y="12"/>
                    </a:lnTo>
                    <a:lnTo>
                      <a:pt x="644" y="19"/>
                    </a:lnTo>
                    <a:lnTo>
                      <a:pt x="625" y="24"/>
                    </a:lnTo>
                    <a:lnTo>
                      <a:pt x="658" y="21"/>
                    </a:lnTo>
                    <a:lnTo>
                      <a:pt x="697" y="29"/>
                    </a:lnTo>
                    <a:lnTo>
                      <a:pt x="639" y="43"/>
                    </a:lnTo>
                    <a:lnTo>
                      <a:pt x="547" y="42"/>
                    </a:lnTo>
                    <a:lnTo>
                      <a:pt x="569" y="44"/>
                    </a:lnTo>
                    <a:lnTo>
                      <a:pt x="531" y="51"/>
                    </a:lnTo>
                    <a:lnTo>
                      <a:pt x="531" y="58"/>
                    </a:lnTo>
                    <a:lnTo>
                      <a:pt x="631" y="47"/>
                    </a:lnTo>
                    <a:lnTo>
                      <a:pt x="640" y="51"/>
                    </a:lnTo>
                    <a:lnTo>
                      <a:pt x="618" y="62"/>
                    </a:lnTo>
                    <a:lnTo>
                      <a:pt x="684" y="44"/>
                    </a:lnTo>
                    <a:lnTo>
                      <a:pt x="688" y="61"/>
                    </a:lnTo>
                    <a:lnTo>
                      <a:pt x="655" y="91"/>
                    </a:lnTo>
                    <a:lnTo>
                      <a:pt x="718" y="57"/>
                    </a:lnTo>
                    <a:lnTo>
                      <a:pt x="717" y="62"/>
                    </a:lnTo>
                    <a:lnTo>
                      <a:pt x="747" y="62"/>
                    </a:lnTo>
                    <a:lnTo>
                      <a:pt x="756" y="51"/>
                    </a:lnTo>
                    <a:lnTo>
                      <a:pt x="789" y="49"/>
                    </a:lnTo>
                    <a:lnTo>
                      <a:pt x="829" y="59"/>
                    </a:lnTo>
                    <a:lnTo>
                      <a:pt x="790" y="74"/>
                    </a:lnTo>
                    <a:lnTo>
                      <a:pt x="792" y="79"/>
                    </a:lnTo>
                    <a:lnTo>
                      <a:pt x="702" y="88"/>
                    </a:lnTo>
                    <a:lnTo>
                      <a:pt x="774" y="88"/>
                    </a:lnTo>
                    <a:lnTo>
                      <a:pt x="715" y="101"/>
                    </a:lnTo>
                    <a:lnTo>
                      <a:pt x="719" y="110"/>
                    </a:lnTo>
                    <a:lnTo>
                      <a:pt x="758" y="101"/>
                    </a:lnTo>
                    <a:lnTo>
                      <a:pt x="730" y="113"/>
                    </a:lnTo>
                    <a:lnTo>
                      <a:pt x="726" y="127"/>
                    </a:lnTo>
                    <a:lnTo>
                      <a:pt x="735" y="124"/>
                    </a:lnTo>
                    <a:lnTo>
                      <a:pt x="708" y="136"/>
                    </a:lnTo>
                    <a:lnTo>
                      <a:pt x="698" y="164"/>
                    </a:lnTo>
                    <a:lnTo>
                      <a:pt x="713" y="159"/>
                    </a:lnTo>
                    <a:lnTo>
                      <a:pt x="734" y="164"/>
                    </a:lnTo>
                    <a:lnTo>
                      <a:pt x="715" y="164"/>
                    </a:lnTo>
                    <a:lnTo>
                      <a:pt x="715" y="172"/>
                    </a:lnTo>
                    <a:lnTo>
                      <a:pt x="746" y="176"/>
                    </a:lnTo>
                    <a:lnTo>
                      <a:pt x="747" y="186"/>
                    </a:lnTo>
                    <a:lnTo>
                      <a:pt x="700" y="184"/>
                    </a:lnTo>
                    <a:lnTo>
                      <a:pt x="713" y="188"/>
                    </a:lnTo>
                    <a:lnTo>
                      <a:pt x="686" y="191"/>
                    </a:lnTo>
                    <a:lnTo>
                      <a:pt x="700" y="203"/>
                    </a:lnTo>
                    <a:lnTo>
                      <a:pt x="724" y="204"/>
                    </a:lnTo>
                    <a:lnTo>
                      <a:pt x="709" y="210"/>
                    </a:lnTo>
                    <a:lnTo>
                      <a:pt x="729" y="216"/>
                    </a:lnTo>
                    <a:lnTo>
                      <a:pt x="728" y="230"/>
                    </a:lnTo>
                    <a:lnTo>
                      <a:pt x="693" y="221"/>
                    </a:lnTo>
                    <a:lnTo>
                      <a:pt x="714" y="229"/>
                    </a:lnTo>
                    <a:lnTo>
                      <a:pt x="701" y="234"/>
                    </a:lnTo>
                    <a:lnTo>
                      <a:pt x="713" y="233"/>
                    </a:lnTo>
                    <a:lnTo>
                      <a:pt x="709" y="242"/>
                    </a:lnTo>
                    <a:lnTo>
                      <a:pt x="735" y="246"/>
                    </a:lnTo>
                    <a:lnTo>
                      <a:pt x="695" y="244"/>
                    </a:lnTo>
                    <a:lnTo>
                      <a:pt x="688" y="249"/>
                    </a:lnTo>
                    <a:lnTo>
                      <a:pt x="718" y="260"/>
                    </a:lnTo>
                    <a:lnTo>
                      <a:pt x="714" y="270"/>
                    </a:lnTo>
                    <a:lnTo>
                      <a:pt x="689" y="275"/>
                    </a:lnTo>
                    <a:lnTo>
                      <a:pt x="665" y="261"/>
                    </a:lnTo>
                    <a:lnTo>
                      <a:pt x="629" y="273"/>
                    </a:lnTo>
                    <a:lnTo>
                      <a:pt x="654" y="280"/>
                    </a:lnTo>
                    <a:lnTo>
                      <a:pt x="630" y="287"/>
                    </a:lnTo>
                    <a:lnTo>
                      <a:pt x="657" y="288"/>
                    </a:lnTo>
                    <a:lnTo>
                      <a:pt x="648" y="301"/>
                    </a:lnTo>
                    <a:lnTo>
                      <a:pt x="658" y="293"/>
                    </a:lnTo>
                    <a:lnTo>
                      <a:pt x="688" y="304"/>
                    </a:lnTo>
                    <a:lnTo>
                      <a:pt x="679" y="313"/>
                    </a:lnTo>
                    <a:lnTo>
                      <a:pt x="695" y="309"/>
                    </a:lnTo>
                    <a:lnTo>
                      <a:pt x="688" y="319"/>
                    </a:lnTo>
                    <a:lnTo>
                      <a:pt x="699" y="315"/>
                    </a:lnTo>
                    <a:lnTo>
                      <a:pt x="700" y="338"/>
                    </a:lnTo>
                    <a:lnTo>
                      <a:pt x="688" y="329"/>
                    </a:lnTo>
                    <a:lnTo>
                      <a:pt x="688" y="338"/>
                    </a:lnTo>
                    <a:lnTo>
                      <a:pt x="675" y="338"/>
                    </a:lnTo>
                    <a:lnTo>
                      <a:pt x="658" y="318"/>
                    </a:lnTo>
                    <a:lnTo>
                      <a:pt x="619" y="308"/>
                    </a:lnTo>
                    <a:lnTo>
                      <a:pt x="646" y="320"/>
                    </a:lnTo>
                    <a:lnTo>
                      <a:pt x="610" y="327"/>
                    </a:lnTo>
                    <a:lnTo>
                      <a:pt x="600" y="338"/>
                    </a:lnTo>
                    <a:lnTo>
                      <a:pt x="634" y="341"/>
                    </a:lnTo>
                    <a:lnTo>
                      <a:pt x="605" y="347"/>
                    </a:lnTo>
                    <a:lnTo>
                      <a:pt x="648" y="339"/>
                    </a:lnTo>
                    <a:lnTo>
                      <a:pt x="690" y="349"/>
                    </a:lnTo>
                    <a:lnTo>
                      <a:pt x="636" y="376"/>
                    </a:lnTo>
                    <a:lnTo>
                      <a:pt x="583" y="388"/>
                    </a:lnTo>
                    <a:lnTo>
                      <a:pt x="564" y="389"/>
                    </a:lnTo>
                    <a:lnTo>
                      <a:pt x="552" y="376"/>
                    </a:lnTo>
                    <a:lnTo>
                      <a:pt x="558" y="389"/>
                    </a:lnTo>
                    <a:lnTo>
                      <a:pt x="542" y="395"/>
                    </a:lnTo>
                    <a:lnTo>
                      <a:pt x="523" y="424"/>
                    </a:lnTo>
                    <a:lnTo>
                      <a:pt x="506" y="424"/>
                    </a:lnTo>
                    <a:lnTo>
                      <a:pt x="503" y="433"/>
                    </a:lnTo>
                    <a:lnTo>
                      <a:pt x="487" y="434"/>
                    </a:lnTo>
                    <a:lnTo>
                      <a:pt x="479" y="430"/>
                    </a:lnTo>
                    <a:lnTo>
                      <a:pt x="490" y="425"/>
                    </a:lnTo>
                    <a:lnTo>
                      <a:pt x="479" y="424"/>
                    </a:lnTo>
                    <a:lnTo>
                      <a:pt x="473" y="438"/>
                    </a:lnTo>
                    <a:lnTo>
                      <a:pt x="448" y="440"/>
                    </a:lnTo>
                    <a:lnTo>
                      <a:pt x="448" y="452"/>
                    </a:lnTo>
                    <a:lnTo>
                      <a:pt x="433" y="453"/>
                    </a:lnTo>
                    <a:lnTo>
                      <a:pt x="447" y="462"/>
                    </a:lnTo>
                    <a:lnTo>
                      <a:pt x="429" y="464"/>
                    </a:lnTo>
                    <a:lnTo>
                      <a:pt x="443" y="475"/>
                    </a:lnTo>
                    <a:lnTo>
                      <a:pt x="430" y="475"/>
                    </a:lnTo>
                    <a:lnTo>
                      <a:pt x="440" y="477"/>
                    </a:lnTo>
                    <a:lnTo>
                      <a:pt x="430" y="489"/>
                    </a:lnTo>
                    <a:lnTo>
                      <a:pt x="422" y="487"/>
                    </a:lnTo>
                    <a:lnTo>
                      <a:pt x="429" y="492"/>
                    </a:lnTo>
                    <a:lnTo>
                      <a:pt x="412" y="496"/>
                    </a:lnTo>
                    <a:lnTo>
                      <a:pt x="422" y="512"/>
                    </a:lnTo>
                    <a:lnTo>
                      <a:pt x="412" y="535"/>
                    </a:lnTo>
                    <a:lnTo>
                      <a:pt x="400" y="535"/>
                    </a:lnTo>
                    <a:lnTo>
                      <a:pt x="409" y="542"/>
                    </a:lnTo>
                    <a:lnTo>
                      <a:pt x="381" y="542"/>
                    </a:lnTo>
                    <a:lnTo>
                      <a:pt x="378" y="528"/>
                    </a:lnTo>
                    <a:lnTo>
                      <a:pt x="339" y="530"/>
                    </a:lnTo>
                    <a:lnTo>
                      <a:pt x="348" y="527"/>
                    </a:lnTo>
                    <a:lnTo>
                      <a:pt x="328" y="520"/>
                    </a:lnTo>
                    <a:lnTo>
                      <a:pt x="338" y="518"/>
                    </a:lnTo>
                    <a:lnTo>
                      <a:pt x="323" y="518"/>
                    </a:lnTo>
                    <a:lnTo>
                      <a:pt x="328" y="506"/>
                    </a:lnTo>
                    <a:lnTo>
                      <a:pt x="320" y="509"/>
                    </a:lnTo>
                    <a:lnTo>
                      <a:pt x="294" y="477"/>
                    </a:lnTo>
                    <a:lnTo>
                      <a:pt x="294" y="467"/>
                    </a:lnTo>
                    <a:lnTo>
                      <a:pt x="313" y="457"/>
                    </a:lnTo>
                    <a:lnTo>
                      <a:pt x="305" y="455"/>
                    </a:lnTo>
                    <a:lnTo>
                      <a:pt x="285" y="466"/>
                    </a:lnTo>
                    <a:lnTo>
                      <a:pt x="285" y="443"/>
                    </a:lnTo>
                    <a:lnTo>
                      <a:pt x="267" y="430"/>
                    </a:lnTo>
                    <a:lnTo>
                      <a:pt x="273" y="412"/>
                    </a:lnTo>
                    <a:lnTo>
                      <a:pt x="261" y="405"/>
                    </a:lnTo>
                    <a:lnTo>
                      <a:pt x="276" y="389"/>
                    </a:lnTo>
                    <a:lnTo>
                      <a:pt x="267" y="388"/>
                    </a:lnTo>
                    <a:lnTo>
                      <a:pt x="301" y="388"/>
                    </a:lnTo>
                    <a:lnTo>
                      <a:pt x="297" y="381"/>
                    </a:lnTo>
                    <a:lnTo>
                      <a:pt x="275" y="382"/>
                    </a:lnTo>
                    <a:lnTo>
                      <a:pt x="308" y="368"/>
                    </a:lnTo>
                    <a:lnTo>
                      <a:pt x="301" y="363"/>
                    </a:lnTo>
                    <a:lnTo>
                      <a:pt x="308" y="347"/>
                    </a:lnTo>
                    <a:lnTo>
                      <a:pt x="281" y="347"/>
                    </a:lnTo>
                    <a:lnTo>
                      <a:pt x="251" y="334"/>
                    </a:lnTo>
                    <a:lnTo>
                      <a:pt x="305" y="341"/>
                    </a:lnTo>
                    <a:lnTo>
                      <a:pt x="295" y="335"/>
                    </a:lnTo>
                    <a:lnTo>
                      <a:pt x="305" y="332"/>
                    </a:lnTo>
                    <a:lnTo>
                      <a:pt x="284" y="323"/>
                    </a:lnTo>
                    <a:lnTo>
                      <a:pt x="291" y="318"/>
                    </a:lnTo>
                    <a:lnTo>
                      <a:pt x="280" y="322"/>
                    </a:lnTo>
                    <a:lnTo>
                      <a:pt x="287" y="316"/>
                    </a:lnTo>
                    <a:lnTo>
                      <a:pt x="273" y="316"/>
                    </a:lnTo>
                    <a:lnTo>
                      <a:pt x="289" y="311"/>
                    </a:lnTo>
                    <a:lnTo>
                      <a:pt x="265" y="303"/>
                    </a:lnTo>
                    <a:lnTo>
                      <a:pt x="260" y="316"/>
                    </a:lnTo>
                    <a:lnTo>
                      <a:pt x="239" y="316"/>
                    </a:lnTo>
                    <a:lnTo>
                      <a:pt x="236" y="311"/>
                    </a:lnTo>
                    <a:lnTo>
                      <a:pt x="249" y="303"/>
                    </a:lnTo>
                    <a:lnTo>
                      <a:pt x="238" y="303"/>
                    </a:lnTo>
                    <a:lnTo>
                      <a:pt x="251" y="283"/>
                    </a:lnTo>
                    <a:lnTo>
                      <a:pt x="237" y="280"/>
                    </a:lnTo>
                    <a:lnTo>
                      <a:pt x="243" y="271"/>
                    </a:lnTo>
                    <a:lnTo>
                      <a:pt x="221" y="246"/>
                    </a:lnTo>
                    <a:lnTo>
                      <a:pt x="228" y="245"/>
                    </a:lnTo>
                    <a:lnTo>
                      <a:pt x="198" y="224"/>
                    </a:lnTo>
                    <a:lnTo>
                      <a:pt x="198" y="216"/>
                    </a:lnTo>
                    <a:lnTo>
                      <a:pt x="165" y="205"/>
                    </a:lnTo>
                    <a:lnTo>
                      <a:pt x="134" y="199"/>
                    </a:lnTo>
                    <a:lnTo>
                      <a:pt x="106" y="209"/>
                    </a:lnTo>
                    <a:lnTo>
                      <a:pt x="83" y="203"/>
                    </a:lnTo>
                    <a:lnTo>
                      <a:pt x="91" y="210"/>
                    </a:lnTo>
                    <a:lnTo>
                      <a:pt x="67" y="207"/>
                    </a:lnTo>
                    <a:lnTo>
                      <a:pt x="46" y="198"/>
                    </a:lnTo>
                    <a:lnTo>
                      <a:pt x="67" y="191"/>
                    </a:lnTo>
                    <a:lnTo>
                      <a:pt x="21" y="184"/>
                    </a:lnTo>
                    <a:lnTo>
                      <a:pt x="38" y="177"/>
                    </a:lnTo>
                    <a:lnTo>
                      <a:pt x="93" y="179"/>
                    </a:lnTo>
                    <a:lnTo>
                      <a:pt x="100" y="177"/>
                    </a:lnTo>
                    <a:lnTo>
                      <a:pt x="90" y="172"/>
                    </a:lnTo>
                    <a:lnTo>
                      <a:pt x="99" y="168"/>
                    </a:lnTo>
                    <a:lnTo>
                      <a:pt x="50" y="171"/>
                    </a:lnTo>
                    <a:lnTo>
                      <a:pt x="0" y="152"/>
                    </a:lnTo>
                    <a:lnTo>
                      <a:pt x="0" y="152"/>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nvGrpSpPr>
              <p:cNvPr id="243" name="Canada">
                <a:extLst>
                  <a:ext uri="{FF2B5EF4-FFF2-40B4-BE49-F238E27FC236}">
                    <a16:creationId xmlns:a16="http://schemas.microsoft.com/office/drawing/2014/main" id="{5DB1C358-6DFA-1A4D-A966-AC12371C1D81}"/>
                  </a:ext>
                </a:extLst>
              </p:cNvPr>
              <p:cNvGrpSpPr/>
              <p:nvPr/>
            </p:nvGrpSpPr>
            <p:grpSpPr>
              <a:xfrm>
                <a:off x="1248172" y="1598210"/>
                <a:ext cx="2191465" cy="1856309"/>
                <a:chOff x="1248172" y="1598210"/>
                <a:chExt cx="2191465" cy="1856309"/>
              </a:xfrm>
              <a:grpFill/>
            </p:grpSpPr>
            <p:sp>
              <p:nvSpPr>
                <p:cNvPr id="244" name="Canada">
                  <a:extLst>
                    <a:ext uri="{FF2B5EF4-FFF2-40B4-BE49-F238E27FC236}">
                      <a16:creationId xmlns:a16="http://schemas.microsoft.com/office/drawing/2014/main" id="{64B7D451-AF00-904B-A049-5C9C98E87915}"/>
                    </a:ext>
                  </a:extLst>
                </p:cNvPr>
                <p:cNvSpPr>
                  <a:spLocks/>
                </p:cNvSpPr>
                <p:nvPr/>
              </p:nvSpPr>
              <p:spPr bwMode="gray">
                <a:xfrm>
                  <a:off x="1562276" y="3152644"/>
                  <a:ext cx="127095" cy="78848"/>
                </a:xfrm>
                <a:custGeom>
                  <a:avLst/>
                  <a:gdLst/>
                  <a:ahLst/>
                  <a:cxnLst>
                    <a:cxn ang="0">
                      <a:pos x="0" y="0"/>
                    </a:cxn>
                    <a:cxn ang="0">
                      <a:pos x="0" y="0"/>
                    </a:cxn>
                    <a:cxn ang="0">
                      <a:pos x="37" y="6"/>
                    </a:cxn>
                    <a:cxn ang="0">
                      <a:pos x="69" y="34"/>
                    </a:cxn>
                    <a:cxn ang="0">
                      <a:pos x="50" y="29"/>
                    </a:cxn>
                    <a:cxn ang="0">
                      <a:pos x="0" y="0"/>
                    </a:cxn>
                    <a:cxn ang="0">
                      <a:pos x="0" y="0"/>
                    </a:cxn>
                  </a:cxnLst>
                  <a:rect l="0" t="0" r="r" b="b"/>
                  <a:pathLst>
                    <a:path w="70" h="35">
                      <a:moveTo>
                        <a:pt x="0" y="0"/>
                      </a:moveTo>
                      <a:lnTo>
                        <a:pt x="0" y="0"/>
                      </a:lnTo>
                      <a:lnTo>
                        <a:pt x="37" y="6"/>
                      </a:lnTo>
                      <a:lnTo>
                        <a:pt x="69" y="34"/>
                      </a:lnTo>
                      <a:lnTo>
                        <a:pt x="50" y="29"/>
                      </a:lnTo>
                      <a:lnTo>
                        <a:pt x="0" y="0"/>
                      </a:lnTo>
                      <a:lnTo>
                        <a:pt x="0" y="0"/>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45" name="Canada">
                  <a:extLst>
                    <a:ext uri="{FF2B5EF4-FFF2-40B4-BE49-F238E27FC236}">
                      <a16:creationId xmlns:a16="http://schemas.microsoft.com/office/drawing/2014/main" id="{92D6B3EE-473E-EF49-BA29-7D5A50B81296}"/>
                    </a:ext>
                  </a:extLst>
                </p:cNvPr>
                <p:cNvSpPr>
                  <a:spLocks/>
                </p:cNvSpPr>
                <p:nvPr/>
              </p:nvSpPr>
              <p:spPr bwMode="gray">
                <a:xfrm>
                  <a:off x="1622192" y="2116354"/>
                  <a:ext cx="261451" cy="182477"/>
                </a:xfrm>
                <a:custGeom>
                  <a:avLst/>
                  <a:gdLst/>
                  <a:ahLst/>
                  <a:cxnLst>
                    <a:cxn ang="0">
                      <a:pos x="0" y="60"/>
                    </a:cxn>
                    <a:cxn ang="0">
                      <a:pos x="0" y="60"/>
                    </a:cxn>
                    <a:cxn ang="0">
                      <a:pos x="6" y="50"/>
                    </a:cxn>
                    <a:cxn ang="0">
                      <a:pos x="26" y="17"/>
                    </a:cxn>
                    <a:cxn ang="0">
                      <a:pos x="17" y="3"/>
                    </a:cxn>
                    <a:cxn ang="0">
                      <a:pos x="61" y="0"/>
                    </a:cxn>
                    <a:cxn ang="0">
                      <a:pos x="92" y="13"/>
                    </a:cxn>
                    <a:cxn ang="0">
                      <a:pos x="112" y="6"/>
                    </a:cxn>
                    <a:cxn ang="0">
                      <a:pos x="143" y="25"/>
                    </a:cxn>
                    <a:cxn ang="0">
                      <a:pos x="77" y="53"/>
                    </a:cxn>
                    <a:cxn ang="0">
                      <a:pos x="71" y="71"/>
                    </a:cxn>
                    <a:cxn ang="0">
                      <a:pos x="39" y="80"/>
                    </a:cxn>
                    <a:cxn ang="0">
                      <a:pos x="25" y="66"/>
                    </a:cxn>
                    <a:cxn ang="0">
                      <a:pos x="0" y="60"/>
                    </a:cxn>
                    <a:cxn ang="0">
                      <a:pos x="0" y="60"/>
                    </a:cxn>
                  </a:cxnLst>
                  <a:rect l="0" t="0" r="r" b="b"/>
                  <a:pathLst>
                    <a:path w="144" h="81">
                      <a:moveTo>
                        <a:pt x="0" y="60"/>
                      </a:moveTo>
                      <a:lnTo>
                        <a:pt x="0" y="60"/>
                      </a:lnTo>
                      <a:lnTo>
                        <a:pt x="6" y="50"/>
                      </a:lnTo>
                      <a:lnTo>
                        <a:pt x="26" y="17"/>
                      </a:lnTo>
                      <a:lnTo>
                        <a:pt x="17" y="3"/>
                      </a:lnTo>
                      <a:lnTo>
                        <a:pt x="61" y="0"/>
                      </a:lnTo>
                      <a:lnTo>
                        <a:pt x="92" y="13"/>
                      </a:lnTo>
                      <a:lnTo>
                        <a:pt x="112" y="6"/>
                      </a:lnTo>
                      <a:lnTo>
                        <a:pt x="143" y="25"/>
                      </a:lnTo>
                      <a:lnTo>
                        <a:pt x="77" y="53"/>
                      </a:lnTo>
                      <a:lnTo>
                        <a:pt x="71" y="71"/>
                      </a:lnTo>
                      <a:lnTo>
                        <a:pt x="39" y="80"/>
                      </a:lnTo>
                      <a:lnTo>
                        <a:pt x="25" y="66"/>
                      </a:lnTo>
                      <a:lnTo>
                        <a:pt x="0" y="60"/>
                      </a:lnTo>
                      <a:lnTo>
                        <a:pt x="0" y="6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46" name="Canada">
                  <a:extLst>
                    <a:ext uri="{FF2B5EF4-FFF2-40B4-BE49-F238E27FC236}">
                      <a16:creationId xmlns:a16="http://schemas.microsoft.com/office/drawing/2014/main" id="{A734D4CA-54A9-2842-B633-A121D5EC7389}"/>
                    </a:ext>
                  </a:extLst>
                </p:cNvPr>
                <p:cNvSpPr>
                  <a:spLocks/>
                </p:cNvSpPr>
                <p:nvPr/>
              </p:nvSpPr>
              <p:spPr bwMode="gray">
                <a:xfrm>
                  <a:off x="1696632" y="1949647"/>
                  <a:ext cx="183378" cy="103629"/>
                </a:xfrm>
                <a:custGeom>
                  <a:avLst/>
                  <a:gdLst/>
                  <a:ahLst/>
                  <a:cxnLst>
                    <a:cxn ang="0">
                      <a:pos x="0" y="35"/>
                    </a:cxn>
                    <a:cxn ang="0">
                      <a:pos x="0" y="35"/>
                    </a:cxn>
                    <a:cxn ang="0">
                      <a:pos x="23" y="41"/>
                    </a:cxn>
                    <a:cxn ang="0">
                      <a:pos x="29" y="34"/>
                    </a:cxn>
                    <a:cxn ang="0">
                      <a:pos x="34" y="45"/>
                    </a:cxn>
                    <a:cxn ang="0">
                      <a:pos x="44" y="40"/>
                    </a:cxn>
                    <a:cxn ang="0">
                      <a:pos x="43" y="29"/>
                    </a:cxn>
                    <a:cxn ang="0">
                      <a:pos x="53" y="36"/>
                    </a:cxn>
                    <a:cxn ang="0">
                      <a:pos x="60" y="19"/>
                    </a:cxn>
                    <a:cxn ang="0">
                      <a:pos x="69" y="19"/>
                    </a:cxn>
                    <a:cxn ang="0">
                      <a:pos x="72" y="33"/>
                    </a:cxn>
                    <a:cxn ang="0">
                      <a:pos x="93" y="22"/>
                    </a:cxn>
                    <a:cxn ang="0">
                      <a:pos x="87" y="9"/>
                    </a:cxn>
                    <a:cxn ang="0">
                      <a:pos x="100" y="7"/>
                    </a:cxn>
                    <a:cxn ang="0">
                      <a:pos x="86" y="0"/>
                    </a:cxn>
                    <a:cxn ang="0">
                      <a:pos x="49" y="7"/>
                    </a:cxn>
                    <a:cxn ang="0">
                      <a:pos x="0" y="35"/>
                    </a:cxn>
                    <a:cxn ang="0">
                      <a:pos x="0" y="35"/>
                    </a:cxn>
                  </a:cxnLst>
                  <a:rect l="0" t="0" r="r" b="b"/>
                  <a:pathLst>
                    <a:path w="101" h="46">
                      <a:moveTo>
                        <a:pt x="0" y="35"/>
                      </a:moveTo>
                      <a:lnTo>
                        <a:pt x="0" y="35"/>
                      </a:lnTo>
                      <a:lnTo>
                        <a:pt x="23" y="41"/>
                      </a:lnTo>
                      <a:lnTo>
                        <a:pt x="29" y="34"/>
                      </a:lnTo>
                      <a:lnTo>
                        <a:pt x="34" y="45"/>
                      </a:lnTo>
                      <a:lnTo>
                        <a:pt x="44" y="40"/>
                      </a:lnTo>
                      <a:lnTo>
                        <a:pt x="43" y="29"/>
                      </a:lnTo>
                      <a:lnTo>
                        <a:pt x="53" y="36"/>
                      </a:lnTo>
                      <a:lnTo>
                        <a:pt x="60" y="19"/>
                      </a:lnTo>
                      <a:lnTo>
                        <a:pt x="69" y="19"/>
                      </a:lnTo>
                      <a:lnTo>
                        <a:pt x="72" y="33"/>
                      </a:lnTo>
                      <a:lnTo>
                        <a:pt x="93" y="22"/>
                      </a:lnTo>
                      <a:lnTo>
                        <a:pt x="87" y="9"/>
                      </a:lnTo>
                      <a:lnTo>
                        <a:pt x="100" y="7"/>
                      </a:lnTo>
                      <a:lnTo>
                        <a:pt x="86" y="0"/>
                      </a:lnTo>
                      <a:lnTo>
                        <a:pt x="49" y="7"/>
                      </a:lnTo>
                      <a:lnTo>
                        <a:pt x="0" y="35"/>
                      </a:lnTo>
                      <a:lnTo>
                        <a:pt x="0" y="35"/>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47" name="Canada">
                  <a:extLst>
                    <a:ext uri="{FF2B5EF4-FFF2-40B4-BE49-F238E27FC236}">
                      <a16:creationId xmlns:a16="http://schemas.microsoft.com/office/drawing/2014/main" id="{0060488D-15A5-5347-82C0-4F7D0DE8F55B}"/>
                    </a:ext>
                  </a:extLst>
                </p:cNvPr>
                <p:cNvSpPr>
                  <a:spLocks/>
                </p:cNvSpPr>
                <p:nvPr/>
              </p:nvSpPr>
              <p:spPr bwMode="gray">
                <a:xfrm>
                  <a:off x="1792861" y="2179433"/>
                  <a:ext cx="448460" cy="247808"/>
                </a:xfrm>
                <a:custGeom>
                  <a:avLst/>
                  <a:gdLst/>
                  <a:ahLst/>
                  <a:cxnLst>
                    <a:cxn ang="0">
                      <a:pos x="0" y="35"/>
                    </a:cxn>
                    <a:cxn ang="0">
                      <a:pos x="0" y="35"/>
                    </a:cxn>
                    <a:cxn ang="0">
                      <a:pos x="13" y="27"/>
                    </a:cxn>
                    <a:cxn ang="0">
                      <a:pos x="7" y="22"/>
                    </a:cxn>
                    <a:cxn ang="0">
                      <a:pos x="36" y="6"/>
                    </a:cxn>
                    <a:cxn ang="0">
                      <a:pos x="60" y="0"/>
                    </a:cxn>
                    <a:cxn ang="0">
                      <a:pos x="68" y="11"/>
                    </a:cxn>
                    <a:cxn ang="0">
                      <a:pos x="59" y="18"/>
                    </a:cxn>
                    <a:cxn ang="0">
                      <a:pos x="81" y="9"/>
                    </a:cxn>
                    <a:cxn ang="0">
                      <a:pos x="106" y="17"/>
                    </a:cxn>
                    <a:cxn ang="0">
                      <a:pos x="97" y="25"/>
                    </a:cxn>
                    <a:cxn ang="0">
                      <a:pos x="125" y="19"/>
                    </a:cxn>
                    <a:cxn ang="0">
                      <a:pos x="117" y="10"/>
                    </a:cxn>
                    <a:cxn ang="0">
                      <a:pos x="128" y="11"/>
                    </a:cxn>
                    <a:cxn ang="0">
                      <a:pos x="150" y="40"/>
                    </a:cxn>
                    <a:cxn ang="0">
                      <a:pos x="158" y="33"/>
                    </a:cxn>
                    <a:cxn ang="0">
                      <a:pos x="149" y="1"/>
                    </a:cxn>
                    <a:cxn ang="0">
                      <a:pos x="167" y="2"/>
                    </a:cxn>
                    <a:cxn ang="0">
                      <a:pos x="186" y="13"/>
                    </a:cxn>
                    <a:cxn ang="0">
                      <a:pos x="197" y="53"/>
                    </a:cxn>
                    <a:cxn ang="0">
                      <a:pos x="246" y="72"/>
                    </a:cxn>
                    <a:cxn ang="0">
                      <a:pos x="246" y="83"/>
                    </a:cxn>
                    <a:cxn ang="0">
                      <a:pos x="232" y="78"/>
                    </a:cxn>
                    <a:cxn ang="0">
                      <a:pos x="218" y="85"/>
                    </a:cxn>
                    <a:cxn ang="0">
                      <a:pos x="238" y="94"/>
                    </a:cxn>
                    <a:cxn ang="0">
                      <a:pos x="219" y="103"/>
                    </a:cxn>
                    <a:cxn ang="0">
                      <a:pos x="188" y="99"/>
                    </a:cxn>
                    <a:cxn ang="0">
                      <a:pos x="169" y="87"/>
                    </a:cxn>
                    <a:cxn ang="0">
                      <a:pos x="129" y="105"/>
                    </a:cxn>
                    <a:cxn ang="0">
                      <a:pos x="79" y="109"/>
                    </a:cxn>
                    <a:cxn ang="0">
                      <a:pos x="68" y="92"/>
                    </a:cxn>
                    <a:cxn ang="0">
                      <a:pos x="40" y="91"/>
                    </a:cxn>
                    <a:cxn ang="0">
                      <a:pos x="22" y="76"/>
                    </a:cxn>
                    <a:cxn ang="0">
                      <a:pos x="94" y="67"/>
                    </a:cxn>
                    <a:cxn ang="0">
                      <a:pos x="20" y="63"/>
                    </a:cxn>
                    <a:cxn ang="0">
                      <a:pos x="10" y="54"/>
                    </a:cxn>
                    <a:cxn ang="0">
                      <a:pos x="48" y="43"/>
                    </a:cxn>
                    <a:cxn ang="0">
                      <a:pos x="13" y="45"/>
                    </a:cxn>
                    <a:cxn ang="0">
                      <a:pos x="16" y="40"/>
                    </a:cxn>
                    <a:cxn ang="0">
                      <a:pos x="0" y="35"/>
                    </a:cxn>
                    <a:cxn ang="0">
                      <a:pos x="0" y="35"/>
                    </a:cxn>
                  </a:cxnLst>
                  <a:rect l="0" t="0" r="r" b="b"/>
                  <a:pathLst>
                    <a:path w="247" h="110">
                      <a:moveTo>
                        <a:pt x="0" y="35"/>
                      </a:moveTo>
                      <a:lnTo>
                        <a:pt x="0" y="35"/>
                      </a:lnTo>
                      <a:lnTo>
                        <a:pt x="13" y="27"/>
                      </a:lnTo>
                      <a:lnTo>
                        <a:pt x="7" y="22"/>
                      </a:lnTo>
                      <a:lnTo>
                        <a:pt x="36" y="6"/>
                      </a:lnTo>
                      <a:lnTo>
                        <a:pt x="60" y="0"/>
                      </a:lnTo>
                      <a:lnTo>
                        <a:pt x="68" y="11"/>
                      </a:lnTo>
                      <a:lnTo>
                        <a:pt x="59" y="18"/>
                      </a:lnTo>
                      <a:lnTo>
                        <a:pt x="81" y="9"/>
                      </a:lnTo>
                      <a:lnTo>
                        <a:pt x="106" y="17"/>
                      </a:lnTo>
                      <a:lnTo>
                        <a:pt x="97" y="25"/>
                      </a:lnTo>
                      <a:lnTo>
                        <a:pt x="125" y="19"/>
                      </a:lnTo>
                      <a:lnTo>
                        <a:pt x="117" y="10"/>
                      </a:lnTo>
                      <a:lnTo>
                        <a:pt x="128" y="11"/>
                      </a:lnTo>
                      <a:lnTo>
                        <a:pt x="150" y="40"/>
                      </a:lnTo>
                      <a:lnTo>
                        <a:pt x="158" y="33"/>
                      </a:lnTo>
                      <a:lnTo>
                        <a:pt x="149" y="1"/>
                      </a:lnTo>
                      <a:lnTo>
                        <a:pt x="167" y="2"/>
                      </a:lnTo>
                      <a:lnTo>
                        <a:pt x="186" y="13"/>
                      </a:lnTo>
                      <a:lnTo>
                        <a:pt x="197" y="53"/>
                      </a:lnTo>
                      <a:lnTo>
                        <a:pt x="246" y="72"/>
                      </a:lnTo>
                      <a:lnTo>
                        <a:pt x="246" y="83"/>
                      </a:lnTo>
                      <a:lnTo>
                        <a:pt x="232" y="78"/>
                      </a:lnTo>
                      <a:lnTo>
                        <a:pt x="218" y="85"/>
                      </a:lnTo>
                      <a:lnTo>
                        <a:pt x="238" y="94"/>
                      </a:lnTo>
                      <a:lnTo>
                        <a:pt x="219" y="103"/>
                      </a:lnTo>
                      <a:lnTo>
                        <a:pt x="188" y="99"/>
                      </a:lnTo>
                      <a:lnTo>
                        <a:pt x="169" y="87"/>
                      </a:lnTo>
                      <a:lnTo>
                        <a:pt x="129" y="105"/>
                      </a:lnTo>
                      <a:lnTo>
                        <a:pt x="79" y="109"/>
                      </a:lnTo>
                      <a:lnTo>
                        <a:pt x="68" y="92"/>
                      </a:lnTo>
                      <a:lnTo>
                        <a:pt x="40" y="91"/>
                      </a:lnTo>
                      <a:lnTo>
                        <a:pt x="22" y="76"/>
                      </a:lnTo>
                      <a:lnTo>
                        <a:pt x="94" y="67"/>
                      </a:lnTo>
                      <a:lnTo>
                        <a:pt x="20" y="63"/>
                      </a:lnTo>
                      <a:lnTo>
                        <a:pt x="10" y="54"/>
                      </a:lnTo>
                      <a:lnTo>
                        <a:pt x="48" y="43"/>
                      </a:lnTo>
                      <a:lnTo>
                        <a:pt x="13" y="45"/>
                      </a:lnTo>
                      <a:lnTo>
                        <a:pt x="16" y="40"/>
                      </a:lnTo>
                      <a:lnTo>
                        <a:pt x="0" y="35"/>
                      </a:lnTo>
                      <a:lnTo>
                        <a:pt x="0" y="35"/>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48" name="Canada">
                  <a:extLst>
                    <a:ext uri="{FF2B5EF4-FFF2-40B4-BE49-F238E27FC236}">
                      <a16:creationId xmlns:a16="http://schemas.microsoft.com/office/drawing/2014/main" id="{A255EAA5-B275-4543-BC75-DB70AB921887}"/>
                    </a:ext>
                  </a:extLst>
                </p:cNvPr>
                <p:cNvSpPr>
                  <a:spLocks/>
                </p:cNvSpPr>
                <p:nvPr/>
              </p:nvSpPr>
              <p:spPr bwMode="gray">
                <a:xfrm>
                  <a:off x="1825543" y="1987945"/>
                  <a:ext cx="305026" cy="137421"/>
                </a:xfrm>
                <a:custGeom>
                  <a:avLst/>
                  <a:gdLst/>
                  <a:ahLst/>
                  <a:cxnLst>
                    <a:cxn ang="0">
                      <a:pos x="0" y="39"/>
                    </a:cxn>
                    <a:cxn ang="0">
                      <a:pos x="0" y="39"/>
                    </a:cxn>
                    <a:cxn ang="0">
                      <a:pos x="7" y="35"/>
                    </a:cxn>
                    <a:cxn ang="0">
                      <a:pos x="35" y="29"/>
                    </a:cxn>
                    <a:cxn ang="0">
                      <a:pos x="7" y="30"/>
                    </a:cxn>
                    <a:cxn ang="0">
                      <a:pos x="40" y="24"/>
                    </a:cxn>
                    <a:cxn ang="0">
                      <a:pos x="13" y="24"/>
                    </a:cxn>
                    <a:cxn ang="0">
                      <a:pos x="15" y="18"/>
                    </a:cxn>
                    <a:cxn ang="0">
                      <a:pos x="41" y="18"/>
                    </a:cxn>
                    <a:cxn ang="0">
                      <a:pos x="23" y="15"/>
                    </a:cxn>
                    <a:cxn ang="0">
                      <a:pos x="37" y="10"/>
                    </a:cxn>
                    <a:cxn ang="0">
                      <a:pos x="71" y="18"/>
                    </a:cxn>
                    <a:cxn ang="0">
                      <a:pos x="88" y="32"/>
                    </a:cxn>
                    <a:cxn ang="0">
                      <a:pos x="119" y="33"/>
                    </a:cxn>
                    <a:cxn ang="0">
                      <a:pos x="107" y="24"/>
                    </a:cxn>
                    <a:cxn ang="0">
                      <a:pos x="114" y="18"/>
                    </a:cxn>
                    <a:cxn ang="0">
                      <a:pos x="100" y="11"/>
                    </a:cxn>
                    <a:cxn ang="0">
                      <a:pos x="122" y="0"/>
                    </a:cxn>
                    <a:cxn ang="0">
                      <a:pos x="131" y="13"/>
                    </a:cxn>
                    <a:cxn ang="0">
                      <a:pos x="125" y="19"/>
                    </a:cxn>
                    <a:cxn ang="0">
                      <a:pos x="137" y="21"/>
                    </a:cxn>
                    <a:cxn ang="0">
                      <a:pos x="132" y="28"/>
                    </a:cxn>
                    <a:cxn ang="0">
                      <a:pos x="148" y="30"/>
                    </a:cxn>
                    <a:cxn ang="0">
                      <a:pos x="156" y="21"/>
                    </a:cxn>
                    <a:cxn ang="0">
                      <a:pos x="167" y="31"/>
                    </a:cxn>
                    <a:cxn ang="0">
                      <a:pos x="159" y="45"/>
                    </a:cxn>
                    <a:cxn ang="0">
                      <a:pos x="123" y="44"/>
                    </a:cxn>
                    <a:cxn ang="0">
                      <a:pos x="68" y="60"/>
                    </a:cxn>
                    <a:cxn ang="0">
                      <a:pos x="45" y="51"/>
                    </a:cxn>
                    <a:cxn ang="0">
                      <a:pos x="92" y="38"/>
                    </a:cxn>
                    <a:cxn ang="0">
                      <a:pos x="52" y="47"/>
                    </a:cxn>
                    <a:cxn ang="0">
                      <a:pos x="59" y="35"/>
                    </a:cxn>
                    <a:cxn ang="0">
                      <a:pos x="39" y="47"/>
                    </a:cxn>
                    <a:cxn ang="0">
                      <a:pos x="15" y="44"/>
                    </a:cxn>
                    <a:cxn ang="0">
                      <a:pos x="0" y="39"/>
                    </a:cxn>
                    <a:cxn ang="0">
                      <a:pos x="0" y="39"/>
                    </a:cxn>
                  </a:cxnLst>
                  <a:rect l="0" t="0" r="r" b="b"/>
                  <a:pathLst>
                    <a:path w="168" h="61">
                      <a:moveTo>
                        <a:pt x="0" y="39"/>
                      </a:moveTo>
                      <a:lnTo>
                        <a:pt x="0" y="39"/>
                      </a:lnTo>
                      <a:lnTo>
                        <a:pt x="7" y="35"/>
                      </a:lnTo>
                      <a:lnTo>
                        <a:pt x="35" y="29"/>
                      </a:lnTo>
                      <a:lnTo>
                        <a:pt x="7" y="30"/>
                      </a:lnTo>
                      <a:lnTo>
                        <a:pt x="40" y="24"/>
                      </a:lnTo>
                      <a:lnTo>
                        <a:pt x="13" y="24"/>
                      </a:lnTo>
                      <a:lnTo>
                        <a:pt x="15" y="18"/>
                      </a:lnTo>
                      <a:lnTo>
                        <a:pt x="41" y="18"/>
                      </a:lnTo>
                      <a:lnTo>
                        <a:pt x="23" y="15"/>
                      </a:lnTo>
                      <a:lnTo>
                        <a:pt x="37" y="10"/>
                      </a:lnTo>
                      <a:lnTo>
                        <a:pt x="71" y="18"/>
                      </a:lnTo>
                      <a:lnTo>
                        <a:pt x="88" y="32"/>
                      </a:lnTo>
                      <a:lnTo>
                        <a:pt x="119" y="33"/>
                      </a:lnTo>
                      <a:lnTo>
                        <a:pt x="107" y="24"/>
                      </a:lnTo>
                      <a:lnTo>
                        <a:pt x="114" y="18"/>
                      </a:lnTo>
                      <a:lnTo>
                        <a:pt x="100" y="11"/>
                      </a:lnTo>
                      <a:lnTo>
                        <a:pt x="122" y="0"/>
                      </a:lnTo>
                      <a:lnTo>
                        <a:pt x="131" y="13"/>
                      </a:lnTo>
                      <a:lnTo>
                        <a:pt x="125" y="19"/>
                      </a:lnTo>
                      <a:lnTo>
                        <a:pt x="137" y="21"/>
                      </a:lnTo>
                      <a:lnTo>
                        <a:pt x="132" y="28"/>
                      </a:lnTo>
                      <a:lnTo>
                        <a:pt x="148" y="30"/>
                      </a:lnTo>
                      <a:lnTo>
                        <a:pt x="156" y="21"/>
                      </a:lnTo>
                      <a:lnTo>
                        <a:pt x="167" y="31"/>
                      </a:lnTo>
                      <a:lnTo>
                        <a:pt x="159" y="45"/>
                      </a:lnTo>
                      <a:lnTo>
                        <a:pt x="123" y="44"/>
                      </a:lnTo>
                      <a:lnTo>
                        <a:pt x="68" y="60"/>
                      </a:lnTo>
                      <a:lnTo>
                        <a:pt x="45" y="51"/>
                      </a:lnTo>
                      <a:lnTo>
                        <a:pt x="92" y="38"/>
                      </a:lnTo>
                      <a:lnTo>
                        <a:pt x="52" y="47"/>
                      </a:lnTo>
                      <a:lnTo>
                        <a:pt x="59" y="35"/>
                      </a:lnTo>
                      <a:lnTo>
                        <a:pt x="39" y="47"/>
                      </a:lnTo>
                      <a:lnTo>
                        <a:pt x="15" y="44"/>
                      </a:lnTo>
                      <a:lnTo>
                        <a:pt x="0" y="39"/>
                      </a:lnTo>
                      <a:lnTo>
                        <a:pt x="0" y="39"/>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49" name="Canada">
                  <a:extLst>
                    <a:ext uri="{FF2B5EF4-FFF2-40B4-BE49-F238E27FC236}">
                      <a16:creationId xmlns:a16="http://schemas.microsoft.com/office/drawing/2014/main" id="{DA5F4336-A517-C148-84AE-CA2727271E15}"/>
                    </a:ext>
                  </a:extLst>
                </p:cNvPr>
                <p:cNvSpPr>
                  <a:spLocks/>
                </p:cNvSpPr>
                <p:nvPr/>
              </p:nvSpPr>
              <p:spPr bwMode="gray">
                <a:xfrm>
                  <a:off x="2128753" y="1848271"/>
                  <a:ext cx="157960" cy="85607"/>
                </a:xfrm>
                <a:custGeom>
                  <a:avLst/>
                  <a:gdLst/>
                  <a:ahLst/>
                  <a:cxnLst>
                    <a:cxn ang="0">
                      <a:pos x="0" y="0"/>
                    </a:cxn>
                    <a:cxn ang="0">
                      <a:pos x="0" y="0"/>
                    </a:cxn>
                    <a:cxn ang="0">
                      <a:pos x="7" y="12"/>
                    </a:cxn>
                    <a:cxn ang="0">
                      <a:pos x="28" y="12"/>
                    </a:cxn>
                    <a:cxn ang="0">
                      <a:pos x="21" y="16"/>
                    </a:cxn>
                    <a:cxn ang="0">
                      <a:pos x="26" y="20"/>
                    </a:cxn>
                    <a:cxn ang="0">
                      <a:pos x="7" y="22"/>
                    </a:cxn>
                    <a:cxn ang="0">
                      <a:pos x="38" y="27"/>
                    </a:cxn>
                    <a:cxn ang="0">
                      <a:pos x="86" y="37"/>
                    </a:cxn>
                    <a:cxn ang="0">
                      <a:pos x="79" y="16"/>
                    </a:cxn>
                    <a:cxn ang="0">
                      <a:pos x="44" y="3"/>
                    </a:cxn>
                    <a:cxn ang="0">
                      <a:pos x="33" y="8"/>
                    </a:cxn>
                    <a:cxn ang="0">
                      <a:pos x="29" y="0"/>
                    </a:cxn>
                    <a:cxn ang="0">
                      <a:pos x="0" y="0"/>
                    </a:cxn>
                    <a:cxn ang="0">
                      <a:pos x="0" y="0"/>
                    </a:cxn>
                  </a:cxnLst>
                  <a:rect l="0" t="0" r="r" b="b"/>
                  <a:pathLst>
                    <a:path w="87" h="38">
                      <a:moveTo>
                        <a:pt x="0" y="0"/>
                      </a:moveTo>
                      <a:lnTo>
                        <a:pt x="0" y="0"/>
                      </a:lnTo>
                      <a:lnTo>
                        <a:pt x="7" y="12"/>
                      </a:lnTo>
                      <a:lnTo>
                        <a:pt x="28" y="12"/>
                      </a:lnTo>
                      <a:lnTo>
                        <a:pt x="21" y="16"/>
                      </a:lnTo>
                      <a:lnTo>
                        <a:pt x="26" y="20"/>
                      </a:lnTo>
                      <a:lnTo>
                        <a:pt x="7" y="22"/>
                      </a:lnTo>
                      <a:lnTo>
                        <a:pt x="38" y="27"/>
                      </a:lnTo>
                      <a:lnTo>
                        <a:pt x="86" y="37"/>
                      </a:lnTo>
                      <a:lnTo>
                        <a:pt x="79" y="16"/>
                      </a:lnTo>
                      <a:lnTo>
                        <a:pt x="44" y="3"/>
                      </a:lnTo>
                      <a:lnTo>
                        <a:pt x="33" y="8"/>
                      </a:lnTo>
                      <a:lnTo>
                        <a:pt x="29" y="0"/>
                      </a:lnTo>
                      <a:lnTo>
                        <a:pt x="0" y="0"/>
                      </a:lnTo>
                      <a:lnTo>
                        <a:pt x="0" y="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50" name="Canada">
                  <a:extLst>
                    <a:ext uri="{FF2B5EF4-FFF2-40B4-BE49-F238E27FC236}">
                      <a16:creationId xmlns:a16="http://schemas.microsoft.com/office/drawing/2014/main" id="{14D4A202-8DB5-0C44-A3C8-85C3078994E1}"/>
                    </a:ext>
                  </a:extLst>
                </p:cNvPr>
                <p:cNvSpPr>
                  <a:spLocks/>
                </p:cNvSpPr>
                <p:nvPr/>
              </p:nvSpPr>
              <p:spPr bwMode="gray">
                <a:xfrm>
                  <a:off x="2201377" y="2008220"/>
                  <a:ext cx="127095" cy="87860"/>
                </a:xfrm>
                <a:custGeom>
                  <a:avLst/>
                  <a:gdLst/>
                  <a:ahLst/>
                  <a:cxnLst>
                    <a:cxn ang="0">
                      <a:pos x="0" y="24"/>
                    </a:cxn>
                    <a:cxn ang="0">
                      <a:pos x="0" y="24"/>
                    </a:cxn>
                    <a:cxn ang="0">
                      <a:pos x="7" y="15"/>
                    </a:cxn>
                    <a:cxn ang="0">
                      <a:pos x="21" y="17"/>
                    </a:cxn>
                    <a:cxn ang="0">
                      <a:pos x="4" y="8"/>
                    </a:cxn>
                    <a:cxn ang="0">
                      <a:pos x="8" y="2"/>
                    </a:cxn>
                    <a:cxn ang="0">
                      <a:pos x="36" y="14"/>
                    </a:cxn>
                    <a:cxn ang="0">
                      <a:pos x="20" y="1"/>
                    </a:cxn>
                    <a:cxn ang="0">
                      <a:pos x="62" y="0"/>
                    </a:cxn>
                    <a:cxn ang="0">
                      <a:pos x="69" y="28"/>
                    </a:cxn>
                    <a:cxn ang="0">
                      <a:pos x="61" y="23"/>
                    </a:cxn>
                    <a:cxn ang="0">
                      <a:pos x="60" y="38"/>
                    </a:cxn>
                    <a:cxn ang="0">
                      <a:pos x="26" y="36"/>
                    </a:cxn>
                    <a:cxn ang="0">
                      <a:pos x="33" y="31"/>
                    </a:cxn>
                    <a:cxn ang="0">
                      <a:pos x="24" y="26"/>
                    </a:cxn>
                    <a:cxn ang="0">
                      <a:pos x="48" y="19"/>
                    </a:cxn>
                    <a:cxn ang="0">
                      <a:pos x="0" y="24"/>
                    </a:cxn>
                    <a:cxn ang="0">
                      <a:pos x="0" y="24"/>
                    </a:cxn>
                  </a:cxnLst>
                  <a:rect l="0" t="0" r="r" b="b"/>
                  <a:pathLst>
                    <a:path w="70" h="39">
                      <a:moveTo>
                        <a:pt x="0" y="24"/>
                      </a:moveTo>
                      <a:lnTo>
                        <a:pt x="0" y="24"/>
                      </a:lnTo>
                      <a:lnTo>
                        <a:pt x="7" y="15"/>
                      </a:lnTo>
                      <a:lnTo>
                        <a:pt x="21" y="17"/>
                      </a:lnTo>
                      <a:lnTo>
                        <a:pt x="4" y="8"/>
                      </a:lnTo>
                      <a:lnTo>
                        <a:pt x="8" y="2"/>
                      </a:lnTo>
                      <a:lnTo>
                        <a:pt x="36" y="14"/>
                      </a:lnTo>
                      <a:lnTo>
                        <a:pt x="20" y="1"/>
                      </a:lnTo>
                      <a:lnTo>
                        <a:pt x="62" y="0"/>
                      </a:lnTo>
                      <a:lnTo>
                        <a:pt x="69" y="28"/>
                      </a:lnTo>
                      <a:lnTo>
                        <a:pt x="61" y="23"/>
                      </a:lnTo>
                      <a:lnTo>
                        <a:pt x="60" y="38"/>
                      </a:lnTo>
                      <a:lnTo>
                        <a:pt x="26" y="36"/>
                      </a:lnTo>
                      <a:lnTo>
                        <a:pt x="33" y="31"/>
                      </a:lnTo>
                      <a:lnTo>
                        <a:pt x="24" y="26"/>
                      </a:lnTo>
                      <a:lnTo>
                        <a:pt x="48" y="19"/>
                      </a:lnTo>
                      <a:lnTo>
                        <a:pt x="0" y="24"/>
                      </a:lnTo>
                      <a:lnTo>
                        <a:pt x="0" y="24"/>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51" name="Canada">
                  <a:extLst>
                    <a:ext uri="{FF2B5EF4-FFF2-40B4-BE49-F238E27FC236}">
                      <a16:creationId xmlns:a16="http://schemas.microsoft.com/office/drawing/2014/main" id="{E2E61B4E-8F15-7C43-8CD6-7BAF49E8F866}"/>
                    </a:ext>
                  </a:extLst>
                </p:cNvPr>
                <p:cNvSpPr>
                  <a:spLocks/>
                </p:cNvSpPr>
                <p:nvPr/>
              </p:nvSpPr>
              <p:spPr bwMode="gray">
                <a:xfrm>
                  <a:off x="2205009" y="2154652"/>
                  <a:ext cx="148882" cy="132915"/>
                </a:xfrm>
                <a:custGeom>
                  <a:avLst/>
                  <a:gdLst/>
                  <a:ahLst/>
                  <a:cxnLst>
                    <a:cxn ang="0">
                      <a:pos x="0" y="29"/>
                    </a:cxn>
                    <a:cxn ang="0">
                      <a:pos x="0" y="29"/>
                    </a:cxn>
                    <a:cxn ang="0">
                      <a:pos x="3" y="21"/>
                    </a:cxn>
                    <a:cxn ang="0">
                      <a:pos x="30" y="26"/>
                    </a:cxn>
                    <a:cxn ang="0">
                      <a:pos x="27" y="17"/>
                    </a:cxn>
                    <a:cxn ang="0">
                      <a:pos x="34" y="17"/>
                    </a:cxn>
                    <a:cxn ang="0">
                      <a:pos x="16" y="12"/>
                    </a:cxn>
                    <a:cxn ang="0">
                      <a:pos x="24" y="10"/>
                    </a:cxn>
                    <a:cxn ang="0">
                      <a:pos x="16" y="4"/>
                    </a:cxn>
                    <a:cxn ang="0">
                      <a:pos x="68" y="0"/>
                    </a:cxn>
                    <a:cxn ang="0">
                      <a:pos x="70" y="12"/>
                    </a:cxn>
                    <a:cxn ang="0">
                      <a:pos x="54" y="23"/>
                    </a:cxn>
                    <a:cxn ang="0">
                      <a:pos x="78" y="26"/>
                    </a:cxn>
                    <a:cxn ang="0">
                      <a:pos x="81" y="47"/>
                    </a:cxn>
                    <a:cxn ang="0">
                      <a:pos x="46" y="58"/>
                    </a:cxn>
                    <a:cxn ang="0">
                      <a:pos x="30" y="42"/>
                    </a:cxn>
                    <a:cxn ang="0">
                      <a:pos x="0" y="29"/>
                    </a:cxn>
                    <a:cxn ang="0">
                      <a:pos x="0" y="29"/>
                    </a:cxn>
                  </a:cxnLst>
                  <a:rect l="0" t="0" r="r" b="b"/>
                  <a:pathLst>
                    <a:path w="82" h="59">
                      <a:moveTo>
                        <a:pt x="0" y="29"/>
                      </a:moveTo>
                      <a:lnTo>
                        <a:pt x="0" y="29"/>
                      </a:lnTo>
                      <a:lnTo>
                        <a:pt x="3" y="21"/>
                      </a:lnTo>
                      <a:lnTo>
                        <a:pt x="30" y="26"/>
                      </a:lnTo>
                      <a:lnTo>
                        <a:pt x="27" y="17"/>
                      </a:lnTo>
                      <a:lnTo>
                        <a:pt x="34" y="17"/>
                      </a:lnTo>
                      <a:lnTo>
                        <a:pt x="16" y="12"/>
                      </a:lnTo>
                      <a:lnTo>
                        <a:pt x="24" y="10"/>
                      </a:lnTo>
                      <a:lnTo>
                        <a:pt x="16" y="4"/>
                      </a:lnTo>
                      <a:lnTo>
                        <a:pt x="68" y="0"/>
                      </a:lnTo>
                      <a:lnTo>
                        <a:pt x="70" y="12"/>
                      </a:lnTo>
                      <a:lnTo>
                        <a:pt x="54" y="23"/>
                      </a:lnTo>
                      <a:lnTo>
                        <a:pt x="78" y="26"/>
                      </a:lnTo>
                      <a:lnTo>
                        <a:pt x="81" y="47"/>
                      </a:lnTo>
                      <a:lnTo>
                        <a:pt x="46" y="58"/>
                      </a:lnTo>
                      <a:lnTo>
                        <a:pt x="30" y="42"/>
                      </a:lnTo>
                      <a:lnTo>
                        <a:pt x="0" y="29"/>
                      </a:lnTo>
                      <a:lnTo>
                        <a:pt x="0" y="29"/>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52" name="Canada">
                  <a:extLst>
                    <a:ext uri="{FF2B5EF4-FFF2-40B4-BE49-F238E27FC236}">
                      <a16:creationId xmlns:a16="http://schemas.microsoft.com/office/drawing/2014/main" id="{F9A6EA10-910E-F441-B974-3009807A1160}"/>
                    </a:ext>
                  </a:extLst>
                </p:cNvPr>
                <p:cNvSpPr>
                  <a:spLocks/>
                </p:cNvSpPr>
                <p:nvPr/>
              </p:nvSpPr>
              <p:spPr bwMode="gray">
                <a:xfrm>
                  <a:off x="2306684" y="1868546"/>
                  <a:ext cx="90781" cy="69837"/>
                </a:xfrm>
                <a:custGeom>
                  <a:avLst/>
                  <a:gdLst/>
                  <a:ahLst/>
                  <a:cxnLst>
                    <a:cxn ang="0">
                      <a:pos x="0" y="0"/>
                    </a:cxn>
                    <a:cxn ang="0">
                      <a:pos x="0" y="0"/>
                    </a:cxn>
                    <a:cxn ang="0">
                      <a:pos x="6" y="18"/>
                    </a:cxn>
                    <a:cxn ang="0">
                      <a:pos x="21" y="19"/>
                    </a:cxn>
                    <a:cxn ang="0">
                      <a:pos x="8" y="22"/>
                    </a:cxn>
                    <a:cxn ang="0">
                      <a:pos x="14" y="30"/>
                    </a:cxn>
                    <a:cxn ang="0">
                      <a:pos x="45" y="26"/>
                    </a:cxn>
                    <a:cxn ang="0">
                      <a:pos x="49" y="16"/>
                    </a:cxn>
                    <a:cxn ang="0">
                      <a:pos x="0" y="0"/>
                    </a:cxn>
                    <a:cxn ang="0">
                      <a:pos x="0" y="0"/>
                    </a:cxn>
                  </a:cxnLst>
                  <a:rect l="0" t="0" r="r" b="b"/>
                  <a:pathLst>
                    <a:path w="50" h="31">
                      <a:moveTo>
                        <a:pt x="0" y="0"/>
                      </a:moveTo>
                      <a:lnTo>
                        <a:pt x="0" y="0"/>
                      </a:lnTo>
                      <a:lnTo>
                        <a:pt x="6" y="18"/>
                      </a:lnTo>
                      <a:lnTo>
                        <a:pt x="21" y="19"/>
                      </a:lnTo>
                      <a:lnTo>
                        <a:pt x="8" y="22"/>
                      </a:lnTo>
                      <a:lnTo>
                        <a:pt x="14" y="30"/>
                      </a:lnTo>
                      <a:lnTo>
                        <a:pt x="45" y="26"/>
                      </a:lnTo>
                      <a:lnTo>
                        <a:pt x="49" y="16"/>
                      </a:lnTo>
                      <a:lnTo>
                        <a:pt x="0" y="0"/>
                      </a:lnTo>
                      <a:lnTo>
                        <a:pt x="0" y="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53" name="Canada">
                  <a:extLst>
                    <a:ext uri="{FF2B5EF4-FFF2-40B4-BE49-F238E27FC236}">
                      <a16:creationId xmlns:a16="http://schemas.microsoft.com/office/drawing/2014/main" id="{F9FE6111-F9E8-2543-B648-D44BA6F2BA79}"/>
                    </a:ext>
                  </a:extLst>
                </p:cNvPr>
                <p:cNvSpPr>
                  <a:spLocks/>
                </p:cNvSpPr>
                <p:nvPr/>
              </p:nvSpPr>
              <p:spPr bwMode="gray">
                <a:xfrm>
                  <a:off x="2339366" y="1972175"/>
                  <a:ext cx="428489" cy="153191"/>
                </a:xfrm>
                <a:custGeom>
                  <a:avLst/>
                  <a:gdLst/>
                  <a:ahLst/>
                  <a:cxnLst>
                    <a:cxn ang="0">
                      <a:pos x="0" y="11"/>
                    </a:cxn>
                    <a:cxn ang="0">
                      <a:pos x="0" y="11"/>
                    </a:cxn>
                    <a:cxn ang="0">
                      <a:pos x="14" y="0"/>
                    </a:cxn>
                    <a:cxn ang="0">
                      <a:pos x="35" y="6"/>
                    </a:cxn>
                    <a:cxn ang="0">
                      <a:pos x="49" y="11"/>
                    </a:cxn>
                    <a:cxn ang="0">
                      <a:pos x="45" y="18"/>
                    </a:cxn>
                    <a:cxn ang="0">
                      <a:pos x="72" y="12"/>
                    </a:cxn>
                    <a:cxn ang="0">
                      <a:pos x="89" y="18"/>
                    </a:cxn>
                    <a:cxn ang="0">
                      <a:pos x="75" y="18"/>
                    </a:cxn>
                    <a:cxn ang="0">
                      <a:pos x="104" y="24"/>
                    </a:cxn>
                    <a:cxn ang="0">
                      <a:pos x="72" y="26"/>
                    </a:cxn>
                    <a:cxn ang="0">
                      <a:pos x="89" y="30"/>
                    </a:cxn>
                    <a:cxn ang="0">
                      <a:pos x="76" y="36"/>
                    </a:cxn>
                    <a:cxn ang="0">
                      <a:pos x="93" y="31"/>
                    </a:cxn>
                    <a:cxn ang="0">
                      <a:pos x="107" y="44"/>
                    </a:cxn>
                    <a:cxn ang="0">
                      <a:pos x="111" y="38"/>
                    </a:cxn>
                    <a:cxn ang="0">
                      <a:pos x="154" y="44"/>
                    </a:cxn>
                    <a:cxn ang="0">
                      <a:pos x="198" y="31"/>
                    </a:cxn>
                    <a:cxn ang="0">
                      <a:pos x="235" y="46"/>
                    </a:cxn>
                    <a:cxn ang="0">
                      <a:pos x="223" y="54"/>
                    </a:cxn>
                    <a:cxn ang="0">
                      <a:pos x="227" y="64"/>
                    </a:cxn>
                    <a:cxn ang="0">
                      <a:pos x="206" y="67"/>
                    </a:cxn>
                    <a:cxn ang="0">
                      <a:pos x="182" y="56"/>
                    </a:cxn>
                    <a:cxn ang="0">
                      <a:pos x="182" y="64"/>
                    </a:cxn>
                    <a:cxn ang="0">
                      <a:pos x="169" y="66"/>
                    </a:cxn>
                    <a:cxn ang="0">
                      <a:pos x="116" y="67"/>
                    </a:cxn>
                    <a:cxn ang="0">
                      <a:pos x="111" y="58"/>
                    </a:cxn>
                    <a:cxn ang="0">
                      <a:pos x="98" y="66"/>
                    </a:cxn>
                    <a:cxn ang="0">
                      <a:pos x="81" y="58"/>
                    </a:cxn>
                    <a:cxn ang="0">
                      <a:pos x="71" y="63"/>
                    </a:cxn>
                    <a:cxn ang="0">
                      <a:pos x="50" y="20"/>
                    </a:cxn>
                    <a:cxn ang="0">
                      <a:pos x="26" y="25"/>
                    </a:cxn>
                    <a:cxn ang="0">
                      <a:pos x="0" y="11"/>
                    </a:cxn>
                    <a:cxn ang="0">
                      <a:pos x="0" y="11"/>
                    </a:cxn>
                  </a:cxnLst>
                  <a:rect l="0" t="0" r="r" b="b"/>
                  <a:pathLst>
                    <a:path w="236" h="68">
                      <a:moveTo>
                        <a:pt x="0" y="11"/>
                      </a:moveTo>
                      <a:lnTo>
                        <a:pt x="0" y="11"/>
                      </a:lnTo>
                      <a:lnTo>
                        <a:pt x="14" y="0"/>
                      </a:lnTo>
                      <a:lnTo>
                        <a:pt x="35" y="6"/>
                      </a:lnTo>
                      <a:lnTo>
                        <a:pt x="49" y="11"/>
                      </a:lnTo>
                      <a:lnTo>
                        <a:pt x="45" y="18"/>
                      </a:lnTo>
                      <a:lnTo>
                        <a:pt x="72" y="12"/>
                      </a:lnTo>
                      <a:lnTo>
                        <a:pt x="89" y="18"/>
                      </a:lnTo>
                      <a:lnTo>
                        <a:pt x="75" y="18"/>
                      </a:lnTo>
                      <a:lnTo>
                        <a:pt x="104" y="24"/>
                      </a:lnTo>
                      <a:lnTo>
                        <a:pt x="72" y="26"/>
                      </a:lnTo>
                      <a:lnTo>
                        <a:pt x="89" y="30"/>
                      </a:lnTo>
                      <a:lnTo>
                        <a:pt x="76" y="36"/>
                      </a:lnTo>
                      <a:lnTo>
                        <a:pt x="93" y="31"/>
                      </a:lnTo>
                      <a:lnTo>
                        <a:pt x="107" y="44"/>
                      </a:lnTo>
                      <a:lnTo>
                        <a:pt x="111" y="38"/>
                      </a:lnTo>
                      <a:lnTo>
                        <a:pt x="154" y="44"/>
                      </a:lnTo>
                      <a:lnTo>
                        <a:pt x="198" y="31"/>
                      </a:lnTo>
                      <a:lnTo>
                        <a:pt x="235" y="46"/>
                      </a:lnTo>
                      <a:lnTo>
                        <a:pt x="223" y="54"/>
                      </a:lnTo>
                      <a:lnTo>
                        <a:pt x="227" y="64"/>
                      </a:lnTo>
                      <a:lnTo>
                        <a:pt x="206" y="67"/>
                      </a:lnTo>
                      <a:lnTo>
                        <a:pt x="182" y="56"/>
                      </a:lnTo>
                      <a:lnTo>
                        <a:pt x="182" y="64"/>
                      </a:lnTo>
                      <a:lnTo>
                        <a:pt x="169" y="66"/>
                      </a:lnTo>
                      <a:lnTo>
                        <a:pt x="116" y="67"/>
                      </a:lnTo>
                      <a:lnTo>
                        <a:pt x="111" y="58"/>
                      </a:lnTo>
                      <a:lnTo>
                        <a:pt x="98" y="66"/>
                      </a:lnTo>
                      <a:lnTo>
                        <a:pt x="81" y="58"/>
                      </a:lnTo>
                      <a:lnTo>
                        <a:pt x="71" y="63"/>
                      </a:lnTo>
                      <a:lnTo>
                        <a:pt x="50" y="20"/>
                      </a:lnTo>
                      <a:lnTo>
                        <a:pt x="26" y="25"/>
                      </a:lnTo>
                      <a:lnTo>
                        <a:pt x="0" y="11"/>
                      </a:lnTo>
                      <a:lnTo>
                        <a:pt x="0" y="11"/>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54" name="Canada">
                  <a:extLst>
                    <a:ext uri="{FF2B5EF4-FFF2-40B4-BE49-F238E27FC236}">
                      <a16:creationId xmlns:a16="http://schemas.microsoft.com/office/drawing/2014/main" id="{99D149C1-C605-C642-9E0B-E0BB50C62972}"/>
                    </a:ext>
                  </a:extLst>
                </p:cNvPr>
                <p:cNvSpPr>
                  <a:spLocks/>
                </p:cNvSpPr>
                <p:nvPr/>
              </p:nvSpPr>
              <p:spPr bwMode="gray">
                <a:xfrm>
                  <a:off x="2355706" y="1717609"/>
                  <a:ext cx="281422" cy="200499"/>
                </a:xfrm>
                <a:custGeom>
                  <a:avLst/>
                  <a:gdLst/>
                  <a:ahLst/>
                  <a:cxnLst>
                    <a:cxn ang="0">
                      <a:pos x="0" y="27"/>
                    </a:cxn>
                    <a:cxn ang="0">
                      <a:pos x="0" y="27"/>
                    </a:cxn>
                    <a:cxn ang="0">
                      <a:pos x="37" y="22"/>
                    </a:cxn>
                    <a:cxn ang="0">
                      <a:pos x="18" y="10"/>
                    </a:cxn>
                    <a:cxn ang="0">
                      <a:pos x="50" y="4"/>
                    </a:cxn>
                    <a:cxn ang="0">
                      <a:pos x="25" y="0"/>
                    </a:cxn>
                    <a:cxn ang="0">
                      <a:pos x="66" y="6"/>
                    </a:cxn>
                    <a:cxn ang="0">
                      <a:pos x="77" y="22"/>
                    </a:cxn>
                    <a:cxn ang="0">
                      <a:pos x="99" y="23"/>
                    </a:cxn>
                    <a:cxn ang="0">
                      <a:pos x="107" y="35"/>
                    </a:cxn>
                    <a:cxn ang="0">
                      <a:pos x="108" y="27"/>
                    </a:cxn>
                    <a:cxn ang="0">
                      <a:pos x="119" y="27"/>
                    </a:cxn>
                    <a:cxn ang="0">
                      <a:pos x="115" y="35"/>
                    </a:cxn>
                    <a:cxn ang="0">
                      <a:pos x="126" y="40"/>
                    </a:cxn>
                    <a:cxn ang="0">
                      <a:pos x="119" y="48"/>
                    </a:cxn>
                    <a:cxn ang="0">
                      <a:pos x="143" y="48"/>
                    </a:cxn>
                    <a:cxn ang="0">
                      <a:pos x="154" y="59"/>
                    </a:cxn>
                    <a:cxn ang="0">
                      <a:pos x="125" y="63"/>
                    </a:cxn>
                    <a:cxn ang="0">
                      <a:pos x="117" y="74"/>
                    </a:cxn>
                    <a:cxn ang="0">
                      <a:pos x="111" y="63"/>
                    </a:cxn>
                    <a:cxn ang="0">
                      <a:pos x="103" y="88"/>
                    </a:cxn>
                    <a:cxn ang="0">
                      <a:pos x="85" y="75"/>
                    </a:cxn>
                    <a:cxn ang="0">
                      <a:pos x="94" y="88"/>
                    </a:cxn>
                    <a:cxn ang="0">
                      <a:pos x="58" y="86"/>
                    </a:cxn>
                    <a:cxn ang="0">
                      <a:pos x="47" y="79"/>
                    </a:cxn>
                    <a:cxn ang="0">
                      <a:pos x="64" y="78"/>
                    </a:cxn>
                    <a:cxn ang="0">
                      <a:pos x="46" y="76"/>
                    </a:cxn>
                    <a:cxn ang="0">
                      <a:pos x="41" y="72"/>
                    </a:cxn>
                    <a:cxn ang="0">
                      <a:pos x="50" y="71"/>
                    </a:cxn>
                    <a:cxn ang="0">
                      <a:pos x="35" y="66"/>
                    </a:cxn>
                    <a:cxn ang="0">
                      <a:pos x="84" y="58"/>
                    </a:cxn>
                    <a:cxn ang="0">
                      <a:pos x="25" y="59"/>
                    </a:cxn>
                    <a:cxn ang="0">
                      <a:pos x="14" y="50"/>
                    </a:cxn>
                    <a:cxn ang="0">
                      <a:pos x="35" y="47"/>
                    </a:cxn>
                    <a:cxn ang="0">
                      <a:pos x="3" y="40"/>
                    </a:cxn>
                    <a:cxn ang="0">
                      <a:pos x="10" y="40"/>
                    </a:cxn>
                    <a:cxn ang="0">
                      <a:pos x="1" y="34"/>
                    </a:cxn>
                    <a:cxn ang="0">
                      <a:pos x="37" y="34"/>
                    </a:cxn>
                    <a:cxn ang="0">
                      <a:pos x="0" y="27"/>
                    </a:cxn>
                    <a:cxn ang="0">
                      <a:pos x="0" y="27"/>
                    </a:cxn>
                  </a:cxnLst>
                  <a:rect l="0" t="0" r="r" b="b"/>
                  <a:pathLst>
                    <a:path w="155" h="89">
                      <a:moveTo>
                        <a:pt x="0" y="27"/>
                      </a:moveTo>
                      <a:lnTo>
                        <a:pt x="0" y="27"/>
                      </a:lnTo>
                      <a:lnTo>
                        <a:pt x="37" y="22"/>
                      </a:lnTo>
                      <a:lnTo>
                        <a:pt x="18" y="10"/>
                      </a:lnTo>
                      <a:lnTo>
                        <a:pt x="50" y="4"/>
                      </a:lnTo>
                      <a:lnTo>
                        <a:pt x="25" y="0"/>
                      </a:lnTo>
                      <a:lnTo>
                        <a:pt x="66" y="6"/>
                      </a:lnTo>
                      <a:lnTo>
                        <a:pt x="77" y="22"/>
                      </a:lnTo>
                      <a:lnTo>
                        <a:pt x="99" y="23"/>
                      </a:lnTo>
                      <a:lnTo>
                        <a:pt x="107" y="35"/>
                      </a:lnTo>
                      <a:lnTo>
                        <a:pt x="108" y="27"/>
                      </a:lnTo>
                      <a:lnTo>
                        <a:pt x="119" y="27"/>
                      </a:lnTo>
                      <a:lnTo>
                        <a:pt x="115" y="35"/>
                      </a:lnTo>
                      <a:lnTo>
                        <a:pt x="126" y="40"/>
                      </a:lnTo>
                      <a:lnTo>
                        <a:pt x="119" y="48"/>
                      </a:lnTo>
                      <a:lnTo>
                        <a:pt x="143" y="48"/>
                      </a:lnTo>
                      <a:lnTo>
                        <a:pt x="154" y="59"/>
                      </a:lnTo>
                      <a:lnTo>
                        <a:pt x="125" y="63"/>
                      </a:lnTo>
                      <a:lnTo>
                        <a:pt x="117" y="74"/>
                      </a:lnTo>
                      <a:lnTo>
                        <a:pt x="111" y="63"/>
                      </a:lnTo>
                      <a:lnTo>
                        <a:pt x="103" y="88"/>
                      </a:lnTo>
                      <a:lnTo>
                        <a:pt x="85" y="75"/>
                      </a:lnTo>
                      <a:lnTo>
                        <a:pt x="94" y="88"/>
                      </a:lnTo>
                      <a:lnTo>
                        <a:pt x="58" y="86"/>
                      </a:lnTo>
                      <a:lnTo>
                        <a:pt x="47" y="79"/>
                      </a:lnTo>
                      <a:lnTo>
                        <a:pt x="64" y="78"/>
                      </a:lnTo>
                      <a:lnTo>
                        <a:pt x="46" y="76"/>
                      </a:lnTo>
                      <a:lnTo>
                        <a:pt x="41" y="72"/>
                      </a:lnTo>
                      <a:lnTo>
                        <a:pt x="50" y="71"/>
                      </a:lnTo>
                      <a:lnTo>
                        <a:pt x="35" y="66"/>
                      </a:lnTo>
                      <a:lnTo>
                        <a:pt x="84" y="58"/>
                      </a:lnTo>
                      <a:lnTo>
                        <a:pt x="25" y="59"/>
                      </a:lnTo>
                      <a:lnTo>
                        <a:pt x="14" y="50"/>
                      </a:lnTo>
                      <a:lnTo>
                        <a:pt x="35" y="47"/>
                      </a:lnTo>
                      <a:lnTo>
                        <a:pt x="3" y="40"/>
                      </a:lnTo>
                      <a:lnTo>
                        <a:pt x="10" y="40"/>
                      </a:lnTo>
                      <a:lnTo>
                        <a:pt x="1" y="34"/>
                      </a:lnTo>
                      <a:lnTo>
                        <a:pt x="37" y="34"/>
                      </a:lnTo>
                      <a:lnTo>
                        <a:pt x="0" y="27"/>
                      </a:lnTo>
                      <a:lnTo>
                        <a:pt x="0" y="27"/>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55" name="Canada">
                  <a:extLst>
                    <a:ext uri="{FF2B5EF4-FFF2-40B4-BE49-F238E27FC236}">
                      <a16:creationId xmlns:a16="http://schemas.microsoft.com/office/drawing/2014/main" id="{586BAE4C-0CB3-904C-A5E2-D3DBF4EB8AE4}"/>
                    </a:ext>
                  </a:extLst>
                </p:cNvPr>
                <p:cNvSpPr>
                  <a:spLocks/>
                </p:cNvSpPr>
                <p:nvPr/>
              </p:nvSpPr>
              <p:spPr bwMode="gray">
                <a:xfrm>
                  <a:off x="2355706" y="2060035"/>
                  <a:ext cx="68994" cy="54067"/>
                </a:xfrm>
                <a:custGeom>
                  <a:avLst/>
                  <a:gdLst/>
                  <a:ahLst/>
                  <a:cxnLst>
                    <a:cxn ang="0">
                      <a:pos x="0" y="16"/>
                    </a:cxn>
                    <a:cxn ang="0">
                      <a:pos x="0" y="16"/>
                    </a:cxn>
                    <a:cxn ang="0">
                      <a:pos x="7" y="0"/>
                    </a:cxn>
                    <a:cxn ang="0">
                      <a:pos x="31" y="5"/>
                    </a:cxn>
                    <a:cxn ang="0">
                      <a:pos x="37" y="23"/>
                    </a:cxn>
                    <a:cxn ang="0">
                      <a:pos x="0" y="16"/>
                    </a:cxn>
                    <a:cxn ang="0">
                      <a:pos x="0" y="16"/>
                    </a:cxn>
                  </a:cxnLst>
                  <a:rect l="0" t="0" r="r" b="b"/>
                  <a:pathLst>
                    <a:path w="38" h="24">
                      <a:moveTo>
                        <a:pt x="0" y="16"/>
                      </a:moveTo>
                      <a:lnTo>
                        <a:pt x="0" y="16"/>
                      </a:lnTo>
                      <a:lnTo>
                        <a:pt x="7" y="0"/>
                      </a:lnTo>
                      <a:lnTo>
                        <a:pt x="31" y="5"/>
                      </a:lnTo>
                      <a:lnTo>
                        <a:pt x="37" y="23"/>
                      </a:lnTo>
                      <a:lnTo>
                        <a:pt x="0" y="16"/>
                      </a:lnTo>
                      <a:lnTo>
                        <a:pt x="0" y="16"/>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56" name="Canada">
                  <a:extLst>
                    <a:ext uri="{FF2B5EF4-FFF2-40B4-BE49-F238E27FC236}">
                      <a16:creationId xmlns:a16="http://schemas.microsoft.com/office/drawing/2014/main" id="{8DC2897E-D7E3-6F44-87B4-49C09A074CE4}"/>
                    </a:ext>
                  </a:extLst>
                </p:cNvPr>
                <p:cNvSpPr>
                  <a:spLocks/>
                </p:cNvSpPr>
                <p:nvPr/>
              </p:nvSpPr>
              <p:spPr bwMode="gray">
                <a:xfrm>
                  <a:off x="2357521" y="1936130"/>
                  <a:ext cx="78073" cy="22528"/>
                </a:xfrm>
                <a:custGeom>
                  <a:avLst/>
                  <a:gdLst/>
                  <a:ahLst/>
                  <a:cxnLst>
                    <a:cxn ang="0">
                      <a:pos x="0" y="4"/>
                    </a:cxn>
                    <a:cxn ang="0">
                      <a:pos x="0" y="4"/>
                    </a:cxn>
                    <a:cxn ang="0">
                      <a:pos x="9" y="9"/>
                    </a:cxn>
                    <a:cxn ang="0">
                      <a:pos x="42" y="4"/>
                    </a:cxn>
                    <a:cxn ang="0">
                      <a:pos x="11" y="0"/>
                    </a:cxn>
                    <a:cxn ang="0">
                      <a:pos x="0" y="4"/>
                    </a:cxn>
                    <a:cxn ang="0">
                      <a:pos x="0" y="4"/>
                    </a:cxn>
                  </a:cxnLst>
                  <a:rect l="0" t="0" r="r" b="b"/>
                  <a:pathLst>
                    <a:path w="43" h="10">
                      <a:moveTo>
                        <a:pt x="0" y="4"/>
                      </a:moveTo>
                      <a:lnTo>
                        <a:pt x="0" y="4"/>
                      </a:lnTo>
                      <a:lnTo>
                        <a:pt x="9" y="9"/>
                      </a:lnTo>
                      <a:lnTo>
                        <a:pt x="42" y="4"/>
                      </a:lnTo>
                      <a:lnTo>
                        <a:pt x="11" y="0"/>
                      </a:lnTo>
                      <a:lnTo>
                        <a:pt x="0" y="4"/>
                      </a:lnTo>
                      <a:lnTo>
                        <a:pt x="0" y="4"/>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57" name="Canada">
                  <a:extLst>
                    <a:ext uri="{FF2B5EF4-FFF2-40B4-BE49-F238E27FC236}">
                      <a16:creationId xmlns:a16="http://schemas.microsoft.com/office/drawing/2014/main" id="{2DA7B657-9B3B-1943-9600-0042C25B59BE}"/>
                    </a:ext>
                  </a:extLst>
                </p:cNvPr>
                <p:cNvSpPr>
                  <a:spLocks/>
                </p:cNvSpPr>
                <p:nvPr/>
              </p:nvSpPr>
              <p:spPr bwMode="gray">
                <a:xfrm>
                  <a:off x="2370231" y="2145641"/>
                  <a:ext cx="134356" cy="108135"/>
                </a:xfrm>
                <a:custGeom>
                  <a:avLst/>
                  <a:gdLst/>
                  <a:ahLst/>
                  <a:cxnLst>
                    <a:cxn ang="0">
                      <a:pos x="0" y="8"/>
                    </a:cxn>
                    <a:cxn ang="0">
                      <a:pos x="0" y="8"/>
                    </a:cxn>
                    <a:cxn ang="0">
                      <a:pos x="2" y="30"/>
                    </a:cxn>
                    <a:cxn ang="0">
                      <a:pos x="10" y="34"/>
                    </a:cxn>
                    <a:cxn ang="0">
                      <a:pos x="7" y="46"/>
                    </a:cxn>
                    <a:cxn ang="0">
                      <a:pos x="18" y="47"/>
                    </a:cxn>
                    <a:cxn ang="0">
                      <a:pos x="30" y="37"/>
                    </a:cxn>
                    <a:cxn ang="0">
                      <a:pos x="18" y="30"/>
                    </a:cxn>
                    <a:cxn ang="0">
                      <a:pos x="48" y="30"/>
                    </a:cxn>
                    <a:cxn ang="0">
                      <a:pos x="73" y="4"/>
                    </a:cxn>
                    <a:cxn ang="0">
                      <a:pos x="6" y="0"/>
                    </a:cxn>
                    <a:cxn ang="0">
                      <a:pos x="15" y="9"/>
                    </a:cxn>
                    <a:cxn ang="0">
                      <a:pos x="0" y="8"/>
                    </a:cxn>
                    <a:cxn ang="0">
                      <a:pos x="0" y="8"/>
                    </a:cxn>
                  </a:cxnLst>
                  <a:rect l="0" t="0" r="r" b="b"/>
                  <a:pathLst>
                    <a:path w="74" h="48">
                      <a:moveTo>
                        <a:pt x="0" y="8"/>
                      </a:moveTo>
                      <a:lnTo>
                        <a:pt x="0" y="8"/>
                      </a:lnTo>
                      <a:lnTo>
                        <a:pt x="2" y="30"/>
                      </a:lnTo>
                      <a:lnTo>
                        <a:pt x="10" y="34"/>
                      </a:lnTo>
                      <a:lnTo>
                        <a:pt x="7" y="46"/>
                      </a:lnTo>
                      <a:lnTo>
                        <a:pt x="18" y="47"/>
                      </a:lnTo>
                      <a:lnTo>
                        <a:pt x="30" y="37"/>
                      </a:lnTo>
                      <a:lnTo>
                        <a:pt x="18" y="30"/>
                      </a:lnTo>
                      <a:lnTo>
                        <a:pt x="48" y="30"/>
                      </a:lnTo>
                      <a:lnTo>
                        <a:pt x="73" y="4"/>
                      </a:lnTo>
                      <a:lnTo>
                        <a:pt x="6" y="0"/>
                      </a:lnTo>
                      <a:lnTo>
                        <a:pt x="15" y="9"/>
                      </a:lnTo>
                      <a:lnTo>
                        <a:pt x="0" y="8"/>
                      </a:lnTo>
                      <a:lnTo>
                        <a:pt x="0" y="8"/>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58" name="Canada">
                  <a:extLst>
                    <a:ext uri="{FF2B5EF4-FFF2-40B4-BE49-F238E27FC236}">
                      <a16:creationId xmlns:a16="http://schemas.microsoft.com/office/drawing/2014/main" id="{55525252-BA4B-B24E-BFC2-12CA8607AF08}"/>
                    </a:ext>
                  </a:extLst>
                </p:cNvPr>
                <p:cNvSpPr>
                  <a:spLocks/>
                </p:cNvSpPr>
                <p:nvPr/>
              </p:nvSpPr>
              <p:spPr bwMode="gray">
                <a:xfrm>
                  <a:off x="2461012" y="1598210"/>
                  <a:ext cx="762564" cy="434791"/>
                </a:xfrm>
                <a:custGeom>
                  <a:avLst/>
                  <a:gdLst/>
                  <a:ahLst/>
                  <a:cxnLst>
                    <a:cxn ang="0">
                      <a:pos x="37" y="46"/>
                    </a:cxn>
                    <a:cxn ang="0">
                      <a:pos x="31" y="53"/>
                    </a:cxn>
                    <a:cxn ang="0">
                      <a:pos x="36" y="62"/>
                    </a:cxn>
                    <a:cxn ang="0">
                      <a:pos x="66" y="75"/>
                    </a:cxn>
                    <a:cxn ang="0">
                      <a:pos x="89" y="64"/>
                    </a:cxn>
                    <a:cxn ang="0">
                      <a:pos x="135" y="65"/>
                    </a:cxn>
                    <a:cxn ang="0">
                      <a:pos x="166" y="67"/>
                    </a:cxn>
                    <a:cxn ang="0">
                      <a:pos x="171" y="66"/>
                    </a:cxn>
                    <a:cxn ang="0">
                      <a:pos x="142" y="100"/>
                    </a:cxn>
                    <a:cxn ang="0">
                      <a:pos x="110" y="84"/>
                    </a:cxn>
                    <a:cxn ang="0">
                      <a:pos x="90" y="93"/>
                    </a:cxn>
                    <a:cxn ang="0">
                      <a:pos x="100" y="118"/>
                    </a:cxn>
                    <a:cxn ang="0">
                      <a:pos x="131" y="130"/>
                    </a:cxn>
                    <a:cxn ang="0">
                      <a:pos x="62" y="141"/>
                    </a:cxn>
                    <a:cxn ang="0">
                      <a:pos x="88" y="142"/>
                    </a:cxn>
                    <a:cxn ang="0">
                      <a:pos x="109" y="141"/>
                    </a:cxn>
                    <a:cxn ang="0">
                      <a:pos x="88" y="150"/>
                    </a:cxn>
                    <a:cxn ang="0">
                      <a:pos x="131" y="143"/>
                    </a:cxn>
                    <a:cxn ang="0">
                      <a:pos x="50" y="151"/>
                    </a:cxn>
                    <a:cxn ang="0">
                      <a:pos x="39" y="185"/>
                    </a:cxn>
                    <a:cxn ang="0">
                      <a:pos x="72" y="182"/>
                    </a:cxn>
                    <a:cxn ang="0">
                      <a:pos x="92" y="182"/>
                    </a:cxn>
                    <a:cxn ang="0">
                      <a:pos x="126" y="185"/>
                    </a:cxn>
                    <a:cxn ang="0">
                      <a:pos x="148" y="184"/>
                    </a:cxn>
                    <a:cxn ang="0">
                      <a:pos x="191" y="173"/>
                    </a:cxn>
                    <a:cxn ang="0">
                      <a:pos x="135" y="165"/>
                    </a:cxn>
                    <a:cxn ang="0">
                      <a:pos x="188" y="146"/>
                    </a:cxn>
                    <a:cxn ang="0">
                      <a:pos x="204" y="139"/>
                    </a:cxn>
                    <a:cxn ang="0">
                      <a:pos x="235" y="128"/>
                    </a:cxn>
                    <a:cxn ang="0">
                      <a:pos x="216" y="116"/>
                    </a:cxn>
                    <a:cxn ang="0">
                      <a:pos x="237" y="112"/>
                    </a:cxn>
                    <a:cxn ang="0">
                      <a:pos x="234" y="97"/>
                    </a:cxn>
                    <a:cxn ang="0">
                      <a:pos x="268" y="88"/>
                    </a:cxn>
                    <a:cxn ang="0">
                      <a:pos x="305" y="81"/>
                    </a:cxn>
                    <a:cxn ang="0">
                      <a:pos x="341" y="47"/>
                    </a:cxn>
                    <a:cxn ang="0">
                      <a:pos x="357" y="46"/>
                    </a:cxn>
                    <a:cxn ang="0">
                      <a:pos x="392" y="21"/>
                    </a:cxn>
                    <a:cxn ang="0">
                      <a:pos x="345" y="6"/>
                    </a:cxn>
                    <a:cxn ang="0">
                      <a:pos x="248" y="10"/>
                    </a:cxn>
                    <a:cxn ang="0">
                      <a:pos x="219" y="17"/>
                    </a:cxn>
                    <a:cxn ang="0">
                      <a:pos x="154" y="6"/>
                    </a:cxn>
                    <a:cxn ang="0">
                      <a:pos x="146" y="19"/>
                    </a:cxn>
                    <a:cxn ang="0">
                      <a:pos x="117" y="21"/>
                    </a:cxn>
                    <a:cxn ang="0">
                      <a:pos x="65" y="30"/>
                    </a:cxn>
                    <a:cxn ang="0">
                      <a:pos x="0" y="46"/>
                    </a:cxn>
                  </a:cxnLst>
                  <a:rect l="0" t="0" r="r" b="b"/>
                  <a:pathLst>
                    <a:path w="420" h="193">
                      <a:moveTo>
                        <a:pt x="0" y="46"/>
                      </a:moveTo>
                      <a:lnTo>
                        <a:pt x="0" y="46"/>
                      </a:lnTo>
                      <a:lnTo>
                        <a:pt x="37" y="46"/>
                      </a:lnTo>
                      <a:lnTo>
                        <a:pt x="24" y="53"/>
                      </a:lnTo>
                      <a:lnTo>
                        <a:pt x="76" y="47"/>
                      </a:lnTo>
                      <a:lnTo>
                        <a:pt x="31" y="53"/>
                      </a:lnTo>
                      <a:lnTo>
                        <a:pt x="45" y="56"/>
                      </a:lnTo>
                      <a:lnTo>
                        <a:pt x="30" y="56"/>
                      </a:lnTo>
                      <a:lnTo>
                        <a:pt x="36" y="62"/>
                      </a:lnTo>
                      <a:lnTo>
                        <a:pt x="103" y="54"/>
                      </a:lnTo>
                      <a:lnTo>
                        <a:pt x="37" y="66"/>
                      </a:lnTo>
                      <a:lnTo>
                        <a:pt x="66" y="75"/>
                      </a:lnTo>
                      <a:lnTo>
                        <a:pt x="91" y="61"/>
                      </a:lnTo>
                      <a:lnTo>
                        <a:pt x="135" y="59"/>
                      </a:lnTo>
                      <a:lnTo>
                        <a:pt x="89" y="64"/>
                      </a:lnTo>
                      <a:lnTo>
                        <a:pt x="78" y="75"/>
                      </a:lnTo>
                      <a:lnTo>
                        <a:pt x="105" y="76"/>
                      </a:lnTo>
                      <a:lnTo>
                        <a:pt x="135" y="65"/>
                      </a:lnTo>
                      <a:lnTo>
                        <a:pt x="115" y="75"/>
                      </a:lnTo>
                      <a:lnTo>
                        <a:pt x="135" y="75"/>
                      </a:lnTo>
                      <a:lnTo>
                        <a:pt x="166" y="67"/>
                      </a:lnTo>
                      <a:lnTo>
                        <a:pt x="162" y="57"/>
                      </a:lnTo>
                      <a:lnTo>
                        <a:pt x="196" y="48"/>
                      </a:lnTo>
                      <a:lnTo>
                        <a:pt x="171" y="66"/>
                      </a:lnTo>
                      <a:lnTo>
                        <a:pt x="225" y="63"/>
                      </a:lnTo>
                      <a:lnTo>
                        <a:pt x="117" y="81"/>
                      </a:lnTo>
                      <a:lnTo>
                        <a:pt x="142" y="100"/>
                      </a:lnTo>
                      <a:lnTo>
                        <a:pt x="163" y="100"/>
                      </a:lnTo>
                      <a:lnTo>
                        <a:pt x="152" y="103"/>
                      </a:lnTo>
                      <a:lnTo>
                        <a:pt x="110" y="84"/>
                      </a:lnTo>
                      <a:lnTo>
                        <a:pt x="75" y="81"/>
                      </a:lnTo>
                      <a:lnTo>
                        <a:pt x="74" y="89"/>
                      </a:lnTo>
                      <a:lnTo>
                        <a:pt x="90" y="93"/>
                      </a:lnTo>
                      <a:lnTo>
                        <a:pt x="75" y="96"/>
                      </a:lnTo>
                      <a:lnTo>
                        <a:pt x="117" y="117"/>
                      </a:lnTo>
                      <a:lnTo>
                        <a:pt x="100" y="118"/>
                      </a:lnTo>
                      <a:lnTo>
                        <a:pt x="142" y="119"/>
                      </a:lnTo>
                      <a:lnTo>
                        <a:pt x="118" y="123"/>
                      </a:lnTo>
                      <a:lnTo>
                        <a:pt x="131" y="130"/>
                      </a:lnTo>
                      <a:lnTo>
                        <a:pt x="93" y="120"/>
                      </a:lnTo>
                      <a:lnTo>
                        <a:pt x="71" y="124"/>
                      </a:lnTo>
                      <a:lnTo>
                        <a:pt x="62" y="141"/>
                      </a:lnTo>
                      <a:lnTo>
                        <a:pt x="84" y="136"/>
                      </a:lnTo>
                      <a:lnTo>
                        <a:pt x="80" y="142"/>
                      </a:lnTo>
                      <a:lnTo>
                        <a:pt x="88" y="142"/>
                      </a:lnTo>
                      <a:lnTo>
                        <a:pt x="101" y="129"/>
                      </a:lnTo>
                      <a:lnTo>
                        <a:pt x="96" y="139"/>
                      </a:lnTo>
                      <a:lnTo>
                        <a:pt x="109" y="141"/>
                      </a:lnTo>
                      <a:lnTo>
                        <a:pt x="85" y="146"/>
                      </a:lnTo>
                      <a:lnTo>
                        <a:pt x="100" y="146"/>
                      </a:lnTo>
                      <a:lnTo>
                        <a:pt x="88" y="150"/>
                      </a:lnTo>
                      <a:lnTo>
                        <a:pt x="98" y="157"/>
                      </a:lnTo>
                      <a:lnTo>
                        <a:pt x="115" y="157"/>
                      </a:lnTo>
                      <a:lnTo>
                        <a:pt x="131" y="143"/>
                      </a:lnTo>
                      <a:lnTo>
                        <a:pt x="103" y="163"/>
                      </a:lnTo>
                      <a:lnTo>
                        <a:pt x="75" y="148"/>
                      </a:lnTo>
                      <a:lnTo>
                        <a:pt x="50" y="151"/>
                      </a:lnTo>
                      <a:lnTo>
                        <a:pt x="71" y="166"/>
                      </a:lnTo>
                      <a:lnTo>
                        <a:pt x="36" y="175"/>
                      </a:lnTo>
                      <a:lnTo>
                        <a:pt x="39" y="185"/>
                      </a:lnTo>
                      <a:lnTo>
                        <a:pt x="46" y="175"/>
                      </a:lnTo>
                      <a:lnTo>
                        <a:pt x="47" y="185"/>
                      </a:lnTo>
                      <a:lnTo>
                        <a:pt x="72" y="182"/>
                      </a:lnTo>
                      <a:lnTo>
                        <a:pt x="89" y="191"/>
                      </a:lnTo>
                      <a:lnTo>
                        <a:pt x="101" y="190"/>
                      </a:lnTo>
                      <a:lnTo>
                        <a:pt x="92" y="182"/>
                      </a:lnTo>
                      <a:lnTo>
                        <a:pt x="117" y="184"/>
                      </a:lnTo>
                      <a:lnTo>
                        <a:pt x="115" y="178"/>
                      </a:lnTo>
                      <a:lnTo>
                        <a:pt x="126" y="185"/>
                      </a:lnTo>
                      <a:lnTo>
                        <a:pt x="132" y="184"/>
                      </a:lnTo>
                      <a:lnTo>
                        <a:pt x="129" y="178"/>
                      </a:lnTo>
                      <a:lnTo>
                        <a:pt x="148" y="184"/>
                      </a:lnTo>
                      <a:lnTo>
                        <a:pt x="149" y="192"/>
                      </a:lnTo>
                      <a:lnTo>
                        <a:pt x="184" y="184"/>
                      </a:lnTo>
                      <a:lnTo>
                        <a:pt x="191" y="173"/>
                      </a:lnTo>
                      <a:lnTo>
                        <a:pt x="175" y="175"/>
                      </a:lnTo>
                      <a:lnTo>
                        <a:pt x="175" y="165"/>
                      </a:lnTo>
                      <a:lnTo>
                        <a:pt x="135" y="165"/>
                      </a:lnTo>
                      <a:lnTo>
                        <a:pt x="188" y="163"/>
                      </a:lnTo>
                      <a:lnTo>
                        <a:pt x="196" y="155"/>
                      </a:lnTo>
                      <a:lnTo>
                        <a:pt x="188" y="146"/>
                      </a:lnTo>
                      <a:lnTo>
                        <a:pt x="218" y="146"/>
                      </a:lnTo>
                      <a:lnTo>
                        <a:pt x="224" y="142"/>
                      </a:lnTo>
                      <a:lnTo>
                        <a:pt x="204" y="139"/>
                      </a:lnTo>
                      <a:lnTo>
                        <a:pt x="231" y="138"/>
                      </a:lnTo>
                      <a:lnTo>
                        <a:pt x="213" y="132"/>
                      </a:lnTo>
                      <a:lnTo>
                        <a:pt x="235" y="128"/>
                      </a:lnTo>
                      <a:lnTo>
                        <a:pt x="234" y="123"/>
                      </a:lnTo>
                      <a:lnTo>
                        <a:pt x="193" y="120"/>
                      </a:lnTo>
                      <a:lnTo>
                        <a:pt x="216" y="116"/>
                      </a:lnTo>
                      <a:lnTo>
                        <a:pt x="193" y="114"/>
                      </a:lnTo>
                      <a:lnTo>
                        <a:pt x="235" y="118"/>
                      </a:lnTo>
                      <a:lnTo>
                        <a:pt x="237" y="112"/>
                      </a:lnTo>
                      <a:lnTo>
                        <a:pt x="192" y="111"/>
                      </a:lnTo>
                      <a:lnTo>
                        <a:pt x="250" y="103"/>
                      </a:lnTo>
                      <a:lnTo>
                        <a:pt x="234" y="97"/>
                      </a:lnTo>
                      <a:lnTo>
                        <a:pt x="276" y="100"/>
                      </a:lnTo>
                      <a:lnTo>
                        <a:pt x="289" y="89"/>
                      </a:lnTo>
                      <a:lnTo>
                        <a:pt x="268" y="88"/>
                      </a:lnTo>
                      <a:lnTo>
                        <a:pt x="295" y="87"/>
                      </a:lnTo>
                      <a:lnTo>
                        <a:pt x="292" y="79"/>
                      </a:lnTo>
                      <a:lnTo>
                        <a:pt x="305" y="81"/>
                      </a:lnTo>
                      <a:lnTo>
                        <a:pt x="375" y="49"/>
                      </a:lnTo>
                      <a:lnTo>
                        <a:pt x="297" y="61"/>
                      </a:lnTo>
                      <a:lnTo>
                        <a:pt x="341" y="47"/>
                      </a:lnTo>
                      <a:lnTo>
                        <a:pt x="314" y="48"/>
                      </a:lnTo>
                      <a:lnTo>
                        <a:pt x="308" y="43"/>
                      </a:lnTo>
                      <a:lnTo>
                        <a:pt x="357" y="46"/>
                      </a:lnTo>
                      <a:lnTo>
                        <a:pt x="419" y="29"/>
                      </a:lnTo>
                      <a:lnTo>
                        <a:pt x="419" y="21"/>
                      </a:lnTo>
                      <a:lnTo>
                        <a:pt x="392" y="21"/>
                      </a:lnTo>
                      <a:lnTo>
                        <a:pt x="386" y="8"/>
                      </a:lnTo>
                      <a:lnTo>
                        <a:pt x="314" y="15"/>
                      </a:lnTo>
                      <a:lnTo>
                        <a:pt x="345" y="6"/>
                      </a:lnTo>
                      <a:lnTo>
                        <a:pt x="249" y="0"/>
                      </a:lnTo>
                      <a:lnTo>
                        <a:pt x="242" y="7"/>
                      </a:lnTo>
                      <a:lnTo>
                        <a:pt x="248" y="10"/>
                      </a:lnTo>
                      <a:lnTo>
                        <a:pt x="231" y="3"/>
                      </a:lnTo>
                      <a:lnTo>
                        <a:pt x="188" y="4"/>
                      </a:lnTo>
                      <a:lnTo>
                        <a:pt x="219" y="17"/>
                      </a:lnTo>
                      <a:lnTo>
                        <a:pt x="208" y="21"/>
                      </a:lnTo>
                      <a:lnTo>
                        <a:pt x="193" y="8"/>
                      </a:lnTo>
                      <a:lnTo>
                        <a:pt x="154" y="6"/>
                      </a:lnTo>
                      <a:lnTo>
                        <a:pt x="161" y="12"/>
                      </a:lnTo>
                      <a:lnTo>
                        <a:pt x="132" y="10"/>
                      </a:lnTo>
                      <a:lnTo>
                        <a:pt x="146" y="19"/>
                      </a:lnTo>
                      <a:lnTo>
                        <a:pt x="123" y="13"/>
                      </a:lnTo>
                      <a:lnTo>
                        <a:pt x="131" y="19"/>
                      </a:lnTo>
                      <a:lnTo>
                        <a:pt x="117" y="21"/>
                      </a:lnTo>
                      <a:lnTo>
                        <a:pt x="147" y="34"/>
                      </a:lnTo>
                      <a:lnTo>
                        <a:pt x="81" y="20"/>
                      </a:lnTo>
                      <a:lnTo>
                        <a:pt x="65" y="30"/>
                      </a:lnTo>
                      <a:lnTo>
                        <a:pt x="91" y="34"/>
                      </a:lnTo>
                      <a:lnTo>
                        <a:pt x="47" y="30"/>
                      </a:lnTo>
                      <a:lnTo>
                        <a:pt x="0" y="46"/>
                      </a:lnTo>
                      <a:lnTo>
                        <a:pt x="0" y="46"/>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59" name="Canada">
                  <a:extLst>
                    <a:ext uri="{FF2B5EF4-FFF2-40B4-BE49-F238E27FC236}">
                      <a16:creationId xmlns:a16="http://schemas.microsoft.com/office/drawing/2014/main" id="{67B882E2-5570-8744-943A-66CA84C18E69}"/>
                    </a:ext>
                  </a:extLst>
                </p:cNvPr>
                <p:cNvSpPr>
                  <a:spLocks/>
                </p:cNvSpPr>
                <p:nvPr/>
              </p:nvSpPr>
              <p:spPr bwMode="gray">
                <a:xfrm>
                  <a:off x="2510034" y="2156905"/>
                  <a:ext cx="711727" cy="563201"/>
                </a:xfrm>
                <a:custGeom>
                  <a:avLst/>
                  <a:gdLst/>
                  <a:ahLst/>
                  <a:cxnLst>
                    <a:cxn ang="0">
                      <a:pos x="0" y="55"/>
                    </a:cxn>
                    <a:cxn ang="0">
                      <a:pos x="19" y="9"/>
                    </a:cxn>
                    <a:cxn ang="0">
                      <a:pos x="69" y="3"/>
                    </a:cxn>
                    <a:cxn ang="0">
                      <a:pos x="51" y="43"/>
                    </a:cxn>
                    <a:cxn ang="0">
                      <a:pos x="46" y="64"/>
                    </a:cxn>
                    <a:cxn ang="0">
                      <a:pos x="73" y="50"/>
                    </a:cxn>
                    <a:cxn ang="0">
                      <a:pos x="70" y="34"/>
                    </a:cxn>
                    <a:cxn ang="0">
                      <a:pos x="82" y="25"/>
                    </a:cxn>
                    <a:cxn ang="0">
                      <a:pos x="85" y="20"/>
                    </a:cxn>
                    <a:cxn ang="0">
                      <a:pos x="87" y="12"/>
                    </a:cxn>
                    <a:cxn ang="0">
                      <a:pos x="115" y="2"/>
                    </a:cxn>
                    <a:cxn ang="0">
                      <a:pos x="128" y="19"/>
                    </a:cxn>
                    <a:cxn ang="0">
                      <a:pos x="139" y="32"/>
                    </a:cxn>
                    <a:cxn ang="0">
                      <a:pos x="169" y="25"/>
                    </a:cxn>
                    <a:cxn ang="0">
                      <a:pos x="215" y="43"/>
                    </a:cxn>
                    <a:cxn ang="0">
                      <a:pos x="225" y="47"/>
                    </a:cxn>
                    <a:cxn ang="0">
                      <a:pos x="230" y="58"/>
                    </a:cxn>
                    <a:cxn ang="0">
                      <a:pos x="254" y="54"/>
                    </a:cxn>
                    <a:cxn ang="0">
                      <a:pos x="246" y="64"/>
                    </a:cxn>
                    <a:cxn ang="0">
                      <a:pos x="262" y="73"/>
                    </a:cxn>
                    <a:cxn ang="0">
                      <a:pos x="267" y="76"/>
                    </a:cxn>
                    <a:cxn ang="0">
                      <a:pos x="279" y="82"/>
                    </a:cxn>
                    <a:cxn ang="0">
                      <a:pos x="287" y="88"/>
                    </a:cxn>
                    <a:cxn ang="0">
                      <a:pos x="312" y="89"/>
                    </a:cxn>
                    <a:cxn ang="0">
                      <a:pos x="322" y="102"/>
                    </a:cxn>
                    <a:cxn ang="0">
                      <a:pos x="305" y="108"/>
                    </a:cxn>
                    <a:cxn ang="0">
                      <a:pos x="329" y="131"/>
                    </a:cxn>
                    <a:cxn ang="0">
                      <a:pos x="352" y="146"/>
                    </a:cxn>
                    <a:cxn ang="0">
                      <a:pos x="366" y="151"/>
                    </a:cxn>
                    <a:cxn ang="0">
                      <a:pos x="388" y="165"/>
                    </a:cxn>
                    <a:cxn ang="0">
                      <a:pos x="381" y="169"/>
                    </a:cxn>
                    <a:cxn ang="0">
                      <a:pos x="364" y="174"/>
                    </a:cxn>
                    <a:cxn ang="0">
                      <a:pos x="317" y="159"/>
                    </a:cxn>
                    <a:cxn ang="0">
                      <a:pos x="312" y="170"/>
                    </a:cxn>
                    <a:cxn ang="0">
                      <a:pos x="310" y="178"/>
                    </a:cxn>
                    <a:cxn ang="0">
                      <a:pos x="341" y="197"/>
                    </a:cxn>
                    <a:cxn ang="0">
                      <a:pos x="351" y="214"/>
                    </a:cxn>
                    <a:cxn ang="0">
                      <a:pos x="289" y="214"/>
                    </a:cxn>
                    <a:cxn ang="0">
                      <a:pos x="256" y="230"/>
                    </a:cxn>
                    <a:cxn ang="0">
                      <a:pos x="256" y="217"/>
                    </a:cxn>
                    <a:cxn ang="0">
                      <a:pos x="226" y="196"/>
                    </a:cxn>
                    <a:cxn ang="0">
                      <a:pos x="208" y="201"/>
                    </a:cxn>
                    <a:cxn ang="0">
                      <a:pos x="182" y="205"/>
                    </a:cxn>
                    <a:cxn ang="0">
                      <a:pos x="173" y="182"/>
                    </a:cxn>
                    <a:cxn ang="0">
                      <a:pos x="212" y="167"/>
                    </a:cxn>
                    <a:cxn ang="0">
                      <a:pos x="221" y="115"/>
                    </a:cxn>
                    <a:cxn ang="0">
                      <a:pos x="215" y="107"/>
                    </a:cxn>
                    <a:cxn ang="0">
                      <a:pos x="182" y="107"/>
                    </a:cxn>
                    <a:cxn ang="0">
                      <a:pos x="170" y="91"/>
                    </a:cxn>
                    <a:cxn ang="0">
                      <a:pos x="147" y="77"/>
                    </a:cxn>
                    <a:cxn ang="0">
                      <a:pos x="115" y="84"/>
                    </a:cxn>
                    <a:cxn ang="0">
                      <a:pos x="26" y="80"/>
                    </a:cxn>
                    <a:cxn ang="0">
                      <a:pos x="39" y="64"/>
                    </a:cxn>
                    <a:cxn ang="0">
                      <a:pos x="0" y="55"/>
                    </a:cxn>
                  </a:cxnLst>
                  <a:rect l="0" t="0" r="r" b="b"/>
                  <a:pathLst>
                    <a:path w="392" h="250">
                      <a:moveTo>
                        <a:pt x="0" y="55"/>
                      </a:moveTo>
                      <a:lnTo>
                        <a:pt x="0" y="55"/>
                      </a:lnTo>
                      <a:lnTo>
                        <a:pt x="3" y="28"/>
                      </a:lnTo>
                      <a:lnTo>
                        <a:pt x="19" y="9"/>
                      </a:lnTo>
                      <a:lnTo>
                        <a:pt x="46" y="0"/>
                      </a:lnTo>
                      <a:lnTo>
                        <a:pt x="69" y="3"/>
                      </a:lnTo>
                      <a:lnTo>
                        <a:pt x="45" y="28"/>
                      </a:lnTo>
                      <a:lnTo>
                        <a:pt x="51" y="43"/>
                      </a:lnTo>
                      <a:lnTo>
                        <a:pt x="69" y="58"/>
                      </a:lnTo>
                      <a:lnTo>
                        <a:pt x="46" y="64"/>
                      </a:lnTo>
                      <a:lnTo>
                        <a:pt x="70" y="64"/>
                      </a:lnTo>
                      <a:lnTo>
                        <a:pt x="73" y="50"/>
                      </a:lnTo>
                      <a:lnTo>
                        <a:pt x="55" y="42"/>
                      </a:lnTo>
                      <a:lnTo>
                        <a:pt x="70" y="34"/>
                      </a:lnTo>
                      <a:lnTo>
                        <a:pt x="59" y="21"/>
                      </a:lnTo>
                      <a:lnTo>
                        <a:pt x="82" y="25"/>
                      </a:lnTo>
                      <a:lnTo>
                        <a:pt x="61" y="19"/>
                      </a:lnTo>
                      <a:lnTo>
                        <a:pt x="85" y="20"/>
                      </a:lnTo>
                      <a:lnTo>
                        <a:pt x="68" y="11"/>
                      </a:lnTo>
                      <a:lnTo>
                        <a:pt x="87" y="12"/>
                      </a:lnTo>
                      <a:lnTo>
                        <a:pt x="100" y="3"/>
                      </a:lnTo>
                      <a:lnTo>
                        <a:pt x="115" y="2"/>
                      </a:lnTo>
                      <a:lnTo>
                        <a:pt x="116" y="14"/>
                      </a:lnTo>
                      <a:lnTo>
                        <a:pt x="128" y="19"/>
                      </a:lnTo>
                      <a:lnTo>
                        <a:pt x="124" y="43"/>
                      </a:lnTo>
                      <a:lnTo>
                        <a:pt x="139" y="32"/>
                      </a:lnTo>
                      <a:lnTo>
                        <a:pt x="148" y="37"/>
                      </a:lnTo>
                      <a:lnTo>
                        <a:pt x="169" y="25"/>
                      </a:lnTo>
                      <a:lnTo>
                        <a:pt x="202" y="32"/>
                      </a:lnTo>
                      <a:lnTo>
                        <a:pt x="215" y="43"/>
                      </a:lnTo>
                      <a:lnTo>
                        <a:pt x="206" y="50"/>
                      </a:lnTo>
                      <a:lnTo>
                        <a:pt x="225" y="47"/>
                      </a:lnTo>
                      <a:lnTo>
                        <a:pt x="219" y="55"/>
                      </a:lnTo>
                      <a:lnTo>
                        <a:pt x="230" y="58"/>
                      </a:lnTo>
                      <a:lnTo>
                        <a:pt x="239" y="49"/>
                      </a:lnTo>
                      <a:lnTo>
                        <a:pt x="254" y="54"/>
                      </a:lnTo>
                      <a:lnTo>
                        <a:pt x="258" y="61"/>
                      </a:lnTo>
                      <a:lnTo>
                        <a:pt x="246" y="64"/>
                      </a:lnTo>
                      <a:lnTo>
                        <a:pt x="265" y="64"/>
                      </a:lnTo>
                      <a:lnTo>
                        <a:pt x="262" y="73"/>
                      </a:lnTo>
                      <a:lnTo>
                        <a:pt x="275" y="68"/>
                      </a:lnTo>
                      <a:lnTo>
                        <a:pt x="267" y="76"/>
                      </a:lnTo>
                      <a:lnTo>
                        <a:pt x="294" y="74"/>
                      </a:lnTo>
                      <a:lnTo>
                        <a:pt x="279" y="82"/>
                      </a:lnTo>
                      <a:lnTo>
                        <a:pt x="292" y="82"/>
                      </a:lnTo>
                      <a:lnTo>
                        <a:pt x="287" y="88"/>
                      </a:lnTo>
                      <a:lnTo>
                        <a:pt x="300" y="80"/>
                      </a:lnTo>
                      <a:lnTo>
                        <a:pt x="312" y="89"/>
                      </a:lnTo>
                      <a:lnTo>
                        <a:pt x="289" y="96"/>
                      </a:lnTo>
                      <a:lnTo>
                        <a:pt x="322" y="102"/>
                      </a:lnTo>
                      <a:lnTo>
                        <a:pt x="294" y="104"/>
                      </a:lnTo>
                      <a:lnTo>
                        <a:pt x="305" y="108"/>
                      </a:lnTo>
                      <a:lnTo>
                        <a:pt x="296" y="115"/>
                      </a:lnTo>
                      <a:lnTo>
                        <a:pt x="329" y="131"/>
                      </a:lnTo>
                      <a:lnTo>
                        <a:pt x="345" y="128"/>
                      </a:lnTo>
                      <a:lnTo>
                        <a:pt x="352" y="146"/>
                      </a:lnTo>
                      <a:lnTo>
                        <a:pt x="369" y="144"/>
                      </a:lnTo>
                      <a:lnTo>
                        <a:pt x="366" y="151"/>
                      </a:lnTo>
                      <a:lnTo>
                        <a:pt x="391" y="156"/>
                      </a:lnTo>
                      <a:lnTo>
                        <a:pt x="388" y="165"/>
                      </a:lnTo>
                      <a:lnTo>
                        <a:pt x="376" y="164"/>
                      </a:lnTo>
                      <a:lnTo>
                        <a:pt x="381" y="169"/>
                      </a:lnTo>
                      <a:lnTo>
                        <a:pt x="375" y="178"/>
                      </a:lnTo>
                      <a:lnTo>
                        <a:pt x="364" y="174"/>
                      </a:lnTo>
                      <a:lnTo>
                        <a:pt x="361" y="192"/>
                      </a:lnTo>
                      <a:lnTo>
                        <a:pt x="317" y="159"/>
                      </a:lnTo>
                      <a:lnTo>
                        <a:pt x="300" y="163"/>
                      </a:lnTo>
                      <a:lnTo>
                        <a:pt x="312" y="170"/>
                      </a:lnTo>
                      <a:lnTo>
                        <a:pt x="303" y="178"/>
                      </a:lnTo>
                      <a:lnTo>
                        <a:pt x="310" y="178"/>
                      </a:lnTo>
                      <a:lnTo>
                        <a:pt x="320" y="194"/>
                      </a:lnTo>
                      <a:lnTo>
                        <a:pt x="341" y="197"/>
                      </a:lnTo>
                      <a:lnTo>
                        <a:pt x="339" y="206"/>
                      </a:lnTo>
                      <a:lnTo>
                        <a:pt x="351" y="214"/>
                      </a:lnTo>
                      <a:lnTo>
                        <a:pt x="345" y="237"/>
                      </a:lnTo>
                      <a:lnTo>
                        <a:pt x="289" y="214"/>
                      </a:lnTo>
                      <a:lnTo>
                        <a:pt x="327" y="249"/>
                      </a:lnTo>
                      <a:lnTo>
                        <a:pt x="256" y="230"/>
                      </a:lnTo>
                      <a:lnTo>
                        <a:pt x="246" y="218"/>
                      </a:lnTo>
                      <a:lnTo>
                        <a:pt x="256" y="217"/>
                      </a:lnTo>
                      <a:lnTo>
                        <a:pt x="233" y="210"/>
                      </a:lnTo>
                      <a:lnTo>
                        <a:pt x="226" y="196"/>
                      </a:lnTo>
                      <a:lnTo>
                        <a:pt x="209" y="192"/>
                      </a:lnTo>
                      <a:lnTo>
                        <a:pt x="208" y="201"/>
                      </a:lnTo>
                      <a:lnTo>
                        <a:pt x="197" y="196"/>
                      </a:lnTo>
                      <a:lnTo>
                        <a:pt x="182" y="205"/>
                      </a:lnTo>
                      <a:lnTo>
                        <a:pt x="162" y="196"/>
                      </a:lnTo>
                      <a:lnTo>
                        <a:pt x="173" y="182"/>
                      </a:lnTo>
                      <a:lnTo>
                        <a:pt x="225" y="182"/>
                      </a:lnTo>
                      <a:lnTo>
                        <a:pt x="212" y="167"/>
                      </a:lnTo>
                      <a:lnTo>
                        <a:pt x="242" y="144"/>
                      </a:lnTo>
                      <a:lnTo>
                        <a:pt x="221" y="115"/>
                      </a:lnTo>
                      <a:lnTo>
                        <a:pt x="207" y="112"/>
                      </a:lnTo>
                      <a:lnTo>
                        <a:pt x="215" y="107"/>
                      </a:lnTo>
                      <a:lnTo>
                        <a:pt x="183" y="115"/>
                      </a:lnTo>
                      <a:lnTo>
                        <a:pt x="182" y="107"/>
                      </a:lnTo>
                      <a:lnTo>
                        <a:pt x="194" y="102"/>
                      </a:lnTo>
                      <a:lnTo>
                        <a:pt x="170" y="91"/>
                      </a:lnTo>
                      <a:lnTo>
                        <a:pt x="169" y="82"/>
                      </a:lnTo>
                      <a:lnTo>
                        <a:pt x="147" y="77"/>
                      </a:lnTo>
                      <a:lnTo>
                        <a:pt x="153" y="89"/>
                      </a:lnTo>
                      <a:lnTo>
                        <a:pt x="115" y="84"/>
                      </a:lnTo>
                      <a:lnTo>
                        <a:pt x="124" y="92"/>
                      </a:lnTo>
                      <a:lnTo>
                        <a:pt x="26" y="80"/>
                      </a:lnTo>
                      <a:lnTo>
                        <a:pt x="8" y="64"/>
                      </a:lnTo>
                      <a:lnTo>
                        <a:pt x="39" y="64"/>
                      </a:lnTo>
                      <a:lnTo>
                        <a:pt x="0" y="55"/>
                      </a:lnTo>
                      <a:lnTo>
                        <a:pt x="0" y="55"/>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60" name="Canada">
                  <a:extLst>
                    <a:ext uri="{FF2B5EF4-FFF2-40B4-BE49-F238E27FC236}">
                      <a16:creationId xmlns:a16="http://schemas.microsoft.com/office/drawing/2014/main" id="{AA058141-AE57-CB4D-AE57-9DD0C45C416B}"/>
                    </a:ext>
                  </a:extLst>
                </p:cNvPr>
                <p:cNvSpPr>
                  <a:spLocks/>
                </p:cNvSpPr>
                <p:nvPr/>
              </p:nvSpPr>
              <p:spPr bwMode="gray">
                <a:xfrm>
                  <a:off x="2580844" y="2544387"/>
                  <a:ext cx="167038" cy="123905"/>
                </a:xfrm>
                <a:custGeom>
                  <a:avLst/>
                  <a:gdLst/>
                  <a:ahLst/>
                  <a:cxnLst>
                    <a:cxn ang="0">
                      <a:pos x="0" y="43"/>
                    </a:cxn>
                    <a:cxn ang="0">
                      <a:pos x="0" y="43"/>
                    </a:cxn>
                    <a:cxn ang="0">
                      <a:pos x="14" y="33"/>
                    </a:cxn>
                    <a:cxn ang="0">
                      <a:pos x="22" y="0"/>
                    </a:cxn>
                    <a:cxn ang="0">
                      <a:pos x="30" y="11"/>
                    </a:cxn>
                    <a:cxn ang="0">
                      <a:pos x="51" y="14"/>
                    </a:cxn>
                    <a:cxn ang="0">
                      <a:pos x="91" y="40"/>
                    </a:cxn>
                    <a:cxn ang="0">
                      <a:pos x="85" y="48"/>
                    </a:cxn>
                    <a:cxn ang="0">
                      <a:pos x="49" y="36"/>
                    </a:cxn>
                    <a:cxn ang="0">
                      <a:pos x="26" y="54"/>
                    </a:cxn>
                    <a:cxn ang="0">
                      <a:pos x="21" y="40"/>
                    </a:cxn>
                    <a:cxn ang="0">
                      <a:pos x="0" y="43"/>
                    </a:cxn>
                    <a:cxn ang="0">
                      <a:pos x="0" y="43"/>
                    </a:cxn>
                  </a:cxnLst>
                  <a:rect l="0" t="0" r="r" b="b"/>
                  <a:pathLst>
                    <a:path w="92" h="55">
                      <a:moveTo>
                        <a:pt x="0" y="43"/>
                      </a:moveTo>
                      <a:lnTo>
                        <a:pt x="0" y="43"/>
                      </a:lnTo>
                      <a:lnTo>
                        <a:pt x="14" y="33"/>
                      </a:lnTo>
                      <a:lnTo>
                        <a:pt x="22" y="0"/>
                      </a:lnTo>
                      <a:lnTo>
                        <a:pt x="30" y="11"/>
                      </a:lnTo>
                      <a:lnTo>
                        <a:pt x="51" y="14"/>
                      </a:lnTo>
                      <a:lnTo>
                        <a:pt x="91" y="40"/>
                      </a:lnTo>
                      <a:lnTo>
                        <a:pt x="85" y="48"/>
                      </a:lnTo>
                      <a:lnTo>
                        <a:pt x="49" y="36"/>
                      </a:lnTo>
                      <a:lnTo>
                        <a:pt x="26" y="54"/>
                      </a:lnTo>
                      <a:lnTo>
                        <a:pt x="21" y="40"/>
                      </a:lnTo>
                      <a:lnTo>
                        <a:pt x="0" y="43"/>
                      </a:lnTo>
                      <a:lnTo>
                        <a:pt x="0" y="43"/>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61" name="Canada">
                  <a:extLst>
                    <a:ext uri="{FF2B5EF4-FFF2-40B4-BE49-F238E27FC236}">
                      <a16:creationId xmlns:a16="http://schemas.microsoft.com/office/drawing/2014/main" id="{D6E5BB53-D374-7640-8539-20BF8E241B71}"/>
                    </a:ext>
                  </a:extLst>
                </p:cNvPr>
                <p:cNvSpPr>
                  <a:spLocks/>
                </p:cNvSpPr>
                <p:nvPr/>
              </p:nvSpPr>
              <p:spPr bwMode="gray">
                <a:xfrm>
                  <a:off x="3270783" y="3121105"/>
                  <a:ext cx="168854" cy="177971"/>
                </a:xfrm>
                <a:custGeom>
                  <a:avLst/>
                  <a:gdLst/>
                  <a:ahLst/>
                  <a:cxnLst>
                    <a:cxn ang="0">
                      <a:pos x="0" y="61"/>
                    </a:cxn>
                    <a:cxn ang="0">
                      <a:pos x="0" y="61"/>
                    </a:cxn>
                    <a:cxn ang="0">
                      <a:pos x="38" y="4"/>
                    </a:cxn>
                    <a:cxn ang="0">
                      <a:pos x="52" y="0"/>
                    </a:cxn>
                    <a:cxn ang="0">
                      <a:pos x="35" y="30"/>
                    </a:cxn>
                    <a:cxn ang="0">
                      <a:pos x="47" y="23"/>
                    </a:cxn>
                    <a:cxn ang="0">
                      <a:pos x="55" y="36"/>
                    </a:cxn>
                    <a:cxn ang="0">
                      <a:pos x="79" y="36"/>
                    </a:cxn>
                    <a:cxn ang="0">
                      <a:pos x="74" y="48"/>
                    </a:cxn>
                    <a:cxn ang="0">
                      <a:pos x="86" y="48"/>
                    </a:cxn>
                    <a:cxn ang="0">
                      <a:pos x="78" y="60"/>
                    </a:cxn>
                    <a:cxn ang="0">
                      <a:pos x="89" y="53"/>
                    </a:cxn>
                    <a:cxn ang="0">
                      <a:pos x="92" y="65"/>
                    </a:cxn>
                    <a:cxn ang="0">
                      <a:pos x="80" y="78"/>
                    </a:cxn>
                    <a:cxn ang="0">
                      <a:pos x="79" y="69"/>
                    </a:cxn>
                    <a:cxn ang="0">
                      <a:pos x="73" y="74"/>
                    </a:cxn>
                    <a:cxn ang="0">
                      <a:pos x="73" y="59"/>
                    </a:cxn>
                    <a:cxn ang="0">
                      <a:pos x="51" y="74"/>
                    </a:cxn>
                    <a:cxn ang="0">
                      <a:pos x="64" y="64"/>
                    </a:cxn>
                    <a:cxn ang="0">
                      <a:pos x="45" y="65"/>
                    </a:cxn>
                    <a:cxn ang="0">
                      <a:pos x="50" y="59"/>
                    </a:cxn>
                    <a:cxn ang="0">
                      <a:pos x="0" y="61"/>
                    </a:cxn>
                    <a:cxn ang="0">
                      <a:pos x="0" y="61"/>
                    </a:cxn>
                  </a:cxnLst>
                  <a:rect l="0" t="0" r="r" b="b"/>
                  <a:pathLst>
                    <a:path w="93" h="79">
                      <a:moveTo>
                        <a:pt x="0" y="61"/>
                      </a:moveTo>
                      <a:lnTo>
                        <a:pt x="0" y="61"/>
                      </a:lnTo>
                      <a:lnTo>
                        <a:pt x="38" y="4"/>
                      </a:lnTo>
                      <a:lnTo>
                        <a:pt x="52" y="0"/>
                      </a:lnTo>
                      <a:lnTo>
                        <a:pt x="35" y="30"/>
                      </a:lnTo>
                      <a:lnTo>
                        <a:pt x="47" y="23"/>
                      </a:lnTo>
                      <a:lnTo>
                        <a:pt x="55" y="36"/>
                      </a:lnTo>
                      <a:lnTo>
                        <a:pt x="79" y="36"/>
                      </a:lnTo>
                      <a:lnTo>
                        <a:pt x="74" y="48"/>
                      </a:lnTo>
                      <a:lnTo>
                        <a:pt x="86" y="48"/>
                      </a:lnTo>
                      <a:lnTo>
                        <a:pt x="78" y="60"/>
                      </a:lnTo>
                      <a:lnTo>
                        <a:pt x="89" y="53"/>
                      </a:lnTo>
                      <a:lnTo>
                        <a:pt x="92" y="65"/>
                      </a:lnTo>
                      <a:lnTo>
                        <a:pt x="80" y="78"/>
                      </a:lnTo>
                      <a:lnTo>
                        <a:pt x="79" y="69"/>
                      </a:lnTo>
                      <a:lnTo>
                        <a:pt x="73" y="74"/>
                      </a:lnTo>
                      <a:lnTo>
                        <a:pt x="73" y="59"/>
                      </a:lnTo>
                      <a:lnTo>
                        <a:pt x="51" y="74"/>
                      </a:lnTo>
                      <a:lnTo>
                        <a:pt x="64" y="64"/>
                      </a:lnTo>
                      <a:lnTo>
                        <a:pt x="45" y="65"/>
                      </a:lnTo>
                      <a:lnTo>
                        <a:pt x="50" y="59"/>
                      </a:lnTo>
                      <a:lnTo>
                        <a:pt x="0" y="61"/>
                      </a:lnTo>
                      <a:lnTo>
                        <a:pt x="0" y="61"/>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62" name="Canada">
                  <a:extLst>
                    <a:ext uri="{FF2B5EF4-FFF2-40B4-BE49-F238E27FC236}">
                      <a16:creationId xmlns:a16="http://schemas.microsoft.com/office/drawing/2014/main" id="{E7E2E436-F8D6-F048-9A2C-4D5584B1CFFB}"/>
                    </a:ext>
                  </a:extLst>
                </p:cNvPr>
                <p:cNvSpPr>
                  <a:spLocks/>
                </p:cNvSpPr>
                <p:nvPr/>
              </p:nvSpPr>
              <p:spPr bwMode="gray">
                <a:xfrm>
                  <a:off x="1248172" y="2253775"/>
                  <a:ext cx="2117025" cy="1200744"/>
                </a:xfrm>
                <a:custGeom>
                  <a:avLst/>
                  <a:gdLst/>
                  <a:ahLst/>
                  <a:cxnLst>
                    <a:cxn ang="0">
                      <a:pos x="93" y="74"/>
                    </a:cxn>
                    <a:cxn ang="0">
                      <a:pos x="110" y="62"/>
                    </a:cxn>
                    <a:cxn ang="0">
                      <a:pos x="176" y="31"/>
                    </a:cxn>
                    <a:cxn ang="0">
                      <a:pos x="250" y="46"/>
                    </a:cxn>
                    <a:cxn ang="0">
                      <a:pos x="347" y="85"/>
                    </a:cxn>
                    <a:cxn ang="0">
                      <a:pos x="453" y="111"/>
                    </a:cxn>
                    <a:cxn ang="0">
                      <a:pos x="450" y="83"/>
                    </a:cxn>
                    <a:cxn ang="0">
                      <a:pos x="514" y="83"/>
                    </a:cxn>
                    <a:cxn ang="0">
                      <a:pos x="595" y="95"/>
                    </a:cxn>
                    <a:cxn ang="0">
                      <a:pos x="597" y="76"/>
                    </a:cxn>
                    <a:cxn ang="0">
                      <a:pos x="624" y="102"/>
                    </a:cxn>
                    <a:cxn ang="0">
                      <a:pos x="632" y="70"/>
                    </a:cxn>
                    <a:cxn ang="0">
                      <a:pos x="620" y="16"/>
                    </a:cxn>
                    <a:cxn ang="0">
                      <a:pos x="676" y="40"/>
                    </a:cxn>
                    <a:cxn ang="0">
                      <a:pos x="685" y="54"/>
                    </a:cxn>
                    <a:cxn ang="0">
                      <a:pos x="721" y="68"/>
                    </a:cxn>
                    <a:cxn ang="0">
                      <a:pos x="743" y="98"/>
                    </a:cxn>
                    <a:cxn ang="0">
                      <a:pos x="797" y="50"/>
                    </a:cxn>
                    <a:cxn ang="0">
                      <a:pos x="797" y="76"/>
                    </a:cxn>
                    <a:cxn ang="0">
                      <a:pos x="782" y="123"/>
                    </a:cxn>
                    <a:cxn ang="0">
                      <a:pos x="695" y="129"/>
                    </a:cxn>
                    <a:cxn ang="0">
                      <a:pos x="698" y="164"/>
                    </a:cxn>
                    <a:cxn ang="0">
                      <a:pos x="689" y="187"/>
                    </a:cxn>
                    <a:cxn ang="0">
                      <a:pos x="661" y="203"/>
                    </a:cxn>
                    <a:cxn ang="0">
                      <a:pos x="653" y="263"/>
                    </a:cxn>
                    <a:cxn ang="0">
                      <a:pos x="759" y="322"/>
                    </a:cxn>
                    <a:cxn ang="0">
                      <a:pos x="800" y="362"/>
                    </a:cxn>
                    <a:cxn ang="0">
                      <a:pos x="817" y="394"/>
                    </a:cxn>
                    <a:cxn ang="0">
                      <a:pos x="836" y="336"/>
                    </a:cxn>
                    <a:cxn ang="0">
                      <a:pos x="849" y="263"/>
                    </a:cxn>
                    <a:cxn ang="0">
                      <a:pos x="857" y="226"/>
                    </a:cxn>
                    <a:cxn ang="0">
                      <a:pos x="899" y="201"/>
                    </a:cxn>
                    <a:cxn ang="0">
                      <a:pos x="974" y="223"/>
                    </a:cxn>
                    <a:cxn ang="0">
                      <a:pos x="980" y="254"/>
                    </a:cxn>
                    <a:cxn ang="0">
                      <a:pos x="978" y="280"/>
                    </a:cxn>
                    <a:cxn ang="0">
                      <a:pos x="1022" y="269"/>
                    </a:cxn>
                    <a:cxn ang="0">
                      <a:pos x="1061" y="256"/>
                    </a:cxn>
                    <a:cxn ang="0">
                      <a:pos x="1058" y="268"/>
                    </a:cxn>
                    <a:cxn ang="0">
                      <a:pos x="1079" y="283"/>
                    </a:cxn>
                    <a:cxn ang="0">
                      <a:pos x="1082" y="301"/>
                    </a:cxn>
                    <a:cxn ang="0">
                      <a:pos x="1118" y="325"/>
                    </a:cxn>
                    <a:cxn ang="0">
                      <a:pos x="1143" y="342"/>
                    </a:cxn>
                    <a:cxn ang="0">
                      <a:pos x="1156" y="359"/>
                    </a:cxn>
                    <a:cxn ang="0">
                      <a:pos x="984" y="428"/>
                    </a:cxn>
                    <a:cxn ang="0">
                      <a:pos x="1047" y="433"/>
                    </a:cxn>
                    <a:cxn ang="0">
                      <a:pos x="1052" y="473"/>
                    </a:cxn>
                    <a:cxn ang="0">
                      <a:pos x="1108" y="469"/>
                    </a:cxn>
                    <a:cxn ang="0">
                      <a:pos x="1022" y="495"/>
                    </a:cxn>
                    <a:cxn ang="0">
                      <a:pos x="1010" y="484"/>
                    </a:cxn>
                    <a:cxn ang="0">
                      <a:pos x="960" y="483"/>
                    </a:cxn>
                    <a:cxn ang="0">
                      <a:pos x="846" y="514"/>
                    </a:cxn>
                    <a:cxn ang="0">
                      <a:pos x="797" y="522"/>
                    </a:cxn>
                    <a:cxn ang="0">
                      <a:pos x="820" y="493"/>
                    </a:cxn>
                    <a:cxn ang="0">
                      <a:pos x="770" y="465"/>
                    </a:cxn>
                    <a:cxn ang="0">
                      <a:pos x="735" y="430"/>
                    </a:cxn>
                    <a:cxn ang="0">
                      <a:pos x="634" y="430"/>
                    </a:cxn>
                    <a:cxn ang="0">
                      <a:pos x="244" y="414"/>
                    </a:cxn>
                    <a:cxn ang="0">
                      <a:pos x="187" y="387"/>
                    </a:cxn>
                    <a:cxn ang="0">
                      <a:pos x="148" y="328"/>
                    </a:cxn>
                    <a:cxn ang="0">
                      <a:pos x="48" y="261"/>
                    </a:cxn>
                    <a:cxn ang="0">
                      <a:pos x="0" y="236"/>
                    </a:cxn>
                  </a:cxnLst>
                  <a:rect l="0" t="0" r="r" b="b"/>
                  <a:pathLst>
                    <a:path w="1166" h="533">
                      <a:moveTo>
                        <a:pt x="0" y="236"/>
                      </a:moveTo>
                      <a:lnTo>
                        <a:pt x="0" y="236"/>
                      </a:lnTo>
                      <a:lnTo>
                        <a:pt x="0" y="49"/>
                      </a:lnTo>
                      <a:lnTo>
                        <a:pt x="93" y="74"/>
                      </a:lnTo>
                      <a:lnTo>
                        <a:pt x="88" y="64"/>
                      </a:lnTo>
                      <a:lnTo>
                        <a:pt x="97" y="58"/>
                      </a:lnTo>
                      <a:lnTo>
                        <a:pt x="154" y="37"/>
                      </a:lnTo>
                      <a:lnTo>
                        <a:pt x="110" y="62"/>
                      </a:lnTo>
                      <a:lnTo>
                        <a:pt x="135" y="55"/>
                      </a:lnTo>
                      <a:lnTo>
                        <a:pt x="135" y="60"/>
                      </a:lnTo>
                      <a:lnTo>
                        <a:pt x="182" y="38"/>
                      </a:lnTo>
                      <a:lnTo>
                        <a:pt x="176" y="31"/>
                      </a:lnTo>
                      <a:lnTo>
                        <a:pt x="207" y="57"/>
                      </a:lnTo>
                      <a:lnTo>
                        <a:pt x="227" y="41"/>
                      </a:lnTo>
                      <a:lnTo>
                        <a:pt x="225" y="57"/>
                      </a:lnTo>
                      <a:lnTo>
                        <a:pt x="250" y="46"/>
                      </a:lnTo>
                      <a:lnTo>
                        <a:pt x="319" y="66"/>
                      </a:lnTo>
                      <a:lnTo>
                        <a:pt x="350" y="65"/>
                      </a:lnTo>
                      <a:lnTo>
                        <a:pt x="368" y="76"/>
                      </a:lnTo>
                      <a:lnTo>
                        <a:pt x="347" y="85"/>
                      </a:lnTo>
                      <a:lnTo>
                        <a:pt x="359" y="89"/>
                      </a:lnTo>
                      <a:lnTo>
                        <a:pt x="422" y="85"/>
                      </a:lnTo>
                      <a:lnTo>
                        <a:pt x="449" y="100"/>
                      </a:lnTo>
                      <a:lnTo>
                        <a:pt x="453" y="111"/>
                      </a:lnTo>
                      <a:lnTo>
                        <a:pt x="460" y="104"/>
                      </a:lnTo>
                      <a:lnTo>
                        <a:pt x="449" y="89"/>
                      </a:lnTo>
                      <a:lnTo>
                        <a:pt x="478" y="72"/>
                      </a:lnTo>
                      <a:lnTo>
                        <a:pt x="450" y="83"/>
                      </a:lnTo>
                      <a:lnTo>
                        <a:pt x="440" y="78"/>
                      </a:lnTo>
                      <a:lnTo>
                        <a:pt x="475" y="64"/>
                      </a:lnTo>
                      <a:lnTo>
                        <a:pt x="494" y="84"/>
                      </a:lnTo>
                      <a:lnTo>
                        <a:pt x="514" y="83"/>
                      </a:lnTo>
                      <a:lnTo>
                        <a:pt x="527" y="91"/>
                      </a:lnTo>
                      <a:lnTo>
                        <a:pt x="582" y="89"/>
                      </a:lnTo>
                      <a:lnTo>
                        <a:pt x="580" y="84"/>
                      </a:lnTo>
                      <a:lnTo>
                        <a:pt x="595" y="95"/>
                      </a:lnTo>
                      <a:lnTo>
                        <a:pt x="597" y="85"/>
                      </a:lnTo>
                      <a:lnTo>
                        <a:pt x="586" y="88"/>
                      </a:lnTo>
                      <a:lnTo>
                        <a:pt x="577" y="77"/>
                      </a:lnTo>
                      <a:lnTo>
                        <a:pt x="597" y="76"/>
                      </a:lnTo>
                      <a:lnTo>
                        <a:pt x="605" y="85"/>
                      </a:lnTo>
                      <a:lnTo>
                        <a:pt x="613" y="81"/>
                      </a:lnTo>
                      <a:lnTo>
                        <a:pt x="609" y="95"/>
                      </a:lnTo>
                      <a:lnTo>
                        <a:pt x="624" y="102"/>
                      </a:lnTo>
                      <a:lnTo>
                        <a:pt x="620" y="84"/>
                      </a:lnTo>
                      <a:lnTo>
                        <a:pt x="647" y="72"/>
                      </a:lnTo>
                      <a:lnTo>
                        <a:pt x="640" y="64"/>
                      </a:lnTo>
                      <a:lnTo>
                        <a:pt x="632" y="70"/>
                      </a:lnTo>
                      <a:lnTo>
                        <a:pt x="646" y="54"/>
                      </a:lnTo>
                      <a:lnTo>
                        <a:pt x="606" y="43"/>
                      </a:lnTo>
                      <a:lnTo>
                        <a:pt x="610" y="15"/>
                      </a:lnTo>
                      <a:lnTo>
                        <a:pt x="620" y="16"/>
                      </a:lnTo>
                      <a:lnTo>
                        <a:pt x="625" y="0"/>
                      </a:lnTo>
                      <a:lnTo>
                        <a:pt x="655" y="15"/>
                      </a:lnTo>
                      <a:lnTo>
                        <a:pt x="655" y="25"/>
                      </a:lnTo>
                      <a:lnTo>
                        <a:pt x="676" y="40"/>
                      </a:lnTo>
                      <a:lnTo>
                        <a:pt x="663" y="39"/>
                      </a:lnTo>
                      <a:lnTo>
                        <a:pt x="668" y="44"/>
                      </a:lnTo>
                      <a:lnTo>
                        <a:pt x="660" y="50"/>
                      </a:lnTo>
                      <a:lnTo>
                        <a:pt x="685" y="54"/>
                      </a:lnTo>
                      <a:lnTo>
                        <a:pt x="677" y="57"/>
                      </a:lnTo>
                      <a:lnTo>
                        <a:pt x="691" y="80"/>
                      </a:lnTo>
                      <a:lnTo>
                        <a:pt x="704" y="59"/>
                      </a:lnTo>
                      <a:lnTo>
                        <a:pt x="721" y="68"/>
                      </a:lnTo>
                      <a:lnTo>
                        <a:pt x="726" y="81"/>
                      </a:lnTo>
                      <a:lnTo>
                        <a:pt x="717" y="85"/>
                      </a:lnTo>
                      <a:lnTo>
                        <a:pt x="733" y="102"/>
                      </a:lnTo>
                      <a:lnTo>
                        <a:pt x="743" y="98"/>
                      </a:lnTo>
                      <a:lnTo>
                        <a:pt x="755" y="72"/>
                      </a:lnTo>
                      <a:lnTo>
                        <a:pt x="769" y="70"/>
                      </a:lnTo>
                      <a:lnTo>
                        <a:pt x="758" y="48"/>
                      </a:lnTo>
                      <a:lnTo>
                        <a:pt x="797" y="50"/>
                      </a:lnTo>
                      <a:lnTo>
                        <a:pt x="813" y="62"/>
                      </a:lnTo>
                      <a:lnTo>
                        <a:pt x="807" y="69"/>
                      </a:lnTo>
                      <a:lnTo>
                        <a:pt x="814" y="72"/>
                      </a:lnTo>
                      <a:lnTo>
                        <a:pt x="797" y="76"/>
                      </a:lnTo>
                      <a:lnTo>
                        <a:pt x="813" y="104"/>
                      </a:lnTo>
                      <a:lnTo>
                        <a:pt x="787" y="120"/>
                      </a:lnTo>
                      <a:lnTo>
                        <a:pt x="778" y="113"/>
                      </a:lnTo>
                      <a:lnTo>
                        <a:pt x="782" y="123"/>
                      </a:lnTo>
                      <a:lnTo>
                        <a:pt x="743" y="116"/>
                      </a:lnTo>
                      <a:lnTo>
                        <a:pt x="751" y="125"/>
                      </a:lnTo>
                      <a:lnTo>
                        <a:pt x="735" y="140"/>
                      </a:lnTo>
                      <a:lnTo>
                        <a:pt x="695" y="129"/>
                      </a:lnTo>
                      <a:lnTo>
                        <a:pt x="710" y="140"/>
                      </a:lnTo>
                      <a:lnTo>
                        <a:pt x="739" y="143"/>
                      </a:lnTo>
                      <a:lnTo>
                        <a:pt x="719" y="166"/>
                      </a:lnTo>
                      <a:lnTo>
                        <a:pt x="698" y="164"/>
                      </a:lnTo>
                      <a:lnTo>
                        <a:pt x="687" y="177"/>
                      </a:lnTo>
                      <a:lnTo>
                        <a:pt x="650" y="166"/>
                      </a:lnTo>
                      <a:lnTo>
                        <a:pt x="685" y="177"/>
                      </a:lnTo>
                      <a:lnTo>
                        <a:pt x="689" y="187"/>
                      </a:lnTo>
                      <a:lnTo>
                        <a:pt x="663" y="190"/>
                      </a:lnTo>
                      <a:lnTo>
                        <a:pt x="668" y="193"/>
                      </a:lnTo>
                      <a:lnTo>
                        <a:pt x="661" y="194"/>
                      </a:lnTo>
                      <a:lnTo>
                        <a:pt x="661" y="203"/>
                      </a:lnTo>
                      <a:lnTo>
                        <a:pt x="633" y="216"/>
                      </a:lnTo>
                      <a:lnTo>
                        <a:pt x="627" y="259"/>
                      </a:lnTo>
                      <a:lnTo>
                        <a:pt x="638" y="268"/>
                      </a:lnTo>
                      <a:lnTo>
                        <a:pt x="653" y="263"/>
                      </a:lnTo>
                      <a:lnTo>
                        <a:pt x="659" y="296"/>
                      </a:lnTo>
                      <a:lnTo>
                        <a:pt x="681" y="289"/>
                      </a:lnTo>
                      <a:lnTo>
                        <a:pt x="707" y="298"/>
                      </a:lnTo>
                      <a:lnTo>
                        <a:pt x="759" y="322"/>
                      </a:lnTo>
                      <a:lnTo>
                        <a:pt x="755" y="331"/>
                      </a:lnTo>
                      <a:lnTo>
                        <a:pt x="760" y="324"/>
                      </a:lnTo>
                      <a:lnTo>
                        <a:pt x="800" y="326"/>
                      </a:lnTo>
                      <a:lnTo>
                        <a:pt x="800" y="362"/>
                      </a:lnTo>
                      <a:lnTo>
                        <a:pt x="812" y="374"/>
                      </a:lnTo>
                      <a:lnTo>
                        <a:pt x="803" y="376"/>
                      </a:lnTo>
                      <a:lnTo>
                        <a:pt x="823" y="383"/>
                      </a:lnTo>
                      <a:lnTo>
                        <a:pt x="817" y="394"/>
                      </a:lnTo>
                      <a:lnTo>
                        <a:pt x="836" y="394"/>
                      </a:lnTo>
                      <a:lnTo>
                        <a:pt x="861" y="374"/>
                      </a:lnTo>
                      <a:lnTo>
                        <a:pt x="850" y="370"/>
                      </a:lnTo>
                      <a:lnTo>
                        <a:pt x="836" y="336"/>
                      </a:lnTo>
                      <a:lnTo>
                        <a:pt x="884" y="307"/>
                      </a:lnTo>
                      <a:lnTo>
                        <a:pt x="877" y="307"/>
                      </a:lnTo>
                      <a:lnTo>
                        <a:pt x="866" y="271"/>
                      </a:lnTo>
                      <a:lnTo>
                        <a:pt x="849" y="263"/>
                      </a:lnTo>
                      <a:lnTo>
                        <a:pt x="872" y="248"/>
                      </a:lnTo>
                      <a:lnTo>
                        <a:pt x="864" y="241"/>
                      </a:lnTo>
                      <a:lnTo>
                        <a:pt x="867" y="228"/>
                      </a:lnTo>
                      <a:lnTo>
                        <a:pt x="857" y="226"/>
                      </a:lnTo>
                      <a:lnTo>
                        <a:pt x="867" y="214"/>
                      </a:lnTo>
                      <a:lnTo>
                        <a:pt x="856" y="205"/>
                      </a:lnTo>
                      <a:lnTo>
                        <a:pt x="862" y="194"/>
                      </a:lnTo>
                      <a:lnTo>
                        <a:pt x="899" y="201"/>
                      </a:lnTo>
                      <a:lnTo>
                        <a:pt x="916" y="196"/>
                      </a:lnTo>
                      <a:lnTo>
                        <a:pt x="947" y="214"/>
                      </a:lnTo>
                      <a:lnTo>
                        <a:pt x="947" y="221"/>
                      </a:lnTo>
                      <a:lnTo>
                        <a:pt x="974" y="223"/>
                      </a:lnTo>
                      <a:lnTo>
                        <a:pt x="977" y="240"/>
                      </a:lnTo>
                      <a:lnTo>
                        <a:pt x="952" y="240"/>
                      </a:lnTo>
                      <a:lnTo>
                        <a:pt x="973" y="243"/>
                      </a:lnTo>
                      <a:lnTo>
                        <a:pt x="980" y="254"/>
                      </a:lnTo>
                      <a:lnTo>
                        <a:pt x="958" y="269"/>
                      </a:lnTo>
                      <a:lnTo>
                        <a:pt x="990" y="261"/>
                      </a:lnTo>
                      <a:lnTo>
                        <a:pt x="992" y="274"/>
                      </a:lnTo>
                      <a:lnTo>
                        <a:pt x="978" y="280"/>
                      </a:lnTo>
                      <a:lnTo>
                        <a:pt x="997" y="267"/>
                      </a:lnTo>
                      <a:lnTo>
                        <a:pt x="1000" y="275"/>
                      </a:lnTo>
                      <a:lnTo>
                        <a:pt x="1018" y="262"/>
                      </a:lnTo>
                      <a:lnTo>
                        <a:pt x="1022" y="269"/>
                      </a:lnTo>
                      <a:lnTo>
                        <a:pt x="1034" y="251"/>
                      </a:lnTo>
                      <a:lnTo>
                        <a:pt x="1030" y="247"/>
                      </a:lnTo>
                      <a:lnTo>
                        <a:pt x="1045" y="236"/>
                      </a:lnTo>
                      <a:lnTo>
                        <a:pt x="1061" y="256"/>
                      </a:lnTo>
                      <a:lnTo>
                        <a:pt x="1047" y="261"/>
                      </a:lnTo>
                      <a:lnTo>
                        <a:pt x="1062" y="258"/>
                      </a:lnTo>
                      <a:lnTo>
                        <a:pt x="1068" y="266"/>
                      </a:lnTo>
                      <a:lnTo>
                        <a:pt x="1058" y="268"/>
                      </a:lnTo>
                      <a:lnTo>
                        <a:pt x="1071" y="270"/>
                      </a:lnTo>
                      <a:lnTo>
                        <a:pt x="1062" y="276"/>
                      </a:lnTo>
                      <a:lnTo>
                        <a:pt x="1072" y="274"/>
                      </a:lnTo>
                      <a:lnTo>
                        <a:pt x="1079" y="283"/>
                      </a:lnTo>
                      <a:lnTo>
                        <a:pt x="1074" y="287"/>
                      </a:lnTo>
                      <a:lnTo>
                        <a:pt x="1087" y="294"/>
                      </a:lnTo>
                      <a:lnTo>
                        <a:pt x="1066" y="301"/>
                      </a:lnTo>
                      <a:lnTo>
                        <a:pt x="1082" y="301"/>
                      </a:lnTo>
                      <a:lnTo>
                        <a:pt x="1078" y="308"/>
                      </a:lnTo>
                      <a:lnTo>
                        <a:pt x="1101" y="315"/>
                      </a:lnTo>
                      <a:lnTo>
                        <a:pt x="1110" y="331"/>
                      </a:lnTo>
                      <a:lnTo>
                        <a:pt x="1118" y="325"/>
                      </a:lnTo>
                      <a:lnTo>
                        <a:pt x="1141" y="336"/>
                      </a:lnTo>
                      <a:lnTo>
                        <a:pt x="1091" y="350"/>
                      </a:lnTo>
                      <a:lnTo>
                        <a:pt x="1101" y="357"/>
                      </a:lnTo>
                      <a:lnTo>
                        <a:pt x="1143" y="342"/>
                      </a:lnTo>
                      <a:lnTo>
                        <a:pt x="1143" y="355"/>
                      </a:lnTo>
                      <a:lnTo>
                        <a:pt x="1162" y="352"/>
                      </a:lnTo>
                      <a:lnTo>
                        <a:pt x="1165" y="359"/>
                      </a:lnTo>
                      <a:lnTo>
                        <a:pt x="1156" y="359"/>
                      </a:lnTo>
                      <a:lnTo>
                        <a:pt x="1165" y="375"/>
                      </a:lnTo>
                      <a:lnTo>
                        <a:pt x="1106" y="406"/>
                      </a:lnTo>
                      <a:lnTo>
                        <a:pt x="1020" y="406"/>
                      </a:lnTo>
                      <a:lnTo>
                        <a:pt x="984" y="428"/>
                      </a:lnTo>
                      <a:lnTo>
                        <a:pt x="955" y="460"/>
                      </a:lnTo>
                      <a:lnTo>
                        <a:pt x="984" y="436"/>
                      </a:lnTo>
                      <a:lnTo>
                        <a:pt x="1031" y="421"/>
                      </a:lnTo>
                      <a:lnTo>
                        <a:pt x="1047" y="433"/>
                      </a:lnTo>
                      <a:lnTo>
                        <a:pt x="1017" y="441"/>
                      </a:lnTo>
                      <a:lnTo>
                        <a:pt x="1041" y="446"/>
                      </a:lnTo>
                      <a:lnTo>
                        <a:pt x="1034" y="455"/>
                      </a:lnTo>
                      <a:lnTo>
                        <a:pt x="1052" y="473"/>
                      </a:lnTo>
                      <a:lnTo>
                        <a:pt x="1088" y="480"/>
                      </a:lnTo>
                      <a:lnTo>
                        <a:pt x="1098" y="457"/>
                      </a:lnTo>
                      <a:lnTo>
                        <a:pt x="1098" y="471"/>
                      </a:lnTo>
                      <a:lnTo>
                        <a:pt x="1108" y="469"/>
                      </a:lnTo>
                      <a:lnTo>
                        <a:pt x="1091" y="484"/>
                      </a:lnTo>
                      <a:lnTo>
                        <a:pt x="1049" y="493"/>
                      </a:lnTo>
                      <a:lnTo>
                        <a:pt x="1033" y="510"/>
                      </a:lnTo>
                      <a:lnTo>
                        <a:pt x="1022" y="495"/>
                      </a:lnTo>
                      <a:lnTo>
                        <a:pt x="1061" y="482"/>
                      </a:lnTo>
                      <a:lnTo>
                        <a:pt x="1041" y="482"/>
                      </a:lnTo>
                      <a:lnTo>
                        <a:pt x="1045" y="473"/>
                      </a:lnTo>
                      <a:lnTo>
                        <a:pt x="1010" y="484"/>
                      </a:lnTo>
                      <a:lnTo>
                        <a:pt x="1000" y="477"/>
                      </a:lnTo>
                      <a:lnTo>
                        <a:pt x="1000" y="457"/>
                      </a:lnTo>
                      <a:lnTo>
                        <a:pt x="977" y="451"/>
                      </a:lnTo>
                      <a:lnTo>
                        <a:pt x="960" y="483"/>
                      </a:lnTo>
                      <a:lnTo>
                        <a:pt x="890" y="495"/>
                      </a:lnTo>
                      <a:lnTo>
                        <a:pt x="843" y="507"/>
                      </a:lnTo>
                      <a:lnTo>
                        <a:pt x="835" y="513"/>
                      </a:lnTo>
                      <a:lnTo>
                        <a:pt x="846" y="514"/>
                      </a:lnTo>
                      <a:lnTo>
                        <a:pt x="848" y="520"/>
                      </a:lnTo>
                      <a:lnTo>
                        <a:pt x="790" y="532"/>
                      </a:lnTo>
                      <a:lnTo>
                        <a:pt x="794" y="526"/>
                      </a:lnTo>
                      <a:lnTo>
                        <a:pt x="797" y="522"/>
                      </a:lnTo>
                      <a:lnTo>
                        <a:pt x="799" y="517"/>
                      </a:lnTo>
                      <a:lnTo>
                        <a:pt x="808" y="512"/>
                      </a:lnTo>
                      <a:lnTo>
                        <a:pt x="810" y="484"/>
                      </a:lnTo>
                      <a:lnTo>
                        <a:pt x="820" y="493"/>
                      </a:lnTo>
                      <a:lnTo>
                        <a:pt x="837" y="490"/>
                      </a:lnTo>
                      <a:lnTo>
                        <a:pt x="822" y="473"/>
                      </a:lnTo>
                      <a:lnTo>
                        <a:pt x="772" y="465"/>
                      </a:lnTo>
                      <a:lnTo>
                        <a:pt x="770" y="465"/>
                      </a:lnTo>
                      <a:lnTo>
                        <a:pt x="765" y="442"/>
                      </a:lnTo>
                      <a:lnTo>
                        <a:pt x="755" y="444"/>
                      </a:lnTo>
                      <a:lnTo>
                        <a:pt x="746" y="430"/>
                      </a:lnTo>
                      <a:lnTo>
                        <a:pt x="735" y="430"/>
                      </a:lnTo>
                      <a:lnTo>
                        <a:pt x="735" y="437"/>
                      </a:lnTo>
                      <a:lnTo>
                        <a:pt x="722" y="426"/>
                      </a:lnTo>
                      <a:lnTo>
                        <a:pt x="699" y="442"/>
                      </a:lnTo>
                      <a:lnTo>
                        <a:pt x="634" y="430"/>
                      </a:lnTo>
                      <a:lnTo>
                        <a:pt x="626" y="419"/>
                      </a:lnTo>
                      <a:lnTo>
                        <a:pt x="625" y="427"/>
                      </a:lnTo>
                      <a:lnTo>
                        <a:pt x="249" y="427"/>
                      </a:lnTo>
                      <a:lnTo>
                        <a:pt x="244" y="414"/>
                      </a:lnTo>
                      <a:lnTo>
                        <a:pt x="223" y="411"/>
                      </a:lnTo>
                      <a:lnTo>
                        <a:pt x="224" y="403"/>
                      </a:lnTo>
                      <a:lnTo>
                        <a:pt x="182" y="392"/>
                      </a:lnTo>
                      <a:lnTo>
                        <a:pt x="187" y="387"/>
                      </a:lnTo>
                      <a:lnTo>
                        <a:pt x="178" y="372"/>
                      </a:lnTo>
                      <a:lnTo>
                        <a:pt x="167" y="370"/>
                      </a:lnTo>
                      <a:lnTo>
                        <a:pt x="144" y="338"/>
                      </a:lnTo>
                      <a:lnTo>
                        <a:pt x="148" y="328"/>
                      </a:lnTo>
                      <a:lnTo>
                        <a:pt x="149" y="310"/>
                      </a:lnTo>
                      <a:lnTo>
                        <a:pt x="123" y="301"/>
                      </a:lnTo>
                      <a:lnTo>
                        <a:pt x="75" y="245"/>
                      </a:lnTo>
                      <a:lnTo>
                        <a:pt x="48" y="261"/>
                      </a:lnTo>
                      <a:lnTo>
                        <a:pt x="41" y="253"/>
                      </a:lnTo>
                      <a:lnTo>
                        <a:pt x="39" y="252"/>
                      </a:lnTo>
                      <a:lnTo>
                        <a:pt x="25" y="236"/>
                      </a:lnTo>
                      <a:lnTo>
                        <a:pt x="0" y="236"/>
                      </a:lnTo>
                      <a:lnTo>
                        <a:pt x="0" y="236"/>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grpSp>
        <p:grpSp>
          <p:nvGrpSpPr>
            <p:cNvPr id="20" name="Middle East">
              <a:extLst>
                <a:ext uri="{FF2B5EF4-FFF2-40B4-BE49-F238E27FC236}">
                  <a16:creationId xmlns:a16="http://schemas.microsoft.com/office/drawing/2014/main" id="{AD82FD70-7A43-7D4E-9382-F1C2248491B4}"/>
                </a:ext>
              </a:extLst>
            </p:cNvPr>
            <p:cNvGrpSpPr/>
            <p:nvPr/>
          </p:nvGrpSpPr>
          <p:grpSpPr>
            <a:xfrm>
              <a:off x="5662447" y="3937124"/>
              <a:ext cx="2677781" cy="2049556"/>
              <a:chOff x="5390022" y="3303182"/>
              <a:chExt cx="1338676" cy="1024778"/>
            </a:xfrm>
            <a:solidFill>
              <a:srgbClr val="C0C0C0"/>
            </a:solidFill>
          </p:grpSpPr>
          <p:sp>
            <p:nvSpPr>
              <p:cNvPr id="219" name="Yemen">
                <a:extLst>
                  <a:ext uri="{FF2B5EF4-FFF2-40B4-BE49-F238E27FC236}">
                    <a16:creationId xmlns:a16="http://schemas.microsoft.com/office/drawing/2014/main" id="{493E6B80-7BBB-E547-B784-59F2F0A03FC6}"/>
                  </a:ext>
                </a:extLst>
              </p:cNvPr>
              <p:cNvSpPr>
                <a:spLocks/>
              </p:cNvSpPr>
              <p:nvPr/>
            </p:nvSpPr>
            <p:spPr bwMode="gray">
              <a:xfrm>
                <a:off x="5803029" y="4150563"/>
                <a:ext cx="254195" cy="177397"/>
              </a:xfrm>
              <a:custGeom>
                <a:avLst/>
                <a:gdLst>
                  <a:gd name="connsiteX0" fmla="*/ 0 w 9925"/>
                  <a:gd name="connsiteY0" fmla="*/ 9875 h 9875"/>
                  <a:gd name="connsiteX1" fmla="*/ 0 w 9925"/>
                  <a:gd name="connsiteY1" fmla="*/ 9875 h 9875"/>
                  <a:gd name="connsiteX2" fmla="*/ 1993 w 9925"/>
                  <a:gd name="connsiteY2" fmla="*/ 7750 h 9875"/>
                  <a:gd name="connsiteX3" fmla="*/ 2180 w 9925"/>
                  <a:gd name="connsiteY3" fmla="*/ 6625 h 9875"/>
                  <a:gd name="connsiteX4" fmla="*/ 2932 w 9925"/>
                  <a:gd name="connsiteY4" fmla="*/ 5375 h 9875"/>
                  <a:gd name="connsiteX5" fmla="*/ 5564 w 9925"/>
                  <a:gd name="connsiteY5" fmla="*/ 1125 h 9875"/>
                  <a:gd name="connsiteX6" fmla="*/ 8872 w 9925"/>
                  <a:gd name="connsiteY6" fmla="*/ 0 h 9875"/>
                  <a:gd name="connsiteX7" fmla="*/ 9925 w 9925"/>
                  <a:gd name="connsiteY7" fmla="*/ 3875 h 9875"/>
                  <a:gd name="connsiteX8" fmla="*/ 9098 w 9925"/>
                  <a:gd name="connsiteY8" fmla="*/ 5375 h 9875"/>
                  <a:gd name="connsiteX9" fmla="*/ 5263 w 9925"/>
                  <a:gd name="connsiteY9" fmla="*/ 8000 h 9875"/>
                  <a:gd name="connsiteX10" fmla="*/ 0 w 9925"/>
                  <a:gd name="connsiteY10" fmla="*/ 9875 h 9875"/>
                  <a:gd name="connsiteX11" fmla="*/ 0 w 9925"/>
                  <a:gd name="connsiteY11" fmla="*/ 9875 h 9875"/>
                  <a:gd name="connsiteX0" fmla="*/ 0 w 10000"/>
                  <a:gd name="connsiteY0" fmla="*/ 10000 h 10000"/>
                  <a:gd name="connsiteX1" fmla="*/ 0 w 10000"/>
                  <a:gd name="connsiteY1" fmla="*/ 10000 h 10000"/>
                  <a:gd name="connsiteX2" fmla="*/ 2008 w 10000"/>
                  <a:gd name="connsiteY2" fmla="*/ 7848 h 10000"/>
                  <a:gd name="connsiteX3" fmla="*/ 1810 w 10000"/>
                  <a:gd name="connsiteY3" fmla="*/ 5900 h 10000"/>
                  <a:gd name="connsiteX4" fmla="*/ 2954 w 10000"/>
                  <a:gd name="connsiteY4" fmla="*/ 5443 h 10000"/>
                  <a:gd name="connsiteX5" fmla="*/ 5606 w 10000"/>
                  <a:gd name="connsiteY5" fmla="*/ 1139 h 10000"/>
                  <a:gd name="connsiteX6" fmla="*/ 8939 w 10000"/>
                  <a:gd name="connsiteY6" fmla="*/ 0 h 10000"/>
                  <a:gd name="connsiteX7" fmla="*/ 10000 w 10000"/>
                  <a:gd name="connsiteY7" fmla="*/ 3924 h 10000"/>
                  <a:gd name="connsiteX8" fmla="*/ 9167 w 10000"/>
                  <a:gd name="connsiteY8" fmla="*/ 5443 h 10000"/>
                  <a:gd name="connsiteX9" fmla="*/ 5303 w 10000"/>
                  <a:gd name="connsiteY9" fmla="*/ 8101 h 10000"/>
                  <a:gd name="connsiteX10" fmla="*/ 0 w 10000"/>
                  <a:gd name="connsiteY10" fmla="*/ 10000 h 10000"/>
                  <a:gd name="connsiteX11" fmla="*/ 0 w 10000"/>
                  <a:gd name="connsiteY11" fmla="*/ 10000 h 10000"/>
                  <a:gd name="connsiteX0" fmla="*/ 0 w 10000"/>
                  <a:gd name="connsiteY0" fmla="*/ 10000 h 10000"/>
                  <a:gd name="connsiteX1" fmla="*/ 0 w 10000"/>
                  <a:gd name="connsiteY1" fmla="*/ 10000 h 10000"/>
                  <a:gd name="connsiteX2" fmla="*/ 850 w 10000"/>
                  <a:gd name="connsiteY2" fmla="*/ 6392 h 10000"/>
                  <a:gd name="connsiteX3" fmla="*/ 1810 w 10000"/>
                  <a:gd name="connsiteY3" fmla="*/ 5900 h 10000"/>
                  <a:gd name="connsiteX4" fmla="*/ 2954 w 10000"/>
                  <a:gd name="connsiteY4" fmla="*/ 5443 h 10000"/>
                  <a:gd name="connsiteX5" fmla="*/ 5606 w 10000"/>
                  <a:gd name="connsiteY5" fmla="*/ 1139 h 10000"/>
                  <a:gd name="connsiteX6" fmla="*/ 8939 w 10000"/>
                  <a:gd name="connsiteY6" fmla="*/ 0 h 10000"/>
                  <a:gd name="connsiteX7" fmla="*/ 10000 w 10000"/>
                  <a:gd name="connsiteY7" fmla="*/ 3924 h 10000"/>
                  <a:gd name="connsiteX8" fmla="*/ 9167 w 10000"/>
                  <a:gd name="connsiteY8" fmla="*/ 5443 h 10000"/>
                  <a:gd name="connsiteX9" fmla="*/ 5303 w 10000"/>
                  <a:gd name="connsiteY9" fmla="*/ 8101 h 10000"/>
                  <a:gd name="connsiteX10" fmla="*/ 0 w 10000"/>
                  <a:gd name="connsiteY10" fmla="*/ 10000 h 10000"/>
                  <a:gd name="connsiteX11" fmla="*/ 0 w 10000"/>
                  <a:gd name="connsiteY11" fmla="*/ 10000 h 10000"/>
                  <a:gd name="connsiteX0" fmla="*/ 0 w 10000"/>
                  <a:gd name="connsiteY0" fmla="*/ 10000 h 10000"/>
                  <a:gd name="connsiteX1" fmla="*/ 0 w 10000"/>
                  <a:gd name="connsiteY1" fmla="*/ 10000 h 10000"/>
                  <a:gd name="connsiteX2" fmla="*/ 850 w 10000"/>
                  <a:gd name="connsiteY2" fmla="*/ 6392 h 10000"/>
                  <a:gd name="connsiteX3" fmla="*/ 1553 w 10000"/>
                  <a:gd name="connsiteY3" fmla="*/ 4606 h 10000"/>
                  <a:gd name="connsiteX4" fmla="*/ 2954 w 10000"/>
                  <a:gd name="connsiteY4" fmla="*/ 5443 h 10000"/>
                  <a:gd name="connsiteX5" fmla="*/ 5606 w 10000"/>
                  <a:gd name="connsiteY5" fmla="*/ 1139 h 10000"/>
                  <a:gd name="connsiteX6" fmla="*/ 8939 w 10000"/>
                  <a:gd name="connsiteY6" fmla="*/ 0 h 10000"/>
                  <a:gd name="connsiteX7" fmla="*/ 10000 w 10000"/>
                  <a:gd name="connsiteY7" fmla="*/ 3924 h 10000"/>
                  <a:gd name="connsiteX8" fmla="*/ 9167 w 10000"/>
                  <a:gd name="connsiteY8" fmla="*/ 5443 h 10000"/>
                  <a:gd name="connsiteX9" fmla="*/ 5303 w 10000"/>
                  <a:gd name="connsiteY9" fmla="*/ 8101 h 10000"/>
                  <a:gd name="connsiteX10" fmla="*/ 0 w 10000"/>
                  <a:gd name="connsiteY10" fmla="*/ 10000 h 10000"/>
                  <a:gd name="connsiteX11" fmla="*/ 0 w 10000"/>
                  <a:gd name="connsiteY11" fmla="*/ 10000 h 10000"/>
                  <a:gd name="connsiteX0" fmla="*/ 0 w 10000"/>
                  <a:gd name="connsiteY0" fmla="*/ 10000 h 10000"/>
                  <a:gd name="connsiteX1" fmla="*/ 0 w 10000"/>
                  <a:gd name="connsiteY1" fmla="*/ 10000 h 10000"/>
                  <a:gd name="connsiteX2" fmla="*/ 850 w 10000"/>
                  <a:gd name="connsiteY2" fmla="*/ 6392 h 10000"/>
                  <a:gd name="connsiteX3" fmla="*/ 1553 w 10000"/>
                  <a:gd name="connsiteY3" fmla="*/ 4606 h 10000"/>
                  <a:gd name="connsiteX4" fmla="*/ 2954 w 10000"/>
                  <a:gd name="connsiteY4" fmla="*/ 5443 h 10000"/>
                  <a:gd name="connsiteX5" fmla="*/ 5606 w 10000"/>
                  <a:gd name="connsiteY5" fmla="*/ 1139 h 10000"/>
                  <a:gd name="connsiteX6" fmla="*/ 8939 w 10000"/>
                  <a:gd name="connsiteY6" fmla="*/ 0 h 10000"/>
                  <a:gd name="connsiteX7" fmla="*/ 10000 w 10000"/>
                  <a:gd name="connsiteY7" fmla="*/ 3924 h 10000"/>
                  <a:gd name="connsiteX8" fmla="*/ 9167 w 10000"/>
                  <a:gd name="connsiteY8" fmla="*/ 5443 h 10000"/>
                  <a:gd name="connsiteX9" fmla="*/ 5303 w 10000"/>
                  <a:gd name="connsiteY9" fmla="*/ 8101 h 10000"/>
                  <a:gd name="connsiteX10" fmla="*/ 0 w 10000"/>
                  <a:gd name="connsiteY10" fmla="*/ 10000 h 10000"/>
                  <a:gd name="connsiteX11" fmla="*/ 0 w 10000"/>
                  <a:gd name="connsiteY11" fmla="*/ 10000 h 10000"/>
                  <a:gd name="connsiteX0" fmla="*/ 0 w 10000"/>
                  <a:gd name="connsiteY0" fmla="*/ 10000 h 10000"/>
                  <a:gd name="connsiteX1" fmla="*/ 0 w 10000"/>
                  <a:gd name="connsiteY1" fmla="*/ 10000 h 10000"/>
                  <a:gd name="connsiteX2" fmla="*/ 850 w 10000"/>
                  <a:gd name="connsiteY2" fmla="*/ 6392 h 10000"/>
                  <a:gd name="connsiteX3" fmla="*/ 1553 w 10000"/>
                  <a:gd name="connsiteY3" fmla="*/ 4606 h 10000"/>
                  <a:gd name="connsiteX4" fmla="*/ 2954 w 10000"/>
                  <a:gd name="connsiteY4" fmla="*/ 5443 h 10000"/>
                  <a:gd name="connsiteX5" fmla="*/ 5606 w 10000"/>
                  <a:gd name="connsiteY5" fmla="*/ 1139 h 10000"/>
                  <a:gd name="connsiteX6" fmla="*/ 8939 w 10000"/>
                  <a:gd name="connsiteY6" fmla="*/ 0 h 10000"/>
                  <a:gd name="connsiteX7" fmla="*/ 10000 w 10000"/>
                  <a:gd name="connsiteY7" fmla="*/ 3924 h 10000"/>
                  <a:gd name="connsiteX8" fmla="*/ 9167 w 10000"/>
                  <a:gd name="connsiteY8" fmla="*/ 5443 h 10000"/>
                  <a:gd name="connsiteX9" fmla="*/ 5303 w 10000"/>
                  <a:gd name="connsiteY9" fmla="*/ 8101 h 10000"/>
                  <a:gd name="connsiteX10" fmla="*/ 0 w 10000"/>
                  <a:gd name="connsiteY10" fmla="*/ 10000 h 10000"/>
                  <a:gd name="connsiteX11" fmla="*/ 0 w 10000"/>
                  <a:gd name="connsiteY11" fmla="*/ 10000 h 10000"/>
                  <a:gd name="connsiteX0" fmla="*/ 0 w 10000"/>
                  <a:gd name="connsiteY0" fmla="*/ 10000 h 10000"/>
                  <a:gd name="connsiteX1" fmla="*/ 0 w 10000"/>
                  <a:gd name="connsiteY1" fmla="*/ 10000 h 10000"/>
                  <a:gd name="connsiteX2" fmla="*/ 850 w 10000"/>
                  <a:gd name="connsiteY2" fmla="*/ 6392 h 10000"/>
                  <a:gd name="connsiteX3" fmla="*/ 1553 w 10000"/>
                  <a:gd name="connsiteY3" fmla="*/ 4606 h 10000"/>
                  <a:gd name="connsiteX4" fmla="*/ 2954 w 10000"/>
                  <a:gd name="connsiteY4" fmla="*/ 5443 h 10000"/>
                  <a:gd name="connsiteX5" fmla="*/ 5606 w 10000"/>
                  <a:gd name="connsiteY5" fmla="*/ 1139 h 10000"/>
                  <a:gd name="connsiteX6" fmla="*/ 8939 w 10000"/>
                  <a:gd name="connsiteY6" fmla="*/ 0 h 10000"/>
                  <a:gd name="connsiteX7" fmla="*/ 10000 w 10000"/>
                  <a:gd name="connsiteY7" fmla="*/ 3924 h 10000"/>
                  <a:gd name="connsiteX8" fmla="*/ 9167 w 10000"/>
                  <a:gd name="connsiteY8" fmla="*/ 5443 h 10000"/>
                  <a:gd name="connsiteX9" fmla="*/ 5303 w 10000"/>
                  <a:gd name="connsiteY9" fmla="*/ 8101 h 10000"/>
                  <a:gd name="connsiteX10" fmla="*/ 0 w 10000"/>
                  <a:gd name="connsiteY10" fmla="*/ 10000 h 10000"/>
                  <a:gd name="connsiteX11" fmla="*/ 0 w 10000"/>
                  <a:gd name="connsiteY11" fmla="*/ 10000 h 10000"/>
                  <a:gd name="connsiteX0" fmla="*/ 0 w 10000"/>
                  <a:gd name="connsiteY0" fmla="*/ 10000 h 10000"/>
                  <a:gd name="connsiteX1" fmla="*/ 0 w 10000"/>
                  <a:gd name="connsiteY1" fmla="*/ 10000 h 10000"/>
                  <a:gd name="connsiteX2" fmla="*/ 850 w 10000"/>
                  <a:gd name="connsiteY2" fmla="*/ 6392 h 10000"/>
                  <a:gd name="connsiteX3" fmla="*/ 1553 w 10000"/>
                  <a:gd name="connsiteY3" fmla="*/ 4606 h 10000"/>
                  <a:gd name="connsiteX4" fmla="*/ 2954 w 10000"/>
                  <a:gd name="connsiteY4" fmla="*/ 5443 h 10000"/>
                  <a:gd name="connsiteX5" fmla="*/ 5606 w 10000"/>
                  <a:gd name="connsiteY5" fmla="*/ 1139 h 10000"/>
                  <a:gd name="connsiteX6" fmla="*/ 8939 w 10000"/>
                  <a:gd name="connsiteY6" fmla="*/ 0 h 10000"/>
                  <a:gd name="connsiteX7" fmla="*/ 10000 w 10000"/>
                  <a:gd name="connsiteY7" fmla="*/ 3924 h 10000"/>
                  <a:gd name="connsiteX8" fmla="*/ 9167 w 10000"/>
                  <a:gd name="connsiteY8" fmla="*/ 5443 h 10000"/>
                  <a:gd name="connsiteX9" fmla="*/ 5303 w 10000"/>
                  <a:gd name="connsiteY9" fmla="*/ 8101 h 10000"/>
                  <a:gd name="connsiteX10" fmla="*/ 0 w 10000"/>
                  <a:gd name="connsiteY10" fmla="*/ 10000 h 10000"/>
                  <a:gd name="connsiteX11" fmla="*/ 0 w 10000"/>
                  <a:gd name="connsiteY11" fmla="*/ 10000 h 10000"/>
                  <a:gd name="connsiteX0" fmla="*/ 0 w 10000"/>
                  <a:gd name="connsiteY0" fmla="*/ 10000 h 10000"/>
                  <a:gd name="connsiteX1" fmla="*/ 0 w 10000"/>
                  <a:gd name="connsiteY1" fmla="*/ 10000 h 10000"/>
                  <a:gd name="connsiteX2" fmla="*/ 850 w 10000"/>
                  <a:gd name="connsiteY2" fmla="*/ 6392 h 10000"/>
                  <a:gd name="connsiteX3" fmla="*/ 1553 w 10000"/>
                  <a:gd name="connsiteY3" fmla="*/ 4606 h 10000"/>
                  <a:gd name="connsiteX4" fmla="*/ 2954 w 10000"/>
                  <a:gd name="connsiteY4" fmla="*/ 5443 h 10000"/>
                  <a:gd name="connsiteX5" fmla="*/ 5606 w 10000"/>
                  <a:gd name="connsiteY5" fmla="*/ 1139 h 10000"/>
                  <a:gd name="connsiteX6" fmla="*/ 8939 w 10000"/>
                  <a:gd name="connsiteY6" fmla="*/ 0 h 10000"/>
                  <a:gd name="connsiteX7" fmla="*/ 10000 w 10000"/>
                  <a:gd name="connsiteY7" fmla="*/ 3924 h 10000"/>
                  <a:gd name="connsiteX8" fmla="*/ 9167 w 10000"/>
                  <a:gd name="connsiteY8" fmla="*/ 5443 h 10000"/>
                  <a:gd name="connsiteX9" fmla="*/ 5303 w 10000"/>
                  <a:gd name="connsiteY9" fmla="*/ 8101 h 10000"/>
                  <a:gd name="connsiteX10" fmla="*/ 0 w 10000"/>
                  <a:gd name="connsiteY10" fmla="*/ 10000 h 10000"/>
                  <a:gd name="connsiteX11" fmla="*/ 0 w 10000"/>
                  <a:gd name="connsiteY11" fmla="*/ 10000 h 10000"/>
                  <a:gd name="connsiteX0" fmla="*/ 0 w 10000"/>
                  <a:gd name="connsiteY0" fmla="*/ 10000 h 10000"/>
                  <a:gd name="connsiteX1" fmla="*/ 0 w 10000"/>
                  <a:gd name="connsiteY1" fmla="*/ 10000 h 10000"/>
                  <a:gd name="connsiteX2" fmla="*/ 850 w 10000"/>
                  <a:gd name="connsiteY2" fmla="*/ 6392 h 10000"/>
                  <a:gd name="connsiteX3" fmla="*/ 1553 w 10000"/>
                  <a:gd name="connsiteY3" fmla="*/ 4606 h 10000"/>
                  <a:gd name="connsiteX4" fmla="*/ 2954 w 10000"/>
                  <a:gd name="connsiteY4" fmla="*/ 5443 h 10000"/>
                  <a:gd name="connsiteX5" fmla="*/ 5606 w 10000"/>
                  <a:gd name="connsiteY5" fmla="*/ 1139 h 10000"/>
                  <a:gd name="connsiteX6" fmla="*/ 8939 w 10000"/>
                  <a:gd name="connsiteY6" fmla="*/ 0 h 10000"/>
                  <a:gd name="connsiteX7" fmla="*/ 10000 w 10000"/>
                  <a:gd name="connsiteY7" fmla="*/ 3924 h 10000"/>
                  <a:gd name="connsiteX8" fmla="*/ 9167 w 10000"/>
                  <a:gd name="connsiteY8" fmla="*/ 5443 h 10000"/>
                  <a:gd name="connsiteX9" fmla="*/ 5303 w 10000"/>
                  <a:gd name="connsiteY9" fmla="*/ 8101 h 10000"/>
                  <a:gd name="connsiteX10" fmla="*/ 0 w 10000"/>
                  <a:gd name="connsiteY10" fmla="*/ 10000 h 10000"/>
                  <a:gd name="connsiteX11" fmla="*/ 0 w 10000"/>
                  <a:gd name="connsiteY11" fmla="*/ 10000 h 10000"/>
                  <a:gd name="connsiteX0" fmla="*/ 0 w 10000"/>
                  <a:gd name="connsiteY0" fmla="*/ 10000 h 10000"/>
                  <a:gd name="connsiteX1" fmla="*/ 0 w 10000"/>
                  <a:gd name="connsiteY1" fmla="*/ 10000 h 10000"/>
                  <a:gd name="connsiteX2" fmla="*/ 850 w 10000"/>
                  <a:gd name="connsiteY2" fmla="*/ 6392 h 10000"/>
                  <a:gd name="connsiteX3" fmla="*/ 1553 w 10000"/>
                  <a:gd name="connsiteY3" fmla="*/ 4606 h 10000"/>
                  <a:gd name="connsiteX4" fmla="*/ 2954 w 10000"/>
                  <a:gd name="connsiteY4" fmla="*/ 5443 h 10000"/>
                  <a:gd name="connsiteX5" fmla="*/ 5606 w 10000"/>
                  <a:gd name="connsiteY5" fmla="*/ 1139 h 10000"/>
                  <a:gd name="connsiteX6" fmla="*/ 8939 w 10000"/>
                  <a:gd name="connsiteY6" fmla="*/ 0 h 10000"/>
                  <a:gd name="connsiteX7" fmla="*/ 10000 w 10000"/>
                  <a:gd name="connsiteY7" fmla="*/ 3924 h 10000"/>
                  <a:gd name="connsiteX8" fmla="*/ 9167 w 10000"/>
                  <a:gd name="connsiteY8" fmla="*/ 5443 h 10000"/>
                  <a:gd name="connsiteX9" fmla="*/ 5303 w 10000"/>
                  <a:gd name="connsiteY9" fmla="*/ 8101 h 10000"/>
                  <a:gd name="connsiteX10" fmla="*/ 0 w 10000"/>
                  <a:gd name="connsiteY10" fmla="*/ 10000 h 10000"/>
                  <a:gd name="connsiteX11" fmla="*/ 0 w 10000"/>
                  <a:gd name="connsiteY11" fmla="*/ 10000 h 10000"/>
                  <a:gd name="connsiteX0" fmla="*/ 0 w 10000"/>
                  <a:gd name="connsiteY0" fmla="*/ 10000 h 10000"/>
                  <a:gd name="connsiteX1" fmla="*/ 0 w 10000"/>
                  <a:gd name="connsiteY1" fmla="*/ 10000 h 10000"/>
                  <a:gd name="connsiteX2" fmla="*/ 850 w 10000"/>
                  <a:gd name="connsiteY2" fmla="*/ 6392 h 10000"/>
                  <a:gd name="connsiteX3" fmla="*/ 1553 w 10000"/>
                  <a:gd name="connsiteY3" fmla="*/ 4606 h 10000"/>
                  <a:gd name="connsiteX4" fmla="*/ 2954 w 10000"/>
                  <a:gd name="connsiteY4" fmla="*/ 5443 h 10000"/>
                  <a:gd name="connsiteX5" fmla="*/ 5606 w 10000"/>
                  <a:gd name="connsiteY5" fmla="*/ 1139 h 10000"/>
                  <a:gd name="connsiteX6" fmla="*/ 8939 w 10000"/>
                  <a:gd name="connsiteY6" fmla="*/ 0 h 10000"/>
                  <a:gd name="connsiteX7" fmla="*/ 10000 w 10000"/>
                  <a:gd name="connsiteY7" fmla="*/ 3924 h 10000"/>
                  <a:gd name="connsiteX8" fmla="*/ 9167 w 10000"/>
                  <a:gd name="connsiteY8" fmla="*/ 5443 h 10000"/>
                  <a:gd name="connsiteX9" fmla="*/ 5303 w 10000"/>
                  <a:gd name="connsiteY9" fmla="*/ 8101 h 10000"/>
                  <a:gd name="connsiteX10" fmla="*/ 0 w 10000"/>
                  <a:gd name="connsiteY10" fmla="*/ 10000 h 10000"/>
                  <a:gd name="connsiteX11" fmla="*/ 0 w 10000"/>
                  <a:gd name="connsiteY11" fmla="*/ 10000 h 10000"/>
                  <a:gd name="connsiteX0" fmla="*/ 0 w 10000"/>
                  <a:gd name="connsiteY0" fmla="*/ 10000 h 10000"/>
                  <a:gd name="connsiteX1" fmla="*/ 0 w 10000"/>
                  <a:gd name="connsiteY1" fmla="*/ 10000 h 10000"/>
                  <a:gd name="connsiteX2" fmla="*/ 850 w 10000"/>
                  <a:gd name="connsiteY2" fmla="*/ 6392 h 10000"/>
                  <a:gd name="connsiteX3" fmla="*/ 1553 w 10000"/>
                  <a:gd name="connsiteY3" fmla="*/ 4606 h 10000"/>
                  <a:gd name="connsiteX4" fmla="*/ 2954 w 10000"/>
                  <a:gd name="connsiteY4" fmla="*/ 5443 h 10000"/>
                  <a:gd name="connsiteX5" fmla="*/ 5606 w 10000"/>
                  <a:gd name="connsiteY5" fmla="*/ 1139 h 10000"/>
                  <a:gd name="connsiteX6" fmla="*/ 8939 w 10000"/>
                  <a:gd name="connsiteY6" fmla="*/ 0 h 10000"/>
                  <a:gd name="connsiteX7" fmla="*/ 10000 w 10000"/>
                  <a:gd name="connsiteY7" fmla="*/ 3924 h 10000"/>
                  <a:gd name="connsiteX8" fmla="*/ 9167 w 10000"/>
                  <a:gd name="connsiteY8" fmla="*/ 5443 h 10000"/>
                  <a:gd name="connsiteX9" fmla="*/ 5303 w 10000"/>
                  <a:gd name="connsiteY9" fmla="*/ 8101 h 10000"/>
                  <a:gd name="connsiteX10" fmla="*/ 0 w 10000"/>
                  <a:gd name="connsiteY10" fmla="*/ 10000 h 10000"/>
                  <a:gd name="connsiteX11" fmla="*/ 0 w 10000"/>
                  <a:gd name="connsiteY11" fmla="*/ 10000 h 10000"/>
                  <a:gd name="connsiteX0" fmla="*/ 0 w 10000"/>
                  <a:gd name="connsiteY0" fmla="*/ 10000 h 10000"/>
                  <a:gd name="connsiteX1" fmla="*/ 0 w 10000"/>
                  <a:gd name="connsiteY1" fmla="*/ 10000 h 10000"/>
                  <a:gd name="connsiteX2" fmla="*/ 850 w 10000"/>
                  <a:gd name="connsiteY2" fmla="*/ 6392 h 10000"/>
                  <a:gd name="connsiteX3" fmla="*/ 1553 w 10000"/>
                  <a:gd name="connsiteY3" fmla="*/ 4606 h 10000"/>
                  <a:gd name="connsiteX4" fmla="*/ 2954 w 10000"/>
                  <a:gd name="connsiteY4" fmla="*/ 5443 h 10000"/>
                  <a:gd name="connsiteX5" fmla="*/ 5606 w 10000"/>
                  <a:gd name="connsiteY5" fmla="*/ 1139 h 10000"/>
                  <a:gd name="connsiteX6" fmla="*/ 8939 w 10000"/>
                  <a:gd name="connsiteY6" fmla="*/ 0 h 10000"/>
                  <a:gd name="connsiteX7" fmla="*/ 10000 w 10000"/>
                  <a:gd name="connsiteY7" fmla="*/ 3924 h 10000"/>
                  <a:gd name="connsiteX8" fmla="*/ 9167 w 10000"/>
                  <a:gd name="connsiteY8" fmla="*/ 5443 h 10000"/>
                  <a:gd name="connsiteX9" fmla="*/ 5303 w 10000"/>
                  <a:gd name="connsiteY9" fmla="*/ 8101 h 10000"/>
                  <a:gd name="connsiteX10" fmla="*/ 0 w 10000"/>
                  <a:gd name="connsiteY10" fmla="*/ 10000 h 10000"/>
                  <a:gd name="connsiteX11" fmla="*/ 0 w 10000"/>
                  <a:gd name="connsiteY11" fmla="*/ 10000 h 10000"/>
                  <a:gd name="connsiteX0" fmla="*/ 0 w 10000"/>
                  <a:gd name="connsiteY0" fmla="*/ 10000 h 10000"/>
                  <a:gd name="connsiteX1" fmla="*/ 0 w 10000"/>
                  <a:gd name="connsiteY1" fmla="*/ 10000 h 10000"/>
                  <a:gd name="connsiteX2" fmla="*/ 850 w 10000"/>
                  <a:gd name="connsiteY2" fmla="*/ 6392 h 10000"/>
                  <a:gd name="connsiteX3" fmla="*/ 1038 w 10000"/>
                  <a:gd name="connsiteY3" fmla="*/ 2018 h 10000"/>
                  <a:gd name="connsiteX4" fmla="*/ 2954 w 10000"/>
                  <a:gd name="connsiteY4" fmla="*/ 5443 h 10000"/>
                  <a:gd name="connsiteX5" fmla="*/ 5606 w 10000"/>
                  <a:gd name="connsiteY5" fmla="*/ 1139 h 10000"/>
                  <a:gd name="connsiteX6" fmla="*/ 8939 w 10000"/>
                  <a:gd name="connsiteY6" fmla="*/ 0 h 10000"/>
                  <a:gd name="connsiteX7" fmla="*/ 10000 w 10000"/>
                  <a:gd name="connsiteY7" fmla="*/ 3924 h 10000"/>
                  <a:gd name="connsiteX8" fmla="*/ 9167 w 10000"/>
                  <a:gd name="connsiteY8" fmla="*/ 5443 h 10000"/>
                  <a:gd name="connsiteX9" fmla="*/ 5303 w 10000"/>
                  <a:gd name="connsiteY9" fmla="*/ 8101 h 10000"/>
                  <a:gd name="connsiteX10" fmla="*/ 0 w 10000"/>
                  <a:gd name="connsiteY10" fmla="*/ 10000 h 10000"/>
                  <a:gd name="connsiteX11" fmla="*/ 0 w 10000"/>
                  <a:gd name="connsiteY11" fmla="*/ 10000 h 10000"/>
                  <a:gd name="connsiteX0" fmla="*/ 437 w 10437"/>
                  <a:gd name="connsiteY0" fmla="*/ 10000 h 10000"/>
                  <a:gd name="connsiteX1" fmla="*/ 437 w 10437"/>
                  <a:gd name="connsiteY1" fmla="*/ 10000 h 10000"/>
                  <a:gd name="connsiteX2" fmla="*/ 0 w 10437"/>
                  <a:gd name="connsiteY2" fmla="*/ 3966 h 10000"/>
                  <a:gd name="connsiteX3" fmla="*/ 1475 w 10437"/>
                  <a:gd name="connsiteY3" fmla="*/ 2018 h 10000"/>
                  <a:gd name="connsiteX4" fmla="*/ 3391 w 10437"/>
                  <a:gd name="connsiteY4" fmla="*/ 5443 h 10000"/>
                  <a:gd name="connsiteX5" fmla="*/ 6043 w 10437"/>
                  <a:gd name="connsiteY5" fmla="*/ 1139 h 10000"/>
                  <a:gd name="connsiteX6" fmla="*/ 9376 w 10437"/>
                  <a:gd name="connsiteY6" fmla="*/ 0 h 10000"/>
                  <a:gd name="connsiteX7" fmla="*/ 10437 w 10437"/>
                  <a:gd name="connsiteY7" fmla="*/ 3924 h 10000"/>
                  <a:gd name="connsiteX8" fmla="*/ 9604 w 10437"/>
                  <a:gd name="connsiteY8" fmla="*/ 5443 h 10000"/>
                  <a:gd name="connsiteX9" fmla="*/ 5740 w 10437"/>
                  <a:gd name="connsiteY9" fmla="*/ 8101 h 10000"/>
                  <a:gd name="connsiteX10" fmla="*/ 437 w 10437"/>
                  <a:gd name="connsiteY10" fmla="*/ 10000 h 10000"/>
                  <a:gd name="connsiteX11" fmla="*/ 437 w 10437"/>
                  <a:gd name="connsiteY11" fmla="*/ 10000 h 10000"/>
                  <a:gd name="connsiteX0" fmla="*/ 437 w 10437"/>
                  <a:gd name="connsiteY0" fmla="*/ 10000 h 10000"/>
                  <a:gd name="connsiteX1" fmla="*/ 437 w 10437"/>
                  <a:gd name="connsiteY1" fmla="*/ 10000 h 10000"/>
                  <a:gd name="connsiteX2" fmla="*/ 0 w 10437"/>
                  <a:gd name="connsiteY2" fmla="*/ 3966 h 10000"/>
                  <a:gd name="connsiteX3" fmla="*/ 1475 w 10437"/>
                  <a:gd name="connsiteY3" fmla="*/ 2018 h 10000"/>
                  <a:gd name="connsiteX4" fmla="*/ 2369 w 10437"/>
                  <a:gd name="connsiteY4" fmla="*/ 3652 h 10000"/>
                  <a:gd name="connsiteX5" fmla="*/ 3391 w 10437"/>
                  <a:gd name="connsiteY5" fmla="*/ 5443 h 10000"/>
                  <a:gd name="connsiteX6" fmla="*/ 6043 w 10437"/>
                  <a:gd name="connsiteY6" fmla="*/ 1139 h 10000"/>
                  <a:gd name="connsiteX7" fmla="*/ 9376 w 10437"/>
                  <a:gd name="connsiteY7" fmla="*/ 0 h 10000"/>
                  <a:gd name="connsiteX8" fmla="*/ 10437 w 10437"/>
                  <a:gd name="connsiteY8" fmla="*/ 3924 h 10000"/>
                  <a:gd name="connsiteX9" fmla="*/ 9604 w 10437"/>
                  <a:gd name="connsiteY9" fmla="*/ 5443 h 10000"/>
                  <a:gd name="connsiteX10" fmla="*/ 5740 w 10437"/>
                  <a:gd name="connsiteY10" fmla="*/ 8101 h 10000"/>
                  <a:gd name="connsiteX11" fmla="*/ 437 w 10437"/>
                  <a:gd name="connsiteY11" fmla="*/ 10000 h 10000"/>
                  <a:gd name="connsiteX12" fmla="*/ 437 w 10437"/>
                  <a:gd name="connsiteY12" fmla="*/ 10000 h 10000"/>
                  <a:gd name="connsiteX0" fmla="*/ 437 w 10437"/>
                  <a:gd name="connsiteY0" fmla="*/ 10000 h 10000"/>
                  <a:gd name="connsiteX1" fmla="*/ 437 w 10437"/>
                  <a:gd name="connsiteY1" fmla="*/ 10000 h 10000"/>
                  <a:gd name="connsiteX2" fmla="*/ 0 w 10437"/>
                  <a:gd name="connsiteY2" fmla="*/ 3966 h 10000"/>
                  <a:gd name="connsiteX3" fmla="*/ 1475 w 10437"/>
                  <a:gd name="connsiteY3" fmla="*/ 2018 h 10000"/>
                  <a:gd name="connsiteX4" fmla="*/ 2369 w 10437"/>
                  <a:gd name="connsiteY4" fmla="*/ 3652 h 10000"/>
                  <a:gd name="connsiteX5" fmla="*/ 3391 w 10437"/>
                  <a:gd name="connsiteY5" fmla="*/ 5443 h 10000"/>
                  <a:gd name="connsiteX6" fmla="*/ 6043 w 10437"/>
                  <a:gd name="connsiteY6" fmla="*/ 1139 h 10000"/>
                  <a:gd name="connsiteX7" fmla="*/ 9376 w 10437"/>
                  <a:gd name="connsiteY7" fmla="*/ 0 h 10000"/>
                  <a:gd name="connsiteX8" fmla="*/ 10437 w 10437"/>
                  <a:gd name="connsiteY8" fmla="*/ 3924 h 10000"/>
                  <a:gd name="connsiteX9" fmla="*/ 9604 w 10437"/>
                  <a:gd name="connsiteY9" fmla="*/ 5443 h 10000"/>
                  <a:gd name="connsiteX10" fmla="*/ 5740 w 10437"/>
                  <a:gd name="connsiteY10" fmla="*/ 8101 h 10000"/>
                  <a:gd name="connsiteX11" fmla="*/ 437 w 10437"/>
                  <a:gd name="connsiteY11" fmla="*/ 10000 h 10000"/>
                  <a:gd name="connsiteX12" fmla="*/ 437 w 10437"/>
                  <a:gd name="connsiteY12" fmla="*/ 10000 h 10000"/>
                  <a:gd name="connsiteX0" fmla="*/ 437 w 10437"/>
                  <a:gd name="connsiteY0" fmla="*/ 10000 h 10000"/>
                  <a:gd name="connsiteX1" fmla="*/ 437 w 10437"/>
                  <a:gd name="connsiteY1" fmla="*/ 10000 h 10000"/>
                  <a:gd name="connsiteX2" fmla="*/ 0 w 10437"/>
                  <a:gd name="connsiteY2" fmla="*/ 3966 h 10000"/>
                  <a:gd name="connsiteX3" fmla="*/ 1475 w 10437"/>
                  <a:gd name="connsiteY3" fmla="*/ 2018 h 10000"/>
                  <a:gd name="connsiteX4" fmla="*/ 3656 w 10437"/>
                  <a:gd name="connsiteY4" fmla="*/ 3652 h 10000"/>
                  <a:gd name="connsiteX5" fmla="*/ 3391 w 10437"/>
                  <a:gd name="connsiteY5" fmla="*/ 5443 h 10000"/>
                  <a:gd name="connsiteX6" fmla="*/ 6043 w 10437"/>
                  <a:gd name="connsiteY6" fmla="*/ 1139 h 10000"/>
                  <a:gd name="connsiteX7" fmla="*/ 9376 w 10437"/>
                  <a:gd name="connsiteY7" fmla="*/ 0 h 10000"/>
                  <a:gd name="connsiteX8" fmla="*/ 10437 w 10437"/>
                  <a:gd name="connsiteY8" fmla="*/ 3924 h 10000"/>
                  <a:gd name="connsiteX9" fmla="*/ 9604 w 10437"/>
                  <a:gd name="connsiteY9" fmla="*/ 5443 h 10000"/>
                  <a:gd name="connsiteX10" fmla="*/ 5740 w 10437"/>
                  <a:gd name="connsiteY10" fmla="*/ 8101 h 10000"/>
                  <a:gd name="connsiteX11" fmla="*/ 437 w 10437"/>
                  <a:gd name="connsiteY11" fmla="*/ 10000 h 10000"/>
                  <a:gd name="connsiteX12" fmla="*/ 437 w 10437"/>
                  <a:gd name="connsiteY12" fmla="*/ 10000 h 10000"/>
                  <a:gd name="connsiteX0" fmla="*/ 437 w 10437"/>
                  <a:gd name="connsiteY0" fmla="*/ 10000 h 10000"/>
                  <a:gd name="connsiteX1" fmla="*/ 437 w 10437"/>
                  <a:gd name="connsiteY1" fmla="*/ 10000 h 10000"/>
                  <a:gd name="connsiteX2" fmla="*/ 0 w 10437"/>
                  <a:gd name="connsiteY2" fmla="*/ 3966 h 10000"/>
                  <a:gd name="connsiteX3" fmla="*/ 1475 w 10437"/>
                  <a:gd name="connsiteY3" fmla="*/ 4841 h 10000"/>
                  <a:gd name="connsiteX4" fmla="*/ 3656 w 10437"/>
                  <a:gd name="connsiteY4" fmla="*/ 3652 h 10000"/>
                  <a:gd name="connsiteX5" fmla="*/ 3391 w 10437"/>
                  <a:gd name="connsiteY5" fmla="*/ 5443 h 10000"/>
                  <a:gd name="connsiteX6" fmla="*/ 6043 w 10437"/>
                  <a:gd name="connsiteY6" fmla="*/ 1139 h 10000"/>
                  <a:gd name="connsiteX7" fmla="*/ 9376 w 10437"/>
                  <a:gd name="connsiteY7" fmla="*/ 0 h 10000"/>
                  <a:gd name="connsiteX8" fmla="*/ 10437 w 10437"/>
                  <a:gd name="connsiteY8" fmla="*/ 3924 h 10000"/>
                  <a:gd name="connsiteX9" fmla="*/ 9604 w 10437"/>
                  <a:gd name="connsiteY9" fmla="*/ 5443 h 10000"/>
                  <a:gd name="connsiteX10" fmla="*/ 5740 w 10437"/>
                  <a:gd name="connsiteY10" fmla="*/ 8101 h 10000"/>
                  <a:gd name="connsiteX11" fmla="*/ 437 w 10437"/>
                  <a:gd name="connsiteY11" fmla="*/ 10000 h 10000"/>
                  <a:gd name="connsiteX12" fmla="*/ 437 w 10437"/>
                  <a:gd name="connsiteY12" fmla="*/ 10000 h 10000"/>
                  <a:gd name="connsiteX0" fmla="*/ 437 w 10437"/>
                  <a:gd name="connsiteY0" fmla="*/ 10000 h 10000"/>
                  <a:gd name="connsiteX1" fmla="*/ 437 w 10437"/>
                  <a:gd name="connsiteY1" fmla="*/ 10000 h 10000"/>
                  <a:gd name="connsiteX2" fmla="*/ 0 w 10437"/>
                  <a:gd name="connsiteY2" fmla="*/ 3966 h 10000"/>
                  <a:gd name="connsiteX3" fmla="*/ 1475 w 10437"/>
                  <a:gd name="connsiteY3" fmla="*/ 2516 h 10000"/>
                  <a:gd name="connsiteX4" fmla="*/ 3656 w 10437"/>
                  <a:gd name="connsiteY4" fmla="*/ 3652 h 10000"/>
                  <a:gd name="connsiteX5" fmla="*/ 3391 w 10437"/>
                  <a:gd name="connsiteY5" fmla="*/ 5443 h 10000"/>
                  <a:gd name="connsiteX6" fmla="*/ 6043 w 10437"/>
                  <a:gd name="connsiteY6" fmla="*/ 1139 h 10000"/>
                  <a:gd name="connsiteX7" fmla="*/ 9376 w 10437"/>
                  <a:gd name="connsiteY7" fmla="*/ 0 h 10000"/>
                  <a:gd name="connsiteX8" fmla="*/ 10437 w 10437"/>
                  <a:gd name="connsiteY8" fmla="*/ 3924 h 10000"/>
                  <a:gd name="connsiteX9" fmla="*/ 9604 w 10437"/>
                  <a:gd name="connsiteY9" fmla="*/ 5443 h 10000"/>
                  <a:gd name="connsiteX10" fmla="*/ 5740 w 10437"/>
                  <a:gd name="connsiteY10" fmla="*/ 8101 h 10000"/>
                  <a:gd name="connsiteX11" fmla="*/ 437 w 10437"/>
                  <a:gd name="connsiteY11" fmla="*/ 10000 h 10000"/>
                  <a:gd name="connsiteX12" fmla="*/ 437 w 10437"/>
                  <a:gd name="connsiteY12" fmla="*/ 10000 h 10000"/>
                  <a:gd name="connsiteX0" fmla="*/ 437 w 10437"/>
                  <a:gd name="connsiteY0" fmla="*/ 10000 h 10000"/>
                  <a:gd name="connsiteX1" fmla="*/ 437 w 10437"/>
                  <a:gd name="connsiteY1" fmla="*/ 10000 h 10000"/>
                  <a:gd name="connsiteX2" fmla="*/ 0 w 10437"/>
                  <a:gd name="connsiteY2" fmla="*/ 3966 h 10000"/>
                  <a:gd name="connsiteX3" fmla="*/ 1475 w 10437"/>
                  <a:gd name="connsiteY3" fmla="*/ 2516 h 10000"/>
                  <a:gd name="connsiteX4" fmla="*/ 3656 w 10437"/>
                  <a:gd name="connsiteY4" fmla="*/ 3818 h 10000"/>
                  <a:gd name="connsiteX5" fmla="*/ 3391 w 10437"/>
                  <a:gd name="connsiteY5" fmla="*/ 5443 h 10000"/>
                  <a:gd name="connsiteX6" fmla="*/ 6043 w 10437"/>
                  <a:gd name="connsiteY6" fmla="*/ 1139 h 10000"/>
                  <a:gd name="connsiteX7" fmla="*/ 9376 w 10437"/>
                  <a:gd name="connsiteY7" fmla="*/ 0 h 10000"/>
                  <a:gd name="connsiteX8" fmla="*/ 10437 w 10437"/>
                  <a:gd name="connsiteY8" fmla="*/ 3924 h 10000"/>
                  <a:gd name="connsiteX9" fmla="*/ 9604 w 10437"/>
                  <a:gd name="connsiteY9" fmla="*/ 5443 h 10000"/>
                  <a:gd name="connsiteX10" fmla="*/ 5740 w 10437"/>
                  <a:gd name="connsiteY10" fmla="*/ 8101 h 10000"/>
                  <a:gd name="connsiteX11" fmla="*/ 437 w 10437"/>
                  <a:gd name="connsiteY11" fmla="*/ 10000 h 10000"/>
                  <a:gd name="connsiteX12" fmla="*/ 437 w 10437"/>
                  <a:gd name="connsiteY12" fmla="*/ 10000 h 10000"/>
                  <a:gd name="connsiteX0" fmla="*/ 16 w 10016"/>
                  <a:gd name="connsiteY0" fmla="*/ 10000 h 10000"/>
                  <a:gd name="connsiteX1" fmla="*/ 16 w 10016"/>
                  <a:gd name="connsiteY1" fmla="*/ 10000 h 10000"/>
                  <a:gd name="connsiteX2" fmla="*/ 636 w 10016"/>
                  <a:gd name="connsiteY2" fmla="*/ 6125 h 10000"/>
                  <a:gd name="connsiteX3" fmla="*/ 1054 w 10016"/>
                  <a:gd name="connsiteY3" fmla="*/ 2516 h 10000"/>
                  <a:gd name="connsiteX4" fmla="*/ 3235 w 10016"/>
                  <a:gd name="connsiteY4" fmla="*/ 3818 h 10000"/>
                  <a:gd name="connsiteX5" fmla="*/ 2970 w 10016"/>
                  <a:gd name="connsiteY5" fmla="*/ 5443 h 10000"/>
                  <a:gd name="connsiteX6" fmla="*/ 5622 w 10016"/>
                  <a:gd name="connsiteY6" fmla="*/ 1139 h 10000"/>
                  <a:gd name="connsiteX7" fmla="*/ 8955 w 10016"/>
                  <a:gd name="connsiteY7" fmla="*/ 0 h 10000"/>
                  <a:gd name="connsiteX8" fmla="*/ 10016 w 10016"/>
                  <a:gd name="connsiteY8" fmla="*/ 3924 h 10000"/>
                  <a:gd name="connsiteX9" fmla="*/ 9183 w 10016"/>
                  <a:gd name="connsiteY9" fmla="*/ 5443 h 10000"/>
                  <a:gd name="connsiteX10" fmla="*/ 5319 w 10016"/>
                  <a:gd name="connsiteY10" fmla="*/ 8101 h 10000"/>
                  <a:gd name="connsiteX11" fmla="*/ 16 w 10016"/>
                  <a:gd name="connsiteY11" fmla="*/ 10000 h 10000"/>
                  <a:gd name="connsiteX12" fmla="*/ 16 w 10016"/>
                  <a:gd name="connsiteY12" fmla="*/ 10000 h 10000"/>
                  <a:gd name="connsiteX0" fmla="*/ 305 w 10305"/>
                  <a:gd name="connsiteY0" fmla="*/ 10000 h 10000"/>
                  <a:gd name="connsiteX1" fmla="*/ 305 w 10305"/>
                  <a:gd name="connsiteY1" fmla="*/ 10000 h 10000"/>
                  <a:gd name="connsiteX2" fmla="*/ 0 w 10305"/>
                  <a:gd name="connsiteY2" fmla="*/ 3966 h 10000"/>
                  <a:gd name="connsiteX3" fmla="*/ 1343 w 10305"/>
                  <a:gd name="connsiteY3" fmla="*/ 2516 h 10000"/>
                  <a:gd name="connsiteX4" fmla="*/ 3524 w 10305"/>
                  <a:gd name="connsiteY4" fmla="*/ 3818 h 10000"/>
                  <a:gd name="connsiteX5" fmla="*/ 3259 w 10305"/>
                  <a:gd name="connsiteY5" fmla="*/ 5443 h 10000"/>
                  <a:gd name="connsiteX6" fmla="*/ 5911 w 10305"/>
                  <a:gd name="connsiteY6" fmla="*/ 1139 h 10000"/>
                  <a:gd name="connsiteX7" fmla="*/ 9244 w 10305"/>
                  <a:gd name="connsiteY7" fmla="*/ 0 h 10000"/>
                  <a:gd name="connsiteX8" fmla="*/ 10305 w 10305"/>
                  <a:gd name="connsiteY8" fmla="*/ 3924 h 10000"/>
                  <a:gd name="connsiteX9" fmla="*/ 9472 w 10305"/>
                  <a:gd name="connsiteY9" fmla="*/ 5443 h 10000"/>
                  <a:gd name="connsiteX10" fmla="*/ 5608 w 10305"/>
                  <a:gd name="connsiteY10" fmla="*/ 8101 h 10000"/>
                  <a:gd name="connsiteX11" fmla="*/ 305 w 10305"/>
                  <a:gd name="connsiteY11" fmla="*/ 10000 h 10000"/>
                  <a:gd name="connsiteX12" fmla="*/ 305 w 10305"/>
                  <a:gd name="connsiteY12" fmla="*/ 10000 h 10000"/>
                  <a:gd name="connsiteX0" fmla="*/ 1627 w 11627"/>
                  <a:gd name="connsiteY0" fmla="*/ 10000 h 10000"/>
                  <a:gd name="connsiteX1" fmla="*/ 1627 w 11627"/>
                  <a:gd name="connsiteY1" fmla="*/ 10000 h 10000"/>
                  <a:gd name="connsiteX2" fmla="*/ 0 w 11627"/>
                  <a:gd name="connsiteY2" fmla="*/ 5294 h 10000"/>
                  <a:gd name="connsiteX3" fmla="*/ 2665 w 11627"/>
                  <a:gd name="connsiteY3" fmla="*/ 2516 h 10000"/>
                  <a:gd name="connsiteX4" fmla="*/ 4846 w 11627"/>
                  <a:gd name="connsiteY4" fmla="*/ 3818 h 10000"/>
                  <a:gd name="connsiteX5" fmla="*/ 4581 w 11627"/>
                  <a:gd name="connsiteY5" fmla="*/ 5443 h 10000"/>
                  <a:gd name="connsiteX6" fmla="*/ 7233 w 11627"/>
                  <a:gd name="connsiteY6" fmla="*/ 1139 h 10000"/>
                  <a:gd name="connsiteX7" fmla="*/ 10566 w 11627"/>
                  <a:gd name="connsiteY7" fmla="*/ 0 h 10000"/>
                  <a:gd name="connsiteX8" fmla="*/ 11627 w 11627"/>
                  <a:gd name="connsiteY8" fmla="*/ 3924 h 10000"/>
                  <a:gd name="connsiteX9" fmla="*/ 10794 w 11627"/>
                  <a:gd name="connsiteY9" fmla="*/ 5443 h 10000"/>
                  <a:gd name="connsiteX10" fmla="*/ 6930 w 11627"/>
                  <a:gd name="connsiteY10" fmla="*/ 8101 h 10000"/>
                  <a:gd name="connsiteX11" fmla="*/ 1627 w 11627"/>
                  <a:gd name="connsiteY11" fmla="*/ 10000 h 10000"/>
                  <a:gd name="connsiteX12" fmla="*/ 1627 w 11627"/>
                  <a:gd name="connsiteY12" fmla="*/ 10000 h 10000"/>
                  <a:gd name="connsiteX0" fmla="*/ 570 w 10570"/>
                  <a:gd name="connsiteY0" fmla="*/ 10000 h 10000"/>
                  <a:gd name="connsiteX1" fmla="*/ 570 w 10570"/>
                  <a:gd name="connsiteY1" fmla="*/ 10000 h 10000"/>
                  <a:gd name="connsiteX2" fmla="*/ 0 w 10570"/>
                  <a:gd name="connsiteY2" fmla="*/ 3966 h 10000"/>
                  <a:gd name="connsiteX3" fmla="*/ 1608 w 10570"/>
                  <a:gd name="connsiteY3" fmla="*/ 2516 h 10000"/>
                  <a:gd name="connsiteX4" fmla="*/ 3789 w 10570"/>
                  <a:gd name="connsiteY4" fmla="*/ 3818 h 10000"/>
                  <a:gd name="connsiteX5" fmla="*/ 3524 w 10570"/>
                  <a:gd name="connsiteY5" fmla="*/ 5443 h 10000"/>
                  <a:gd name="connsiteX6" fmla="*/ 6176 w 10570"/>
                  <a:gd name="connsiteY6" fmla="*/ 1139 h 10000"/>
                  <a:gd name="connsiteX7" fmla="*/ 9509 w 10570"/>
                  <a:gd name="connsiteY7" fmla="*/ 0 h 10000"/>
                  <a:gd name="connsiteX8" fmla="*/ 10570 w 10570"/>
                  <a:gd name="connsiteY8" fmla="*/ 3924 h 10000"/>
                  <a:gd name="connsiteX9" fmla="*/ 9737 w 10570"/>
                  <a:gd name="connsiteY9" fmla="*/ 5443 h 10000"/>
                  <a:gd name="connsiteX10" fmla="*/ 5873 w 10570"/>
                  <a:gd name="connsiteY10" fmla="*/ 8101 h 10000"/>
                  <a:gd name="connsiteX11" fmla="*/ 570 w 10570"/>
                  <a:gd name="connsiteY11" fmla="*/ 10000 h 10000"/>
                  <a:gd name="connsiteX12" fmla="*/ 570 w 10570"/>
                  <a:gd name="connsiteY12" fmla="*/ 10000 h 10000"/>
                  <a:gd name="connsiteX0" fmla="*/ 570 w 10570"/>
                  <a:gd name="connsiteY0" fmla="*/ 10499 h 10499"/>
                  <a:gd name="connsiteX1" fmla="*/ 570 w 10570"/>
                  <a:gd name="connsiteY1" fmla="*/ 10499 h 10499"/>
                  <a:gd name="connsiteX2" fmla="*/ 0 w 10570"/>
                  <a:gd name="connsiteY2" fmla="*/ 4465 h 10499"/>
                  <a:gd name="connsiteX3" fmla="*/ 1608 w 10570"/>
                  <a:gd name="connsiteY3" fmla="*/ 3015 h 10499"/>
                  <a:gd name="connsiteX4" fmla="*/ 2599 w 10570"/>
                  <a:gd name="connsiteY4" fmla="*/ 0 h 10499"/>
                  <a:gd name="connsiteX5" fmla="*/ 3524 w 10570"/>
                  <a:gd name="connsiteY5" fmla="*/ 5942 h 10499"/>
                  <a:gd name="connsiteX6" fmla="*/ 6176 w 10570"/>
                  <a:gd name="connsiteY6" fmla="*/ 1638 h 10499"/>
                  <a:gd name="connsiteX7" fmla="*/ 9509 w 10570"/>
                  <a:gd name="connsiteY7" fmla="*/ 499 h 10499"/>
                  <a:gd name="connsiteX8" fmla="*/ 10570 w 10570"/>
                  <a:gd name="connsiteY8" fmla="*/ 4423 h 10499"/>
                  <a:gd name="connsiteX9" fmla="*/ 9737 w 10570"/>
                  <a:gd name="connsiteY9" fmla="*/ 5942 h 10499"/>
                  <a:gd name="connsiteX10" fmla="*/ 5873 w 10570"/>
                  <a:gd name="connsiteY10" fmla="*/ 8600 h 10499"/>
                  <a:gd name="connsiteX11" fmla="*/ 570 w 10570"/>
                  <a:gd name="connsiteY11" fmla="*/ 10499 h 10499"/>
                  <a:gd name="connsiteX12" fmla="*/ 570 w 10570"/>
                  <a:gd name="connsiteY12" fmla="*/ 10499 h 10499"/>
                  <a:gd name="connsiteX0" fmla="*/ 570 w 10570"/>
                  <a:gd name="connsiteY0" fmla="*/ 10000 h 10000"/>
                  <a:gd name="connsiteX1" fmla="*/ 570 w 10570"/>
                  <a:gd name="connsiteY1" fmla="*/ 10000 h 10000"/>
                  <a:gd name="connsiteX2" fmla="*/ 0 w 10570"/>
                  <a:gd name="connsiteY2" fmla="*/ 3966 h 10000"/>
                  <a:gd name="connsiteX3" fmla="*/ 1608 w 10570"/>
                  <a:gd name="connsiteY3" fmla="*/ 2516 h 10000"/>
                  <a:gd name="connsiteX4" fmla="*/ 3656 w 10570"/>
                  <a:gd name="connsiteY4" fmla="*/ 3652 h 10000"/>
                  <a:gd name="connsiteX5" fmla="*/ 3524 w 10570"/>
                  <a:gd name="connsiteY5" fmla="*/ 5443 h 10000"/>
                  <a:gd name="connsiteX6" fmla="*/ 6176 w 10570"/>
                  <a:gd name="connsiteY6" fmla="*/ 1139 h 10000"/>
                  <a:gd name="connsiteX7" fmla="*/ 9509 w 10570"/>
                  <a:gd name="connsiteY7" fmla="*/ 0 h 10000"/>
                  <a:gd name="connsiteX8" fmla="*/ 10570 w 10570"/>
                  <a:gd name="connsiteY8" fmla="*/ 3924 h 10000"/>
                  <a:gd name="connsiteX9" fmla="*/ 9737 w 10570"/>
                  <a:gd name="connsiteY9" fmla="*/ 5443 h 10000"/>
                  <a:gd name="connsiteX10" fmla="*/ 5873 w 10570"/>
                  <a:gd name="connsiteY10" fmla="*/ 8101 h 10000"/>
                  <a:gd name="connsiteX11" fmla="*/ 570 w 10570"/>
                  <a:gd name="connsiteY11" fmla="*/ 10000 h 10000"/>
                  <a:gd name="connsiteX12" fmla="*/ 570 w 10570"/>
                  <a:gd name="connsiteY1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70" h="10000">
                    <a:moveTo>
                      <a:pt x="570" y="10000"/>
                    </a:moveTo>
                    <a:lnTo>
                      <a:pt x="570" y="10000"/>
                    </a:lnTo>
                    <a:cubicBezTo>
                      <a:pt x="424" y="7989"/>
                      <a:pt x="146" y="5977"/>
                      <a:pt x="0" y="3966"/>
                    </a:cubicBezTo>
                    <a:cubicBezTo>
                      <a:pt x="63" y="3586"/>
                      <a:pt x="1546" y="2896"/>
                      <a:pt x="1608" y="2516"/>
                    </a:cubicBezTo>
                    <a:lnTo>
                      <a:pt x="3656" y="3652"/>
                    </a:lnTo>
                    <a:cubicBezTo>
                      <a:pt x="3568" y="4249"/>
                      <a:pt x="3612" y="4846"/>
                      <a:pt x="3524" y="5443"/>
                    </a:cubicBezTo>
                    <a:lnTo>
                      <a:pt x="6176" y="1139"/>
                    </a:lnTo>
                    <a:lnTo>
                      <a:pt x="9509" y="0"/>
                    </a:lnTo>
                    <a:lnTo>
                      <a:pt x="10570" y="3924"/>
                    </a:lnTo>
                    <a:lnTo>
                      <a:pt x="9737" y="5443"/>
                    </a:lnTo>
                    <a:lnTo>
                      <a:pt x="5873" y="8101"/>
                    </a:lnTo>
                    <a:lnTo>
                      <a:pt x="570" y="10000"/>
                    </a:lnTo>
                    <a:lnTo>
                      <a:pt x="570" y="10000"/>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20" name="Uzbekistan">
                <a:extLst>
                  <a:ext uri="{FF2B5EF4-FFF2-40B4-BE49-F238E27FC236}">
                    <a16:creationId xmlns:a16="http://schemas.microsoft.com/office/drawing/2014/main" id="{24E79E39-F42A-BC4B-A7A9-01851AD10800}"/>
                  </a:ext>
                </a:extLst>
              </p:cNvPr>
              <p:cNvSpPr>
                <a:spLocks noChangeAspect="1"/>
              </p:cNvSpPr>
              <p:nvPr/>
            </p:nvSpPr>
            <p:spPr bwMode="gray">
              <a:xfrm>
                <a:off x="6108095" y="3303182"/>
                <a:ext cx="454473" cy="309049"/>
              </a:xfrm>
              <a:custGeom>
                <a:avLst/>
                <a:gdLst>
                  <a:gd name="T0" fmla="*/ 24 w 250"/>
                  <a:gd name="T1" fmla="*/ 68 h 153"/>
                  <a:gd name="T2" fmla="*/ 28 w 250"/>
                  <a:gd name="T3" fmla="*/ 57 h 153"/>
                  <a:gd name="T4" fmla="*/ 34 w 250"/>
                  <a:gd name="T5" fmla="*/ 52 h 153"/>
                  <a:gd name="T6" fmla="*/ 45 w 250"/>
                  <a:gd name="T7" fmla="*/ 54 h 153"/>
                  <a:gd name="T8" fmla="*/ 57 w 250"/>
                  <a:gd name="T9" fmla="*/ 58 h 153"/>
                  <a:gd name="T10" fmla="*/ 60 w 250"/>
                  <a:gd name="T11" fmla="*/ 61 h 153"/>
                  <a:gd name="T12" fmla="*/ 68 w 250"/>
                  <a:gd name="T13" fmla="*/ 68 h 153"/>
                  <a:gd name="T14" fmla="*/ 74 w 250"/>
                  <a:gd name="T15" fmla="*/ 86 h 153"/>
                  <a:gd name="T16" fmla="*/ 83 w 250"/>
                  <a:gd name="T17" fmla="*/ 84 h 153"/>
                  <a:gd name="T18" fmla="*/ 97 w 250"/>
                  <a:gd name="T19" fmla="*/ 86 h 153"/>
                  <a:gd name="T20" fmla="*/ 117 w 250"/>
                  <a:gd name="T21" fmla="*/ 106 h 153"/>
                  <a:gd name="T22" fmla="*/ 138 w 250"/>
                  <a:gd name="T23" fmla="*/ 118 h 153"/>
                  <a:gd name="T24" fmla="*/ 158 w 250"/>
                  <a:gd name="T25" fmla="*/ 131 h 153"/>
                  <a:gd name="T26" fmla="*/ 166 w 250"/>
                  <a:gd name="T27" fmla="*/ 152 h 153"/>
                  <a:gd name="T28" fmla="*/ 178 w 250"/>
                  <a:gd name="T29" fmla="*/ 135 h 153"/>
                  <a:gd name="T30" fmla="*/ 180 w 250"/>
                  <a:gd name="T31" fmla="*/ 120 h 153"/>
                  <a:gd name="T32" fmla="*/ 172 w 250"/>
                  <a:gd name="T33" fmla="*/ 97 h 153"/>
                  <a:gd name="T34" fmla="*/ 189 w 250"/>
                  <a:gd name="T35" fmla="*/ 92 h 153"/>
                  <a:gd name="T36" fmla="*/ 210 w 250"/>
                  <a:gd name="T37" fmla="*/ 97 h 153"/>
                  <a:gd name="T38" fmla="*/ 244 w 250"/>
                  <a:gd name="T39" fmla="*/ 94 h 153"/>
                  <a:gd name="T40" fmla="*/ 244 w 250"/>
                  <a:gd name="T41" fmla="*/ 81 h 153"/>
                  <a:gd name="T42" fmla="*/ 203 w 250"/>
                  <a:gd name="T43" fmla="*/ 81 h 153"/>
                  <a:gd name="T44" fmla="*/ 183 w 250"/>
                  <a:gd name="T45" fmla="*/ 79 h 153"/>
                  <a:gd name="T46" fmla="*/ 165 w 250"/>
                  <a:gd name="T47" fmla="*/ 86 h 153"/>
                  <a:gd name="T48" fmla="*/ 153 w 250"/>
                  <a:gd name="T49" fmla="*/ 84 h 153"/>
                  <a:gd name="T50" fmla="*/ 143 w 250"/>
                  <a:gd name="T51" fmla="*/ 85 h 153"/>
                  <a:gd name="T52" fmla="*/ 131 w 250"/>
                  <a:gd name="T53" fmla="*/ 79 h 153"/>
                  <a:gd name="T54" fmla="*/ 131 w 250"/>
                  <a:gd name="T55" fmla="*/ 74 h 153"/>
                  <a:gd name="T56" fmla="*/ 129 w 250"/>
                  <a:gd name="T57" fmla="*/ 57 h 153"/>
                  <a:gd name="T58" fmla="*/ 90 w 250"/>
                  <a:gd name="T59" fmla="*/ 43 h 153"/>
                  <a:gd name="T60" fmla="*/ 70 w 250"/>
                  <a:gd name="T61" fmla="*/ 30 h 153"/>
                  <a:gd name="T62" fmla="*/ 45 w 250"/>
                  <a:gd name="T63" fmla="*/ 36 h 153"/>
                  <a:gd name="T64" fmla="*/ 29 w 250"/>
                  <a:gd name="T65" fmla="*/ 16 h 153"/>
                  <a:gd name="T66" fmla="*/ 30 w 250"/>
                  <a:gd name="T67" fmla="*/ 0 h 153"/>
                  <a:gd name="T68" fmla="*/ 18 w 250"/>
                  <a:gd name="T69" fmla="*/ 70 h 1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0"/>
                  <a:gd name="T106" fmla="*/ 0 h 153"/>
                  <a:gd name="T107" fmla="*/ 250 w 250"/>
                  <a:gd name="T108" fmla="*/ 153 h 1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0" h="153">
                    <a:moveTo>
                      <a:pt x="18" y="70"/>
                    </a:moveTo>
                    <a:lnTo>
                      <a:pt x="24" y="68"/>
                    </a:lnTo>
                    <a:lnTo>
                      <a:pt x="26" y="62"/>
                    </a:lnTo>
                    <a:lnTo>
                      <a:pt x="28" y="57"/>
                    </a:lnTo>
                    <a:lnTo>
                      <a:pt x="36" y="60"/>
                    </a:lnTo>
                    <a:lnTo>
                      <a:pt x="34" y="52"/>
                    </a:lnTo>
                    <a:lnTo>
                      <a:pt x="41" y="49"/>
                    </a:lnTo>
                    <a:lnTo>
                      <a:pt x="45" y="54"/>
                    </a:lnTo>
                    <a:lnTo>
                      <a:pt x="51" y="54"/>
                    </a:lnTo>
                    <a:lnTo>
                      <a:pt x="57" y="58"/>
                    </a:lnTo>
                    <a:lnTo>
                      <a:pt x="60" y="60"/>
                    </a:lnTo>
                    <a:lnTo>
                      <a:pt x="60" y="61"/>
                    </a:lnTo>
                    <a:lnTo>
                      <a:pt x="61" y="66"/>
                    </a:lnTo>
                    <a:lnTo>
                      <a:pt x="68" y="68"/>
                    </a:lnTo>
                    <a:lnTo>
                      <a:pt x="68" y="75"/>
                    </a:lnTo>
                    <a:lnTo>
                      <a:pt x="74" y="86"/>
                    </a:lnTo>
                    <a:lnTo>
                      <a:pt x="81" y="87"/>
                    </a:lnTo>
                    <a:lnTo>
                      <a:pt x="83" y="84"/>
                    </a:lnTo>
                    <a:lnTo>
                      <a:pt x="91" y="80"/>
                    </a:lnTo>
                    <a:lnTo>
                      <a:pt x="97" y="86"/>
                    </a:lnTo>
                    <a:lnTo>
                      <a:pt x="105" y="94"/>
                    </a:lnTo>
                    <a:lnTo>
                      <a:pt x="117" y="106"/>
                    </a:lnTo>
                    <a:lnTo>
                      <a:pt x="137" y="111"/>
                    </a:lnTo>
                    <a:lnTo>
                      <a:pt x="138" y="118"/>
                    </a:lnTo>
                    <a:lnTo>
                      <a:pt x="151" y="124"/>
                    </a:lnTo>
                    <a:lnTo>
                      <a:pt x="158" y="131"/>
                    </a:lnTo>
                    <a:lnTo>
                      <a:pt x="153" y="152"/>
                    </a:lnTo>
                    <a:lnTo>
                      <a:pt x="166" y="152"/>
                    </a:lnTo>
                    <a:lnTo>
                      <a:pt x="173" y="141"/>
                    </a:lnTo>
                    <a:lnTo>
                      <a:pt x="178" y="135"/>
                    </a:lnTo>
                    <a:lnTo>
                      <a:pt x="182" y="130"/>
                    </a:lnTo>
                    <a:lnTo>
                      <a:pt x="180" y="120"/>
                    </a:lnTo>
                    <a:lnTo>
                      <a:pt x="170" y="116"/>
                    </a:lnTo>
                    <a:lnTo>
                      <a:pt x="172" y="97"/>
                    </a:lnTo>
                    <a:lnTo>
                      <a:pt x="181" y="90"/>
                    </a:lnTo>
                    <a:lnTo>
                      <a:pt x="189" y="92"/>
                    </a:lnTo>
                    <a:lnTo>
                      <a:pt x="207" y="89"/>
                    </a:lnTo>
                    <a:lnTo>
                      <a:pt x="210" y="97"/>
                    </a:lnTo>
                    <a:lnTo>
                      <a:pt x="221" y="96"/>
                    </a:lnTo>
                    <a:lnTo>
                      <a:pt x="244" y="94"/>
                    </a:lnTo>
                    <a:lnTo>
                      <a:pt x="249" y="86"/>
                    </a:lnTo>
                    <a:lnTo>
                      <a:pt x="244" y="81"/>
                    </a:lnTo>
                    <a:lnTo>
                      <a:pt x="229" y="81"/>
                    </a:lnTo>
                    <a:lnTo>
                      <a:pt x="203" y="81"/>
                    </a:lnTo>
                    <a:lnTo>
                      <a:pt x="193" y="81"/>
                    </a:lnTo>
                    <a:lnTo>
                      <a:pt x="183" y="79"/>
                    </a:lnTo>
                    <a:lnTo>
                      <a:pt x="167" y="87"/>
                    </a:lnTo>
                    <a:lnTo>
                      <a:pt x="165" y="86"/>
                    </a:lnTo>
                    <a:lnTo>
                      <a:pt x="161" y="82"/>
                    </a:lnTo>
                    <a:lnTo>
                      <a:pt x="153" y="84"/>
                    </a:lnTo>
                    <a:lnTo>
                      <a:pt x="145" y="87"/>
                    </a:lnTo>
                    <a:lnTo>
                      <a:pt x="143" y="85"/>
                    </a:lnTo>
                    <a:lnTo>
                      <a:pt x="141" y="82"/>
                    </a:lnTo>
                    <a:lnTo>
                      <a:pt x="131" y="79"/>
                    </a:lnTo>
                    <a:lnTo>
                      <a:pt x="129" y="78"/>
                    </a:lnTo>
                    <a:lnTo>
                      <a:pt x="131" y="74"/>
                    </a:lnTo>
                    <a:lnTo>
                      <a:pt x="136" y="71"/>
                    </a:lnTo>
                    <a:lnTo>
                      <a:pt x="129" y="57"/>
                    </a:lnTo>
                    <a:lnTo>
                      <a:pt x="118" y="36"/>
                    </a:lnTo>
                    <a:lnTo>
                      <a:pt x="90" y="43"/>
                    </a:lnTo>
                    <a:lnTo>
                      <a:pt x="83" y="36"/>
                    </a:lnTo>
                    <a:lnTo>
                      <a:pt x="70" y="30"/>
                    </a:lnTo>
                    <a:lnTo>
                      <a:pt x="58" y="39"/>
                    </a:lnTo>
                    <a:lnTo>
                      <a:pt x="45" y="36"/>
                    </a:lnTo>
                    <a:lnTo>
                      <a:pt x="32" y="27"/>
                    </a:lnTo>
                    <a:lnTo>
                      <a:pt x="29" y="16"/>
                    </a:lnTo>
                    <a:lnTo>
                      <a:pt x="31" y="8"/>
                    </a:lnTo>
                    <a:lnTo>
                      <a:pt x="30" y="0"/>
                    </a:lnTo>
                    <a:lnTo>
                      <a:pt x="0" y="16"/>
                    </a:lnTo>
                    <a:lnTo>
                      <a:pt x="18" y="70"/>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221" name="United Arab Emirates">
                <a:extLst>
                  <a:ext uri="{FF2B5EF4-FFF2-40B4-BE49-F238E27FC236}">
                    <a16:creationId xmlns:a16="http://schemas.microsoft.com/office/drawing/2014/main" id="{EC60147E-F991-D542-90FA-EA4CBFADF24C}"/>
                  </a:ext>
                </a:extLst>
              </p:cNvPr>
              <p:cNvSpPr>
                <a:spLocks/>
              </p:cNvSpPr>
              <p:nvPr/>
            </p:nvSpPr>
            <p:spPr bwMode="gray">
              <a:xfrm>
                <a:off x="6007578" y="3944307"/>
                <a:ext cx="130802" cy="102020"/>
              </a:xfrm>
              <a:custGeom>
                <a:avLst/>
                <a:gdLst/>
                <a:ahLst/>
                <a:cxnLst>
                  <a:cxn ang="0">
                    <a:pos x="0" y="20"/>
                  </a:cxn>
                  <a:cxn ang="0">
                    <a:pos x="0" y="20"/>
                  </a:cxn>
                  <a:cxn ang="0">
                    <a:pos x="4" y="19"/>
                  </a:cxn>
                  <a:cxn ang="0">
                    <a:pos x="9" y="26"/>
                  </a:cxn>
                  <a:cxn ang="0">
                    <a:pos x="40" y="26"/>
                  </a:cxn>
                  <a:cxn ang="0">
                    <a:pos x="67" y="0"/>
                  </a:cxn>
                  <a:cxn ang="0">
                    <a:pos x="71" y="16"/>
                  </a:cxn>
                  <a:cxn ang="0">
                    <a:pos x="63" y="16"/>
                  </a:cxn>
                  <a:cxn ang="0">
                    <a:pos x="67" y="26"/>
                  </a:cxn>
                  <a:cxn ang="0">
                    <a:pos x="56" y="44"/>
                  </a:cxn>
                  <a:cxn ang="0">
                    <a:pos x="13" y="39"/>
                  </a:cxn>
                  <a:cxn ang="0">
                    <a:pos x="0" y="20"/>
                  </a:cxn>
                  <a:cxn ang="0">
                    <a:pos x="0" y="20"/>
                  </a:cxn>
                </a:cxnLst>
                <a:rect l="0" t="0" r="r" b="b"/>
                <a:pathLst>
                  <a:path w="72" h="45">
                    <a:moveTo>
                      <a:pt x="0" y="20"/>
                    </a:moveTo>
                    <a:lnTo>
                      <a:pt x="0" y="20"/>
                    </a:lnTo>
                    <a:lnTo>
                      <a:pt x="4" y="19"/>
                    </a:lnTo>
                    <a:lnTo>
                      <a:pt x="9" y="26"/>
                    </a:lnTo>
                    <a:lnTo>
                      <a:pt x="40" y="26"/>
                    </a:lnTo>
                    <a:lnTo>
                      <a:pt x="67" y="0"/>
                    </a:lnTo>
                    <a:lnTo>
                      <a:pt x="71" y="16"/>
                    </a:lnTo>
                    <a:lnTo>
                      <a:pt x="63" y="16"/>
                    </a:lnTo>
                    <a:lnTo>
                      <a:pt x="67" y="26"/>
                    </a:lnTo>
                    <a:lnTo>
                      <a:pt x="56" y="44"/>
                    </a:lnTo>
                    <a:lnTo>
                      <a:pt x="13" y="39"/>
                    </a:lnTo>
                    <a:lnTo>
                      <a:pt x="0" y="20"/>
                    </a:lnTo>
                    <a:lnTo>
                      <a:pt x="0" y="2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22" name="Turkmenistan">
                <a:extLst>
                  <a:ext uri="{FF2B5EF4-FFF2-40B4-BE49-F238E27FC236}">
                    <a16:creationId xmlns:a16="http://schemas.microsoft.com/office/drawing/2014/main" id="{F8193FD3-842A-F244-92B0-EEB33A3E6160}"/>
                  </a:ext>
                </a:extLst>
              </p:cNvPr>
              <p:cNvSpPr>
                <a:spLocks noChangeAspect="1"/>
              </p:cNvSpPr>
              <p:nvPr/>
            </p:nvSpPr>
            <p:spPr bwMode="gray">
              <a:xfrm>
                <a:off x="6050809" y="3403357"/>
                <a:ext cx="345629" cy="270684"/>
              </a:xfrm>
              <a:custGeom>
                <a:avLst/>
                <a:gdLst>
                  <a:gd name="T0" fmla="*/ 0 w 191"/>
                  <a:gd name="T1" fmla="*/ 19 h 134"/>
                  <a:gd name="T2" fmla="*/ 1 w 191"/>
                  <a:gd name="T3" fmla="*/ 37 h 134"/>
                  <a:gd name="T4" fmla="*/ 11 w 191"/>
                  <a:gd name="T5" fmla="*/ 26 h 134"/>
                  <a:gd name="T6" fmla="*/ 25 w 191"/>
                  <a:gd name="T7" fmla="*/ 40 h 134"/>
                  <a:gd name="T8" fmla="*/ 19 w 191"/>
                  <a:gd name="T9" fmla="*/ 48 h 134"/>
                  <a:gd name="T10" fmla="*/ 2 w 191"/>
                  <a:gd name="T11" fmla="*/ 40 h 134"/>
                  <a:gd name="T12" fmla="*/ 0 w 191"/>
                  <a:gd name="T13" fmla="*/ 52 h 134"/>
                  <a:gd name="T14" fmla="*/ 2 w 191"/>
                  <a:gd name="T15" fmla="*/ 59 h 134"/>
                  <a:gd name="T16" fmla="*/ 11 w 191"/>
                  <a:gd name="T17" fmla="*/ 60 h 134"/>
                  <a:gd name="T18" fmla="*/ 7 w 191"/>
                  <a:gd name="T19" fmla="*/ 68 h 134"/>
                  <a:gd name="T20" fmla="*/ 15 w 191"/>
                  <a:gd name="T21" fmla="*/ 73 h 134"/>
                  <a:gd name="T22" fmla="*/ 15 w 191"/>
                  <a:gd name="T23" fmla="*/ 97 h 134"/>
                  <a:gd name="T24" fmla="*/ 41 w 191"/>
                  <a:gd name="T25" fmla="*/ 90 h 134"/>
                  <a:gd name="T26" fmla="*/ 56 w 191"/>
                  <a:gd name="T27" fmla="*/ 83 h 134"/>
                  <a:gd name="T28" fmla="*/ 90 w 191"/>
                  <a:gd name="T29" fmla="*/ 99 h 134"/>
                  <a:gd name="T30" fmla="*/ 110 w 191"/>
                  <a:gd name="T31" fmla="*/ 108 h 134"/>
                  <a:gd name="T32" fmla="*/ 115 w 191"/>
                  <a:gd name="T33" fmla="*/ 113 h 134"/>
                  <a:gd name="T34" fmla="*/ 117 w 191"/>
                  <a:gd name="T35" fmla="*/ 124 h 134"/>
                  <a:gd name="T36" fmla="*/ 137 w 191"/>
                  <a:gd name="T37" fmla="*/ 133 h 134"/>
                  <a:gd name="T38" fmla="*/ 166 w 191"/>
                  <a:gd name="T39" fmla="*/ 101 h 134"/>
                  <a:gd name="T40" fmla="*/ 185 w 191"/>
                  <a:gd name="T41" fmla="*/ 101 h 134"/>
                  <a:gd name="T42" fmla="*/ 188 w 191"/>
                  <a:gd name="T43" fmla="*/ 88 h 134"/>
                  <a:gd name="T44" fmla="*/ 190 w 191"/>
                  <a:gd name="T45" fmla="*/ 82 h 134"/>
                  <a:gd name="T46" fmla="*/ 184 w 191"/>
                  <a:gd name="T47" fmla="*/ 74 h 134"/>
                  <a:gd name="T48" fmla="*/ 170 w 191"/>
                  <a:gd name="T49" fmla="*/ 69 h 134"/>
                  <a:gd name="T50" fmla="*/ 169 w 191"/>
                  <a:gd name="T51" fmla="*/ 62 h 134"/>
                  <a:gd name="T52" fmla="*/ 149 w 191"/>
                  <a:gd name="T53" fmla="*/ 57 h 134"/>
                  <a:gd name="T54" fmla="*/ 137 w 191"/>
                  <a:gd name="T55" fmla="*/ 45 h 134"/>
                  <a:gd name="T56" fmla="*/ 132 w 191"/>
                  <a:gd name="T57" fmla="*/ 38 h 134"/>
                  <a:gd name="T58" fmla="*/ 123 w 191"/>
                  <a:gd name="T59" fmla="*/ 31 h 134"/>
                  <a:gd name="T60" fmla="*/ 117 w 191"/>
                  <a:gd name="T61" fmla="*/ 35 h 134"/>
                  <a:gd name="T62" fmla="*/ 113 w 191"/>
                  <a:gd name="T63" fmla="*/ 38 h 134"/>
                  <a:gd name="T64" fmla="*/ 106 w 191"/>
                  <a:gd name="T65" fmla="*/ 37 h 134"/>
                  <a:gd name="T66" fmla="*/ 100 w 191"/>
                  <a:gd name="T67" fmla="*/ 26 h 134"/>
                  <a:gd name="T68" fmla="*/ 100 w 191"/>
                  <a:gd name="T69" fmla="*/ 19 h 134"/>
                  <a:gd name="T70" fmla="*/ 93 w 191"/>
                  <a:gd name="T71" fmla="*/ 17 h 134"/>
                  <a:gd name="T72" fmla="*/ 91 w 191"/>
                  <a:gd name="T73" fmla="*/ 11 h 134"/>
                  <a:gd name="T74" fmla="*/ 83 w 191"/>
                  <a:gd name="T75" fmla="*/ 5 h 134"/>
                  <a:gd name="T76" fmla="*/ 77 w 191"/>
                  <a:gd name="T77" fmla="*/ 5 h 134"/>
                  <a:gd name="T78" fmla="*/ 73 w 191"/>
                  <a:gd name="T79" fmla="*/ 0 h 134"/>
                  <a:gd name="T80" fmla="*/ 66 w 191"/>
                  <a:gd name="T81" fmla="*/ 3 h 134"/>
                  <a:gd name="T82" fmla="*/ 68 w 191"/>
                  <a:gd name="T83" fmla="*/ 11 h 134"/>
                  <a:gd name="T84" fmla="*/ 65 w 191"/>
                  <a:gd name="T85" fmla="*/ 9 h 134"/>
                  <a:gd name="T86" fmla="*/ 60 w 191"/>
                  <a:gd name="T87" fmla="*/ 8 h 134"/>
                  <a:gd name="T88" fmla="*/ 56 w 191"/>
                  <a:gd name="T89" fmla="*/ 19 h 134"/>
                  <a:gd name="T90" fmla="*/ 48 w 191"/>
                  <a:gd name="T91" fmla="*/ 21 h 134"/>
                  <a:gd name="T92" fmla="*/ 41 w 191"/>
                  <a:gd name="T93" fmla="*/ 19 h 134"/>
                  <a:gd name="T94" fmla="*/ 35 w 191"/>
                  <a:gd name="T95" fmla="*/ 24 h 134"/>
                  <a:gd name="T96" fmla="*/ 29 w 191"/>
                  <a:gd name="T97" fmla="*/ 19 h 134"/>
                  <a:gd name="T98" fmla="*/ 20 w 191"/>
                  <a:gd name="T99" fmla="*/ 14 h 134"/>
                  <a:gd name="T100" fmla="*/ 0 w 191"/>
                  <a:gd name="T101" fmla="*/ 19 h 134"/>
                  <a:gd name="T102" fmla="*/ 0 w 191"/>
                  <a:gd name="T103" fmla="*/ 19 h 1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1"/>
                  <a:gd name="T157" fmla="*/ 0 h 134"/>
                  <a:gd name="T158" fmla="*/ 191 w 191"/>
                  <a:gd name="T159" fmla="*/ 134 h 1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1" h="134">
                    <a:moveTo>
                      <a:pt x="0" y="19"/>
                    </a:moveTo>
                    <a:lnTo>
                      <a:pt x="1" y="37"/>
                    </a:lnTo>
                    <a:lnTo>
                      <a:pt x="11" y="26"/>
                    </a:lnTo>
                    <a:lnTo>
                      <a:pt x="25" y="40"/>
                    </a:lnTo>
                    <a:lnTo>
                      <a:pt x="19" y="48"/>
                    </a:lnTo>
                    <a:lnTo>
                      <a:pt x="2" y="40"/>
                    </a:lnTo>
                    <a:lnTo>
                      <a:pt x="0" y="52"/>
                    </a:lnTo>
                    <a:lnTo>
                      <a:pt x="2" y="59"/>
                    </a:lnTo>
                    <a:lnTo>
                      <a:pt x="11" y="60"/>
                    </a:lnTo>
                    <a:lnTo>
                      <a:pt x="7" y="68"/>
                    </a:lnTo>
                    <a:lnTo>
                      <a:pt x="15" y="73"/>
                    </a:lnTo>
                    <a:lnTo>
                      <a:pt x="15" y="97"/>
                    </a:lnTo>
                    <a:lnTo>
                      <a:pt x="41" y="90"/>
                    </a:lnTo>
                    <a:lnTo>
                      <a:pt x="56" y="83"/>
                    </a:lnTo>
                    <a:lnTo>
                      <a:pt x="90" y="99"/>
                    </a:lnTo>
                    <a:lnTo>
                      <a:pt x="110" y="108"/>
                    </a:lnTo>
                    <a:lnTo>
                      <a:pt x="115" y="113"/>
                    </a:lnTo>
                    <a:lnTo>
                      <a:pt x="117" y="124"/>
                    </a:lnTo>
                    <a:lnTo>
                      <a:pt x="137" y="133"/>
                    </a:lnTo>
                    <a:lnTo>
                      <a:pt x="166" y="101"/>
                    </a:lnTo>
                    <a:lnTo>
                      <a:pt x="185" y="101"/>
                    </a:lnTo>
                    <a:lnTo>
                      <a:pt x="188" y="88"/>
                    </a:lnTo>
                    <a:lnTo>
                      <a:pt x="190" y="82"/>
                    </a:lnTo>
                    <a:lnTo>
                      <a:pt x="184" y="74"/>
                    </a:lnTo>
                    <a:lnTo>
                      <a:pt x="170" y="69"/>
                    </a:lnTo>
                    <a:lnTo>
                      <a:pt x="169" y="62"/>
                    </a:lnTo>
                    <a:lnTo>
                      <a:pt x="149" y="57"/>
                    </a:lnTo>
                    <a:lnTo>
                      <a:pt x="137" y="45"/>
                    </a:lnTo>
                    <a:lnTo>
                      <a:pt x="132" y="38"/>
                    </a:lnTo>
                    <a:lnTo>
                      <a:pt x="123" y="31"/>
                    </a:lnTo>
                    <a:lnTo>
                      <a:pt x="117" y="35"/>
                    </a:lnTo>
                    <a:lnTo>
                      <a:pt x="113" y="38"/>
                    </a:lnTo>
                    <a:lnTo>
                      <a:pt x="106" y="37"/>
                    </a:lnTo>
                    <a:lnTo>
                      <a:pt x="100" y="26"/>
                    </a:lnTo>
                    <a:lnTo>
                      <a:pt x="100" y="19"/>
                    </a:lnTo>
                    <a:lnTo>
                      <a:pt x="93" y="17"/>
                    </a:lnTo>
                    <a:lnTo>
                      <a:pt x="91" y="11"/>
                    </a:lnTo>
                    <a:lnTo>
                      <a:pt x="83" y="5"/>
                    </a:lnTo>
                    <a:lnTo>
                      <a:pt x="77" y="5"/>
                    </a:lnTo>
                    <a:lnTo>
                      <a:pt x="73" y="0"/>
                    </a:lnTo>
                    <a:lnTo>
                      <a:pt x="66" y="3"/>
                    </a:lnTo>
                    <a:lnTo>
                      <a:pt x="68" y="11"/>
                    </a:lnTo>
                    <a:lnTo>
                      <a:pt x="65" y="9"/>
                    </a:lnTo>
                    <a:lnTo>
                      <a:pt x="60" y="8"/>
                    </a:lnTo>
                    <a:lnTo>
                      <a:pt x="56" y="19"/>
                    </a:lnTo>
                    <a:lnTo>
                      <a:pt x="48" y="21"/>
                    </a:lnTo>
                    <a:lnTo>
                      <a:pt x="41" y="19"/>
                    </a:lnTo>
                    <a:lnTo>
                      <a:pt x="35" y="24"/>
                    </a:lnTo>
                    <a:lnTo>
                      <a:pt x="29" y="19"/>
                    </a:lnTo>
                    <a:lnTo>
                      <a:pt x="20" y="14"/>
                    </a:lnTo>
                    <a:lnTo>
                      <a:pt x="0" y="19"/>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grpSp>
            <p:nvGrpSpPr>
              <p:cNvPr id="223" name="Tukey">
                <a:extLst>
                  <a:ext uri="{FF2B5EF4-FFF2-40B4-BE49-F238E27FC236}">
                    <a16:creationId xmlns:a16="http://schemas.microsoft.com/office/drawing/2014/main" id="{75464E68-51D2-8F4B-911A-BC35C34E65B3}"/>
                  </a:ext>
                </a:extLst>
              </p:cNvPr>
              <p:cNvGrpSpPr/>
              <p:nvPr/>
            </p:nvGrpSpPr>
            <p:grpSpPr>
              <a:xfrm>
                <a:off x="5390022" y="3451952"/>
                <a:ext cx="463167" cy="197385"/>
                <a:chOff x="5390022" y="3451952"/>
                <a:chExt cx="463167" cy="197385"/>
              </a:xfrm>
              <a:grpFill/>
            </p:grpSpPr>
            <p:sp>
              <p:nvSpPr>
                <p:cNvPr id="238" name="Turkey">
                  <a:extLst>
                    <a:ext uri="{FF2B5EF4-FFF2-40B4-BE49-F238E27FC236}">
                      <a16:creationId xmlns:a16="http://schemas.microsoft.com/office/drawing/2014/main" id="{B46CF86B-30C4-4A42-A160-DFFB508D7317}"/>
                    </a:ext>
                  </a:extLst>
                </p:cNvPr>
                <p:cNvSpPr>
                  <a:spLocks/>
                </p:cNvSpPr>
                <p:nvPr/>
              </p:nvSpPr>
              <p:spPr bwMode="gray">
                <a:xfrm>
                  <a:off x="5390022" y="3458605"/>
                  <a:ext cx="70762" cy="57663"/>
                </a:xfrm>
                <a:custGeom>
                  <a:avLst/>
                  <a:gdLst/>
                  <a:ahLst/>
                  <a:cxnLst>
                    <a:cxn ang="0">
                      <a:pos x="0" y="17"/>
                    </a:cxn>
                    <a:cxn ang="0">
                      <a:pos x="0" y="17"/>
                    </a:cxn>
                    <a:cxn ang="0">
                      <a:pos x="4" y="1"/>
                    </a:cxn>
                    <a:cxn ang="0">
                      <a:pos x="26" y="0"/>
                    </a:cxn>
                    <a:cxn ang="0">
                      <a:pos x="38" y="12"/>
                    </a:cxn>
                    <a:cxn ang="0">
                      <a:pos x="21" y="13"/>
                    </a:cxn>
                    <a:cxn ang="0">
                      <a:pos x="2" y="25"/>
                    </a:cxn>
                    <a:cxn ang="0">
                      <a:pos x="10" y="19"/>
                    </a:cxn>
                    <a:cxn ang="0">
                      <a:pos x="0" y="17"/>
                    </a:cxn>
                    <a:cxn ang="0">
                      <a:pos x="0" y="17"/>
                    </a:cxn>
                  </a:cxnLst>
                  <a:rect l="0" t="0" r="r" b="b"/>
                  <a:pathLst>
                    <a:path w="39" h="26">
                      <a:moveTo>
                        <a:pt x="0" y="17"/>
                      </a:moveTo>
                      <a:lnTo>
                        <a:pt x="0" y="17"/>
                      </a:lnTo>
                      <a:lnTo>
                        <a:pt x="4" y="1"/>
                      </a:lnTo>
                      <a:lnTo>
                        <a:pt x="26" y="0"/>
                      </a:lnTo>
                      <a:lnTo>
                        <a:pt x="38" y="12"/>
                      </a:lnTo>
                      <a:lnTo>
                        <a:pt x="21" y="13"/>
                      </a:lnTo>
                      <a:lnTo>
                        <a:pt x="2" y="25"/>
                      </a:lnTo>
                      <a:lnTo>
                        <a:pt x="10" y="19"/>
                      </a:lnTo>
                      <a:lnTo>
                        <a:pt x="0" y="17"/>
                      </a:lnTo>
                      <a:lnTo>
                        <a:pt x="0" y="17"/>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39" name="Turkey">
                  <a:extLst>
                    <a:ext uri="{FF2B5EF4-FFF2-40B4-BE49-F238E27FC236}">
                      <a16:creationId xmlns:a16="http://schemas.microsoft.com/office/drawing/2014/main" id="{4EAEF613-B7F8-0F45-BBB7-7F2E8B261749}"/>
                    </a:ext>
                  </a:extLst>
                </p:cNvPr>
                <p:cNvSpPr>
                  <a:spLocks/>
                </p:cNvSpPr>
                <p:nvPr/>
              </p:nvSpPr>
              <p:spPr bwMode="gray">
                <a:xfrm>
                  <a:off x="5396454" y="3451952"/>
                  <a:ext cx="456735" cy="197385"/>
                </a:xfrm>
                <a:custGeom>
                  <a:avLst/>
                  <a:gdLst/>
                  <a:ahLst/>
                  <a:cxnLst>
                    <a:cxn ang="0">
                      <a:pos x="0" y="29"/>
                    </a:cxn>
                    <a:cxn ang="0">
                      <a:pos x="0" y="29"/>
                    </a:cxn>
                    <a:cxn ang="0">
                      <a:pos x="11" y="52"/>
                    </a:cxn>
                    <a:cxn ang="0">
                      <a:pos x="0" y="54"/>
                    </a:cxn>
                    <a:cxn ang="0">
                      <a:pos x="11" y="58"/>
                    </a:cxn>
                    <a:cxn ang="0">
                      <a:pos x="14" y="72"/>
                    </a:cxn>
                    <a:cxn ang="0">
                      <a:pos x="29" y="70"/>
                    </a:cxn>
                    <a:cxn ang="0">
                      <a:pos x="14" y="76"/>
                    </a:cxn>
                    <a:cxn ang="0">
                      <a:pos x="31" y="74"/>
                    </a:cxn>
                    <a:cxn ang="0">
                      <a:pos x="48" y="83"/>
                    </a:cxn>
                    <a:cxn ang="0">
                      <a:pos x="64" y="73"/>
                    </a:cxn>
                    <a:cxn ang="0">
                      <a:pos x="89" y="86"/>
                    </a:cxn>
                    <a:cxn ang="0">
                      <a:pos x="132" y="73"/>
                    </a:cxn>
                    <a:cxn ang="0">
                      <a:pos x="131" y="87"/>
                    </a:cxn>
                    <a:cxn ang="0">
                      <a:pos x="139" y="73"/>
                    </a:cxn>
                    <a:cxn ang="0">
                      <a:pos x="220" y="70"/>
                    </a:cxn>
                    <a:cxn ang="0">
                      <a:pos x="251" y="69"/>
                    </a:cxn>
                    <a:cxn ang="0">
                      <a:pos x="242" y="38"/>
                    </a:cxn>
                    <a:cxn ang="0">
                      <a:pos x="248" y="32"/>
                    </a:cxn>
                    <a:cxn ang="0">
                      <a:pos x="223" y="6"/>
                    </a:cxn>
                    <a:cxn ang="0">
                      <a:pos x="206" y="6"/>
                    </a:cxn>
                    <a:cxn ang="0">
                      <a:pos x="161" y="17"/>
                    </a:cxn>
                    <a:cxn ang="0">
                      <a:pos x="121" y="0"/>
                    </a:cxn>
                    <a:cxn ang="0">
                      <a:pos x="96" y="0"/>
                    </a:cxn>
                    <a:cxn ang="0">
                      <a:pos x="65" y="15"/>
                    </a:cxn>
                    <a:cxn ang="0">
                      <a:pos x="39" y="12"/>
                    </a:cxn>
                    <a:cxn ang="0">
                      <a:pos x="47" y="19"/>
                    </a:cxn>
                    <a:cxn ang="0">
                      <a:pos x="0" y="29"/>
                    </a:cxn>
                    <a:cxn ang="0">
                      <a:pos x="0" y="29"/>
                    </a:cxn>
                  </a:cxnLst>
                  <a:rect l="0" t="0" r="r" b="b"/>
                  <a:pathLst>
                    <a:path w="252" h="88">
                      <a:moveTo>
                        <a:pt x="0" y="29"/>
                      </a:moveTo>
                      <a:lnTo>
                        <a:pt x="0" y="29"/>
                      </a:lnTo>
                      <a:lnTo>
                        <a:pt x="11" y="52"/>
                      </a:lnTo>
                      <a:lnTo>
                        <a:pt x="0" y="54"/>
                      </a:lnTo>
                      <a:lnTo>
                        <a:pt x="11" y="58"/>
                      </a:lnTo>
                      <a:lnTo>
                        <a:pt x="14" y="72"/>
                      </a:lnTo>
                      <a:lnTo>
                        <a:pt x="29" y="70"/>
                      </a:lnTo>
                      <a:lnTo>
                        <a:pt x="14" y="76"/>
                      </a:lnTo>
                      <a:lnTo>
                        <a:pt x="31" y="74"/>
                      </a:lnTo>
                      <a:lnTo>
                        <a:pt x="48" y="83"/>
                      </a:lnTo>
                      <a:lnTo>
                        <a:pt x="64" y="73"/>
                      </a:lnTo>
                      <a:lnTo>
                        <a:pt x="89" y="86"/>
                      </a:lnTo>
                      <a:lnTo>
                        <a:pt x="132" y="73"/>
                      </a:lnTo>
                      <a:lnTo>
                        <a:pt x="131" y="87"/>
                      </a:lnTo>
                      <a:lnTo>
                        <a:pt x="139" y="73"/>
                      </a:lnTo>
                      <a:lnTo>
                        <a:pt x="220" y="70"/>
                      </a:lnTo>
                      <a:lnTo>
                        <a:pt x="251" y="69"/>
                      </a:lnTo>
                      <a:lnTo>
                        <a:pt x="242" y="38"/>
                      </a:lnTo>
                      <a:lnTo>
                        <a:pt x="248" y="32"/>
                      </a:lnTo>
                      <a:lnTo>
                        <a:pt x="223" y="6"/>
                      </a:lnTo>
                      <a:lnTo>
                        <a:pt x="206" y="6"/>
                      </a:lnTo>
                      <a:lnTo>
                        <a:pt x="161" y="17"/>
                      </a:lnTo>
                      <a:lnTo>
                        <a:pt x="121" y="0"/>
                      </a:lnTo>
                      <a:lnTo>
                        <a:pt x="96" y="0"/>
                      </a:lnTo>
                      <a:lnTo>
                        <a:pt x="65" y="15"/>
                      </a:lnTo>
                      <a:lnTo>
                        <a:pt x="39" y="12"/>
                      </a:lnTo>
                      <a:lnTo>
                        <a:pt x="47" y="19"/>
                      </a:lnTo>
                      <a:lnTo>
                        <a:pt x="0" y="29"/>
                      </a:lnTo>
                      <a:lnTo>
                        <a:pt x="0" y="29"/>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sp>
            <p:nvSpPr>
              <p:cNvPr id="224" name="Tajikistan">
                <a:extLst>
                  <a:ext uri="{FF2B5EF4-FFF2-40B4-BE49-F238E27FC236}">
                    <a16:creationId xmlns:a16="http://schemas.microsoft.com/office/drawing/2014/main" id="{E6818390-7A37-3548-BB93-566C93A0611A}"/>
                  </a:ext>
                </a:extLst>
              </p:cNvPr>
              <p:cNvSpPr>
                <a:spLocks noChangeAspect="1"/>
              </p:cNvSpPr>
              <p:nvPr/>
            </p:nvSpPr>
            <p:spPr bwMode="gray">
              <a:xfrm>
                <a:off x="6411714" y="3486481"/>
                <a:ext cx="187137" cy="140670"/>
              </a:xfrm>
              <a:custGeom>
                <a:avLst/>
                <a:gdLst>
                  <a:gd name="T0" fmla="*/ 0 w 102"/>
                  <a:gd name="T1" fmla="*/ 59 h 71"/>
                  <a:gd name="T2" fmla="*/ 1 w 102"/>
                  <a:gd name="T3" fmla="*/ 62 h 71"/>
                  <a:gd name="T4" fmla="*/ 8 w 102"/>
                  <a:gd name="T5" fmla="*/ 63 h 71"/>
                  <a:gd name="T6" fmla="*/ 26 w 102"/>
                  <a:gd name="T7" fmla="*/ 64 h 71"/>
                  <a:gd name="T8" fmla="*/ 47 w 102"/>
                  <a:gd name="T9" fmla="*/ 42 h 71"/>
                  <a:gd name="T10" fmla="*/ 53 w 102"/>
                  <a:gd name="T11" fmla="*/ 56 h 71"/>
                  <a:gd name="T12" fmla="*/ 59 w 102"/>
                  <a:gd name="T13" fmla="*/ 70 h 71"/>
                  <a:gd name="T14" fmla="*/ 72 w 102"/>
                  <a:gd name="T15" fmla="*/ 64 h 71"/>
                  <a:gd name="T16" fmla="*/ 86 w 102"/>
                  <a:gd name="T17" fmla="*/ 59 h 71"/>
                  <a:gd name="T18" fmla="*/ 100 w 102"/>
                  <a:gd name="T19" fmla="*/ 63 h 71"/>
                  <a:gd name="T20" fmla="*/ 101 w 102"/>
                  <a:gd name="T21" fmla="*/ 42 h 71"/>
                  <a:gd name="T22" fmla="*/ 91 w 102"/>
                  <a:gd name="T23" fmla="*/ 38 h 71"/>
                  <a:gd name="T24" fmla="*/ 85 w 102"/>
                  <a:gd name="T25" fmla="*/ 39 h 71"/>
                  <a:gd name="T26" fmla="*/ 89 w 102"/>
                  <a:gd name="T27" fmla="*/ 26 h 71"/>
                  <a:gd name="T28" fmla="*/ 77 w 102"/>
                  <a:gd name="T29" fmla="*/ 23 h 71"/>
                  <a:gd name="T30" fmla="*/ 67 w 102"/>
                  <a:gd name="T31" fmla="*/ 22 h 71"/>
                  <a:gd name="T32" fmla="*/ 53 w 102"/>
                  <a:gd name="T33" fmla="*/ 22 h 71"/>
                  <a:gd name="T34" fmla="*/ 42 w 102"/>
                  <a:gd name="T35" fmla="*/ 22 h 71"/>
                  <a:gd name="T36" fmla="*/ 28 w 102"/>
                  <a:gd name="T37" fmla="*/ 22 h 71"/>
                  <a:gd name="T38" fmla="*/ 17 w 102"/>
                  <a:gd name="T39" fmla="*/ 20 h 71"/>
                  <a:gd name="T40" fmla="*/ 15 w 102"/>
                  <a:gd name="T41" fmla="*/ 18 h 71"/>
                  <a:gd name="T42" fmla="*/ 17 w 102"/>
                  <a:gd name="T43" fmla="*/ 13 h 71"/>
                  <a:gd name="T44" fmla="*/ 22 w 102"/>
                  <a:gd name="T45" fmla="*/ 10 h 71"/>
                  <a:gd name="T46" fmla="*/ 41 w 102"/>
                  <a:gd name="T47" fmla="*/ 6 h 71"/>
                  <a:gd name="T48" fmla="*/ 40 w 102"/>
                  <a:gd name="T49" fmla="*/ 0 h 71"/>
                  <a:gd name="T50" fmla="*/ 26 w 102"/>
                  <a:gd name="T51" fmla="*/ 2 h 71"/>
                  <a:gd name="T52" fmla="*/ 13 w 102"/>
                  <a:gd name="T53" fmla="*/ 1 h 71"/>
                  <a:gd name="T54" fmla="*/ 5 w 102"/>
                  <a:gd name="T55" fmla="*/ 8 h 71"/>
                  <a:gd name="T56" fmla="*/ 2 w 102"/>
                  <a:gd name="T57" fmla="*/ 22 h 71"/>
                  <a:gd name="T58" fmla="*/ 3 w 102"/>
                  <a:gd name="T59" fmla="*/ 26 h 71"/>
                  <a:gd name="T60" fmla="*/ 2 w 102"/>
                  <a:gd name="T61" fmla="*/ 27 h 71"/>
                  <a:gd name="T62" fmla="*/ 11 w 102"/>
                  <a:gd name="T63" fmla="*/ 29 h 71"/>
                  <a:gd name="T64" fmla="*/ 15 w 102"/>
                  <a:gd name="T65" fmla="*/ 37 h 71"/>
                  <a:gd name="T66" fmla="*/ 13 w 102"/>
                  <a:gd name="T67" fmla="*/ 46 h 71"/>
                  <a:gd name="T68" fmla="*/ 10 w 102"/>
                  <a:gd name="T69" fmla="*/ 47 h 71"/>
                  <a:gd name="T70" fmla="*/ 7 w 102"/>
                  <a:gd name="T71" fmla="*/ 51 h 71"/>
                  <a:gd name="T72" fmla="*/ 0 w 102"/>
                  <a:gd name="T73" fmla="*/ 59 h 71"/>
                  <a:gd name="T74" fmla="*/ 0 w 102"/>
                  <a:gd name="T75" fmla="*/ 59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71"/>
                  <a:gd name="T116" fmla="*/ 102 w 102"/>
                  <a:gd name="T117" fmla="*/ 71 h 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71">
                    <a:moveTo>
                      <a:pt x="0" y="59"/>
                    </a:moveTo>
                    <a:lnTo>
                      <a:pt x="1" y="62"/>
                    </a:lnTo>
                    <a:lnTo>
                      <a:pt x="8" y="63"/>
                    </a:lnTo>
                    <a:lnTo>
                      <a:pt x="26" y="64"/>
                    </a:lnTo>
                    <a:lnTo>
                      <a:pt x="47" y="42"/>
                    </a:lnTo>
                    <a:lnTo>
                      <a:pt x="53" y="56"/>
                    </a:lnTo>
                    <a:lnTo>
                      <a:pt x="59" y="70"/>
                    </a:lnTo>
                    <a:lnTo>
                      <a:pt x="72" y="64"/>
                    </a:lnTo>
                    <a:lnTo>
                      <a:pt x="86" y="59"/>
                    </a:lnTo>
                    <a:lnTo>
                      <a:pt x="100" y="63"/>
                    </a:lnTo>
                    <a:lnTo>
                      <a:pt x="101" y="42"/>
                    </a:lnTo>
                    <a:lnTo>
                      <a:pt x="91" y="38"/>
                    </a:lnTo>
                    <a:lnTo>
                      <a:pt x="85" y="39"/>
                    </a:lnTo>
                    <a:lnTo>
                      <a:pt x="89" y="26"/>
                    </a:lnTo>
                    <a:lnTo>
                      <a:pt x="77" y="23"/>
                    </a:lnTo>
                    <a:lnTo>
                      <a:pt x="67" y="22"/>
                    </a:lnTo>
                    <a:lnTo>
                      <a:pt x="53" y="22"/>
                    </a:lnTo>
                    <a:lnTo>
                      <a:pt x="42" y="22"/>
                    </a:lnTo>
                    <a:lnTo>
                      <a:pt x="28" y="22"/>
                    </a:lnTo>
                    <a:lnTo>
                      <a:pt x="17" y="20"/>
                    </a:lnTo>
                    <a:lnTo>
                      <a:pt x="15" y="18"/>
                    </a:lnTo>
                    <a:lnTo>
                      <a:pt x="17" y="13"/>
                    </a:lnTo>
                    <a:lnTo>
                      <a:pt x="22" y="10"/>
                    </a:lnTo>
                    <a:lnTo>
                      <a:pt x="41" y="6"/>
                    </a:lnTo>
                    <a:lnTo>
                      <a:pt x="40" y="0"/>
                    </a:lnTo>
                    <a:lnTo>
                      <a:pt x="26" y="2"/>
                    </a:lnTo>
                    <a:lnTo>
                      <a:pt x="13" y="1"/>
                    </a:lnTo>
                    <a:lnTo>
                      <a:pt x="5" y="8"/>
                    </a:lnTo>
                    <a:lnTo>
                      <a:pt x="2" y="22"/>
                    </a:lnTo>
                    <a:lnTo>
                      <a:pt x="3" y="26"/>
                    </a:lnTo>
                    <a:lnTo>
                      <a:pt x="2" y="27"/>
                    </a:lnTo>
                    <a:lnTo>
                      <a:pt x="11" y="29"/>
                    </a:lnTo>
                    <a:lnTo>
                      <a:pt x="15" y="37"/>
                    </a:lnTo>
                    <a:lnTo>
                      <a:pt x="13" y="46"/>
                    </a:lnTo>
                    <a:lnTo>
                      <a:pt x="10" y="47"/>
                    </a:lnTo>
                    <a:lnTo>
                      <a:pt x="7" y="51"/>
                    </a:lnTo>
                    <a:lnTo>
                      <a:pt x="0" y="59"/>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225" name="Syria">
                <a:extLst>
                  <a:ext uri="{FF2B5EF4-FFF2-40B4-BE49-F238E27FC236}">
                    <a16:creationId xmlns:a16="http://schemas.microsoft.com/office/drawing/2014/main" id="{F0452E92-6906-C34D-9A05-271E6AEB054A}"/>
                  </a:ext>
                </a:extLst>
              </p:cNvPr>
              <p:cNvSpPr>
                <a:spLocks/>
              </p:cNvSpPr>
              <p:nvPr/>
            </p:nvSpPr>
            <p:spPr bwMode="gray">
              <a:xfrm>
                <a:off x="5621605" y="3609416"/>
                <a:ext cx="175832" cy="150811"/>
              </a:xfrm>
              <a:custGeom>
                <a:avLst/>
                <a:gdLst/>
                <a:ahLst/>
                <a:cxnLst>
                  <a:cxn ang="0">
                    <a:pos x="0" y="62"/>
                  </a:cxn>
                  <a:cxn ang="0">
                    <a:pos x="0" y="62"/>
                  </a:cxn>
                  <a:cxn ang="0">
                    <a:pos x="1" y="55"/>
                  </a:cxn>
                  <a:cxn ang="0">
                    <a:pos x="15" y="41"/>
                  </a:cxn>
                  <a:cxn ang="0">
                    <a:pos x="7" y="35"/>
                  </a:cxn>
                  <a:cxn ang="0">
                    <a:pos x="7" y="17"/>
                  </a:cxn>
                  <a:cxn ang="0">
                    <a:pos x="15" y="3"/>
                  </a:cxn>
                  <a:cxn ang="0">
                    <a:pos x="96" y="0"/>
                  </a:cxn>
                  <a:cxn ang="0">
                    <a:pos x="81" y="10"/>
                  </a:cxn>
                  <a:cxn ang="0">
                    <a:pos x="76" y="37"/>
                  </a:cxn>
                  <a:cxn ang="0">
                    <a:pos x="43" y="53"/>
                  </a:cxn>
                  <a:cxn ang="0">
                    <a:pos x="14" y="66"/>
                  </a:cxn>
                  <a:cxn ang="0">
                    <a:pos x="0" y="62"/>
                  </a:cxn>
                  <a:cxn ang="0">
                    <a:pos x="0" y="62"/>
                  </a:cxn>
                </a:cxnLst>
                <a:rect l="0" t="0" r="r" b="b"/>
                <a:pathLst>
                  <a:path w="97" h="67">
                    <a:moveTo>
                      <a:pt x="0" y="62"/>
                    </a:moveTo>
                    <a:lnTo>
                      <a:pt x="0" y="62"/>
                    </a:lnTo>
                    <a:lnTo>
                      <a:pt x="1" y="55"/>
                    </a:lnTo>
                    <a:lnTo>
                      <a:pt x="15" y="41"/>
                    </a:lnTo>
                    <a:lnTo>
                      <a:pt x="7" y="35"/>
                    </a:lnTo>
                    <a:lnTo>
                      <a:pt x="7" y="17"/>
                    </a:lnTo>
                    <a:lnTo>
                      <a:pt x="15" y="3"/>
                    </a:lnTo>
                    <a:lnTo>
                      <a:pt x="96" y="0"/>
                    </a:lnTo>
                    <a:lnTo>
                      <a:pt x="81" y="10"/>
                    </a:lnTo>
                    <a:lnTo>
                      <a:pt x="76" y="37"/>
                    </a:lnTo>
                    <a:lnTo>
                      <a:pt x="43" y="53"/>
                    </a:lnTo>
                    <a:lnTo>
                      <a:pt x="14" y="66"/>
                    </a:lnTo>
                    <a:lnTo>
                      <a:pt x="0" y="62"/>
                    </a:lnTo>
                    <a:lnTo>
                      <a:pt x="0" y="62"/>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26" name="Saudi Arabia">
                <a:extLst>
                  <a:ext uri="{FF2B5EF4-FFF2-40B4-BE49-F238E27FC236}">
                    <a16:creationId xmlns:a16="http://schemas.microsoft.com/office/drawing/2014/main" id="{82B7DD4C-A150-5D49-B370-4C24FE1CF2F7}"/>
                  </a:ext>
                </a:extLst>
              </p:cNvPr>
              <p:cNvSpPr>
                <a:spLocks/>
              </p:cNvSpPr>
              <p:nvPr/>
            </p:nvSpPr>
            <p:spPr bwMode="gray">
              <a:xfrm>
                <a:off x="5602307" y="3762445"/>
                <a:ext cx="519239" cy="483467"/>
              </a:xfrm>
              <a:custGeom>
                <a:avLst/>
                <a:gdLst>
                  <a:gd name="connsiteX0" fmla="*/ 0 w 9965"/>
                  <a:gd name="connsiteY0" fmla="*/ 2593 h 9954"/>
                  <a:gd name="connsiteX1" fmla="*/ 0 w 9965"/>
                  <a:gd name="connsiteY1" fmla="*/ 2593 h 9954"/>
                  <a:gd name="connsiteX2" fmla="*/ 139 w 9965"/>
                  <a:gd name="connsiteY2" fmla="*/ 1713 h 9954"/>
                  <a:gd name="connsiteX3" fmla="*/ 660 w 9965"/>
                  <a:gd name="connsiteY3" fmla="*/ 1944 h 9954"/>
                  <a:gd name="connsiteX4" fmla="*/ 1285 w 9965"/>
                  <a:gd name="connsiteY4" fmla="*/ 1389 h 9954"/>
                  <a:gd name="connsiteX5" fmla="*/ 1563 w 9965"/>
                  <a:gd name="connsiteY5" fmla="*/ 1019 h 9954"/>
                  <a:gd name="connsiteX6" fmla="*/ 1042 w 9965"/>
                  <a:gd name="connsiteY6" fmla="*/ 417 h 9954"/>
                  <a:gd name="connsiteX7" fmla="*/ 2118 w 9965"/>
                  <a:gd name="connsiteY7" fmla="*/ 0 h 9954"/>
                  <a:gd name="connsiteX8" fmla="*/ 4236 w 9965"/>
                  <a:gd name="connsiteY8" fmla="*/ 1157 h 9954"/>
                  <a:gd name="connsiteX9" fmla="*/ 4271 w 9965"/>
                  <a:gd name="connsiteY9" fmla="*/ 1574 h 9954"/>
                  <a:gd name="connsiteX10" fmla="*/ 4757 w 9965"/>
                  <a:gd name="connsiteY10" fmla="*/ 1852 h 9954"/>
                  <a:gd name="connsiteX11" fmla="*/ 5625 w 9965"/>
                  <a:gd name="connsiteY11" fmla="*/ 1944 h 9954"/>
                  <a:gd name="connsiteX12" fmla="*/ 6493 w 9965"/>
                  <a:gd name="connsiteY12" fmla="*/ 2269 h 9954"/>
                  <a:gd name="connsiteX13" fmla="*/ 7639 w 9965"/>
                  <a:gd name="connsiteY13" fmla="*/ 4491 h 9954"/>
                  <a:gd name="connsiteX14" fmla="*/ 7778 w 9965"/>
                  <a:gd name="connsiteY14" fmla="*/ 4676 h 9954"/>
                  <a:gd name="connsiteX15" fmla="*/ 8229 w 9965"/>
                  <a:gd name="connsiteY15" fmla="*/ 5556 h 9954"/>
                  <a:gd name="connsiteX16" fmla="*/ 9722 w 9965"/>
                  <a:gd name="connsiteY16" fmla="*/ 5787 h 9954"/>
                  <a:gd name="connsiteX17" fmla="*/ 9965 w 9965"/>
                  <a:gd name="connsiteY17" fmla="*/ 6204 h 9954"/>
                  <a:gd name="connsiteX18" fmla="*/ 9618 w 9965"/>
                  <a:gd name="connsiteY18" fmla="*/ 7361 h 9954"/>
                  <a:gd name="connsiteX19" fmla="*/ 8229 w 9965"/>
                  <a:gd name="connsiteY19" fmla="*/ 7963 h 9954"/>
                  <a:gd name="connsiteX20" fmla="*/ 6701 w 9965"/>
                  <a:gd name="connsiteY20" fmla="*/ 8380 h 9954"/>
                  <a:gd name="connsiteX21" fmla="*/ 5486 w 9965"/>
                  <a:gd name="connsiteY21" fmla="*/ 9954 h 9954"/>
                  <a:gd name="connsiteX22" fmla="*/ 5486 w 9965"/>
                  <a:gd name="connsiteY22" fmla="*/ 9306 h 9954"/>
                  <a:gd name="connsiteX23" fmla="*/ 4618 w 9965"/>
                  <a:gd name="connsiteY23" fmla="*/ 8935 h 9954"/>
                  <a:gd name="connsiteX24" fmla="*/ 3785 w 9965"/>
                  <a:gd name="connsiteY24" fmla="*/ 9444 h 9954"/>
                  <a:gd name="connsiteX25" fmla="*/ 2917 w 9965"/>
                  <a:gd name="connsiteY25" fmla="*/ 7639 h 9954"/>
                  <a:gd name="connsiteX26" fmla="*/ 2222 w 9965"/>
                  <a:gd name="connsiteY26" fmla="*/ 6991 h 9954"/>
                  <a:gd name="connsiteX27" fmla="*/ 1771 w 9965"/>
                  <a:gd name="connsiteY27" fmla="*/ 5093 h 9954"/>
                  <a:gd name="connsiteX28" fmla="*/ 0 w 9965"/>
                  <a:gd name="connsiteY28" fmla="*/ 2593 h 9954"/>
                  <a:gd name="connsiteX29" fmla="*/ 0 w 9965"/>
                  <a:gd name="connsiteY29" fmla="*/ 2593 h 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965" h="9954">
                    <a:moveTo>
                      <a:pt x="0" y="2593"/>
                    </a:moveTo>
                    <a:lnTo>
                      <a:pt x="0" y="2593"/>
                    </a:lnTo>
                    <a:cubicBezTo>
                      <a:pt x="46" y="2300"/>
                      <a:pt x="93" y="2006"/>
                      <a:pt x="139" y="1713"/>
                    </a:cubicBezTo>
                    <a:lnTo>
                      <a:pt x="660" y="1944"/>
                    </a:lnTo>
                    <a:lnTo>
                      <a:pt x="1285" y="1389"/>
                    </a:lnTo>
                    <a:lnTo>
                      <a:pt x="1563" y="1019"/>
                    </a:lnTo>
                    <a:lnTo>
                      <a:pt x="1042" y="417"/>
                    </a:lnTo>
                    <a:lnTo>
                      <a:pt x="2118" y="0"/>
                    </a:lnTo>
                    <a:lnTo>
                      <a:pt x="4236" y="1157"/>
                    </a:lnTo>
                    <a:cubicBezTo>
                      <a:pt x="4248" y="1296"/>
                      <a:pt x="4259" y="1435"/>
                      <a:pt x="4271" y="1574"/>
                    </a:cubicBezTo>
                    <a:lnTo>
                      <a:pt x="4757" y="1852"/>
                    </a:lnTo>
                    <a:lnTo>
                      <a:pt x="5625" y="1944"/>
                    </a:lnTo>
                    <a:lnTo>
                      <a:pt x="6493" y="2269"/>
                    </a:lnTo>
                    <a:lnTo>
                      <a:pt x="7639" y="4491"/>
                    </a:lnTo>
                    <a:cubicBezTo>
                      <a:pt x="7685" y="4553"/>
                      <a:pt x="7732" y="4614"/>
                      <a:pt x="7778" y="4676"/>
                    </a:cubicBezTo>
                    <a:lnTo>
                      <a:pt x="8229" y="5556"/>
                    </a:lnTo>
                    <a:lnTo>
                      <a:pt x="9722" y="5787"/>
                    </a:lnTo>
                    <a:lnTo>
                      <a:pt x="9965" y="6204"/>
                    </a:lnTo>
                    <a:lnTo>
                      <a:pt x="9618" y="7361"/>
                    </a:lnTo>
                    <a:lnTo>
                      <a:pt x="8229" y="7963"/>
                    </a:lnTo>
                    <a:lnTo>
                      <a:pt x="6701" y="8380"/>
                    </a:lnTo>
                    <a:lnTo>
                      <a:pt x="5486" y="9954"/>
                    </a:lnTo>
                    <a:lnTo>
                      <a:pt x="5486" y="9306"/>
                    </a:lnTo>
                    <a:lnTo>
                      <a:pt x="4618" y="8935"/>
                    </a:lnTo>
                    <a:lnTo>
                      <a:pt x="3785" y="9444"/>
                    </a:lnTo>
                    <a:lnTo>
                      <a:pt x="2917" y="7639"/>
                    </a:lnTo>
                    <a:lnTo>
                      <a:pt x="2222" y="6991"/>
                    </a:lnTo>
                    <a:cubicBezTo>
                      <a:pt x="2072" y="6358"/>
                      <a:pt x="1921" y="5726"/>
                      <a:pt x="1771" y="5093"/>
                    </a:cubicBezTo>
                    <a:lnTo>
                      <a:pt x="0" y="2593"/>
                    </a:lnTo>
                    <a:lnTo>
                      <a:pt x="0" y="2593"/>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27" name="Qatar">
                <a:extLst>
                  <a:ext uri="{FF2B5EF4-FFF2-40B4-BE49-F238E27FC236}">
                    <a16:creationId xmlns:a16="http://schemas.microsoft.com/office/drawing/2014/main" id="{47FA37D0-2818-DA40-BDCB-EB6133490B2E}"/>
                  </a:ext>
                </a:extLst>
              </p:cNvPr>
              <p:cNvSpPr>
                <a:spLocks/>
              </p:cNvSpPr>
              <p:nvPr/>
            </p:nvSpPr>
            <p:spPr bwMode="gray">
              <a:xfrm>
                <a:off x="6001144" y="3944307"/>
                <a:ext cx="15010" cy="48792"/>
              </a:xfrm>
              <a:custGeom>
                <a:avLst/>
                <a:gdLst/>
                <a:ahLst/>
                <a:cxnLst>
                  <a:cxn ang="0">
                    <a:pos x="0" y="16"/>
                  </a:cxn>
                  <a:cxn ang="0">
                    <a:pos x="0" y="16"/>
                  </a:cxn>
                  <a:cxn ang="0">
                    <a:pos x="4" y="20"/>
                  </a:cxn>
                  <a:cxn ang="0">
                    <a:pos x="8" y="19"/>
                  </a:cxn>
                  <a:cxn ang="0">
                    <a:pos x="4" y="0"/>
                  </a:cxn>
                  <a:cxn ang="0">
                    <a:pos x="0" y="16"/>
                  </a:cxn>
                  <a:cxn ang="0">
                    <a:pos x="0" y="16"/>
                  </a:cxn>
                </a:cxnLst>
                <a:rect l="0" t="0" r="r" b="b"/>
                <a:pathLst>
                  <a:path w="9" h="21">
                    <a:moveTo>
                      <a:pt x="0" y="16"/>
                    </a:moveTo>
                    <a:lnTo>
                      <a:pt x="0" y="16"/>
                    </a:lnTo>
                    <a:lnTo>
                      <a:pt x="4" y="20"/>
                    </a:lnTo>
                    <a:lnTo>
                      <a:pt x="8" y="19"/>
                    </a:lnTo>
                    <a:lnTo>
                      <a:pt x="4" y="0"/>
                    </a:lnTo>
                    <a:lnTo>
                      <a:pt x="0" y="16"/>
                    </a:lnTo>
                    <a:lnTo>
                      <a:pt x="0" y="16"/>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28" name="Pakistan">
                <a:extLst>
                  <a:ext uri="{FF2B5EF4-FFF2-40B4-BE49-F238E27FC236}">
                    <a16:creationId xmlns:a16="http://schemas.microsoft.com/office/drawing/2014/main" id="{E626E769-3108-1C48-AAAF-F8C88C9A36C0}"/>
                  </a:ext>
                </a:extLst>
              </p:cNvPr>
              <p:cNvSpPr>
                <a:spLocks noChangeAspect="1"/>
              </p:cNvSpPr>
              <p:nvPr/>
            </p:nvSpPr>
            <p:spPr bwMode="gray">
              <a:xfrm>
                <a:off x="6253223" y="3612229"/>
                <a:ext cx="416282" cy="402829"/>
              </a:xfrm>
              <a:custGeom>
                <a:avLst/>
                <a:gdLst>
                  <a:gd name="T0" fmla="*/ 0 w 230"/>
                  <a:gd name="T1" fmla="*/ 108 h 199"/>
                  <a:gd name="T2" fmla="*/ 0 w 230"/>
                  <a:gd name="T3" fmla="*/ 108 h 199"/>
                  <a:gd name="T4" fmla="*/ 22 w 230"/>
                  <a:gd name="T5" fmla="*/ 115 h 199"/>
                  <a:gd name="T6" fmla="*/ 72 w 230"/>
                  <a:gd name="T7" fmla="*/ 108 h 199"/>
                  <a:gd name="T8" fmla="*/ 81 w 230"/>
                  <a:gd name="T9" fmla="*/ 88 h 199"/>
                  <a:gd name="T10" fmla="*/ 115 w 230"/>
                  <a:gd name="T11" fmla="*/ 77 h 199"/>
                  <a:gd name="T12" fmla="*/ 118 w 230"/>
                  <a:gd name="T13" fmla="*/ 60 h 199"/>
                  <a:gd name="T14" fmla="*/ 130 w 230"/>
                  <a:gd name="T15" fmla="*/ 56 h 199"/>
                  <a:gd name="T16" fmla="*/ 125 w 230"/>
                  <a:gd name="T17" fmla="*/ 47 h 199"/>
                  <a:gd name="T18" fmla="*/ 137 w 230"/>
                  <a:gd name="T19" fmla="*/ 46 h 199"/>
                  <a:gd name="T20" fmla="*/ 146 w 230"/>
                  <a:gd name="T21" fmla="*/ 29 h 199"/>
                  <a:gd name="T22" fmla="*/ 142 w 230"/>
                  <a:gd name="T23" fmla="*/ 12 h 199"/>
                  <a:gd name="T24" fmla="*/ 188 w 230"/>
                  <a:gd name="T25" fmla="*/ 0 h 199"/>
                  <a:gd name="T26" fmla="*/ 229 w 230"/>
                  <a:gd name="T27" fmla="*/ 25 h 199"/>
                  <a:gd name="T28" fmla="*/ 218 w 230"/>
                  <a:gd name="T29" fmla="*/ 36 h 199"/>
                  <a:gd name="T30" fmla="*/ 179 w 230"/>
                  <a:gd name="T31" fmla="*/ 36 h 199"/>
                  <a:gd name="T32" fmla="*/ 179 w 230"/>
                  <a:gd name="T33" fmla="*/ 58 h 199"/>
                  <a:gd name="T34" fmla="*/ 197 w 230"/>
                  <a:gd name="T35" fmla="*/ 72 h 199"/>
                  <a:gd name="T36" fmla="*/ 186 w 230"/>
                  <a:gd name="T37" fmla="*/ 79 h 199"/>
                  <a:gd name="T38" fmla="*/ 189 w 230"/>
                  <a:gd name="T39" fmla="*/ 92 h 199"/>
                  <a:gd name="T40" fmla="*/ 149 w 230"/>
                  <a:gd name="T41" fmla="*/ 137 h 199"/>
                  <a:gd name="T42" fmla="*/ 131 w 230"/>
                  <a:gd name="T43" fmla="*/ 136 h 199"/>
                  <a:gd name="T44" fmla="*/ 118 w 230"/>
                  <a:gd name="T45" fmla="*/ 147 h 199"/>
                  <a:gd name="T46" fmla="*/ 140 w 230"/>
                  <a:gd name="T47" fmla="*/ 189 h 199"/>
                  <a:gd name="T48" fmla="*/ 109 w 230"/>
                  <a:gd name="T49" fmla="*/ 189 h 199"/>
                  <a:gd name="T50" fmla="*/ 98 w 230"/>
                  <a:gd name="T51" fmla="*/ 198 h 199"/>
                  <a:gd name="T52" fmla="*/ 75 w 230"/>
                  <a:gd name="T53" fmla="*/ 173 h 199"/>
                  <a:gd name="T54" fmla="*/ 11 w 230"/>
                  <a:gd name="T55" fmla="*/ 178 h 199"/>
                  <a:gd name="T56" fmla="*/ 32 w 230"/>
                  <a:gd name="T57" fmla="*/ 149 h 199"/>
                  <a:gd name="T58" fmla="*/ 0 w 230"/>
                  <a:gd name="T59" fmla="*/ 108 h 199"/>
                  <a:gd name="T60" fmla="*/ 0 w 230"/>
                  <a:gd name="T61" fmla="*/ 108 h 1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0"/>
                  <a:gd name="T94" fmla="*/ 0 h 199"/>
                  <a:gd name="T95" fmla="*/ 230 w 230"/>
                  <a:gd name="T96" fmla="*/ 199 h 1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0" h="199">
                    <a:moveTo>
                      <a:pt x="0" y="108"/>
                    </a:moveTo>
                    <a:lnTo>
                      <a:pt x="0" y="108"/>
                    </a:lnTo>
                    <a:lnTo>
                      <a:pt x="22" y="115"/>
                    </a:lnTo>
                    <a:lnTo>
                      <a:pt x="72" y="108"/>
                    </a:lnTo>
                    <a:lnTo>
                      <a:pt x="81" y="88"/>
                    </a:lnTo>
                    <a:lnTo>
                      <a:pt x="115" y="77"/>
                    </a:lnTo>
                    <a:lnTo>
                      <a:pt x="118" y="60"/>
                    </a:lnTo>
                    <a:lnTo>
                      <a:pt x="130" y="56"/>
                    </a:lnTo>
                    <a:lnTo>
                      <a:pt x="125" y="47"/>
                    </a:lnTo>
                    <a:lnTo>
                      <a:pt x="137" y="46"/>
                    </a:lnTo>
                    <a:lnTo>
                      <a:pt x="146" y="29"/>
                    </a:lnTo>
                    <a:lnTo>
                      <a:pt x="142" y="12"/>
                    </a:lnTo>
                    <a:lnTo>
                      <a:pt x="188" y="0"/>
                    </a:lnTo>
                    <a:lnTo>
                      <a:pt x="229" y="25"/>
                    </a:lnTo>
                    <a:lnTo>
                      <a:pt x="218" y="36"/>
                    </a:lnTo>
                    <a:lnTo>
                      <a:pt x="179" y="36"/>
                    </a:lnTo>
                    <a:lnTo>
                      <a:pt x="179" y="58"/>
                    </a:lnTo>
                    <a:lnTo>
                      <a:pt x="197" y="72"/>
                    </a:lnTo>
                    <a:lnTo>
                      <a:pt x="186" y="79"/>
                    </a:lnTo>
                    <a:lnTo>
                      <a:pt x="189" y="92"/>
                    </a:lnTo>
                    <a:lnTo>
                      <a:pt x="149" y="137"/>
                    </a:lnTo>
                    <a:lnTo>
                      <a:pt x="131" y="136"/>
                    </a:lnTo>
                    <a:lnTo>
                      <a:pt x="118" y="147"/>
                    </a:lnTo>
                    <a:lnTo>
                      <a:pt x="140" y="189"/>
                    </a:lnTo>
                    <a:lnTo>
                      <a:pt x="109" y="189"/>
                    </a:lnTo>
                    <a:lnTo>
                      <a:pt x="98" y="198"/>
                    </a:lnTo>
                    <a:lnTo>
                      <a:pt x="75" y="173"/>
                    </a:lnTo>
                    <a:lnTo>
                      <a:pt x="11" y="178"/>
                    </a:lnTo>
                    <a:lnTo>
                      <a:pt x="32" y="149"/>
                    </a:lnTo>
                    <a:lnTo>
                      <a:pt x="0" y="108"/>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229" name="Oman">
                <a:extLst>
                  <a:ext uri="{FF2B5EF4-FFF2-40B4-BE49-F238E27FC236}">
                    <a16:creationId xmlns:a16="http://schemas.microsoft.com/office/drawing/2014/main" id="{9430516A-0D7E-2641-A834-331E691BE028}"/>
                  </a:ext>
                </a:extLst>
              </p:cNvPr>
              <p:cNvSpPr>
                <a:spLocks/>
              </p:cNvSpPr>
              <p:nvPr/>
            </p:nvSpPr>
            <p:spPr bwMode="gray">
              <a:xfrm>
                <a:off x="6031164" y="3979791"/>
                <a:ext cx="190842" cy="241742"/>
              </a:xfrm>
              <a:custGeom>
                <a:avLst/>
                <a:gdLst/>
                <a:ahLst/>
                <a:cxnLst>
                  <a:cxn ang="0">
                    <a:pos x="0" y="75"/>
                  </a:cxn>
                  <a:cxn ang="0">
                    <a:pos x="0" y="75"/>
                  </a:cxn>
                  <a:cxn ang="0">
                    <a:pos x="14" y="106"/>
                  </a:cxn>
                  <a:cxn ang="0">
                    <a:pos x="39" y="101"/>
                  </a:cxn>
                  <a:cxn ang="0">
                    <a:pos x="78" y="74"/>
                  </a:cxn>
                  <a:cxn ang="0">
                    <a:pos x="77" y="61"/>
                  </a:cxn>
                  <a:cxn ang="0">
                    <a:pos x="103" y="39"/>
                  </a:cxn>
                  <a:cxn ang="0">
                    <a:pos x="104" y="31"/>
                  </a:cxn>
                  <a:cxn ang="0">
                    <a:pos x="90" y="17"/>
                  </a:cxn>
                  <a:cxn ang="0">
                    <a:pos x="58" y="0"/>
                  </a:cxn>
                  <a:cxn ang="0">
                    <a:pos x="50" y="0"/>
                  </a:cxn>
                  <a:cxn ang="0">
                    <a:pos x="54" y="10"/>
                  </a:cxn>
                  <a:cxn ang="0">
                    <a:pos x="43" y="28"/>
                  </a:cxn>
                  <a:cxn ang="0">
                    <a:pos x="50" y="37"/>
                  </a:cxn>
                  <a:cxn ang="0">
                    <a:pos x="40" y="62"/>
                  </a:cxn>
                  <a:cxn ang="0">
                    <a:pos x="0" y="75"/>
                  </a:cxn>
                  <a:cxn ang="0">
                    <a:pos x="0" y="75"/>
                  </a:cxn>
                </a:cxnLst>
                <a:rect l="0" t="0" r="r" b="b"/>
                <a:pathLst>
                  <a:path w="105" h="107">
                    <a:moveTo>
                      <a:pt x="0" y="75"/>
                    </a:moveTo>
                    <a:lnTo>
                      <a:pt x="0" y="75"/>
                    </a:lnTo>
                    <a:lnTo>
                      <a:pt x="14" y="106"/>
                    </a:lnTo>
                    <a:lnTo>
                      <a:pt x="39" y="101"/>
                    </a:lnTo>
                    <a:lnTo>
                      <a:pt x="78" y="74"/>
                    </a:lnTo>
                    <a:lnTo>
                      <a:pt x="77" y="61"/>
                    </a:lnTo>
                    <a:lnTo>
                      <a:pt x="103" y="39"/>
                    </a:lnTo>
                    <a:lnTo>
                      <a:pt x="104" y="31"/>
                    </a:lnTo>
                    <a:lnTo>
                      <a:pt x="90" y="17"/>
                    </a:lnTo>
                    <a:lnTo>
                      <a:pt x="58" y="0"/>
                    </a:lnTo>
                    <a:lnTo>
                      <a:pt x="50" y="0"/>
                    </a:lnTo>
                    <a:lnTo>
                      <a:pt x="54" y="10"/>
                    </a:lnTo>
                    <a:lnTo>
                      <a:pt x="43" y="28"/>
                    </a:lnTo>
                    <a:lnTo>
                      <a:pt x="50" y="37"/>
                    </a:lnTo>
                    <a:lnTo>
                      <a:pt x="40" y="62"/>
                    </a:lnTo>
                    <a:lnTo>
                      <a:pt x="0" y="75"/>
                    </a:lnTo>
                    <a:lnTo>
                      <a:pt x="0" y="75"/>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30" name="Lebanon">
                <a:extLst>
                  <a:ext uri="{FF2B5EF4-FFF2-40B4-BE49-F238E27FC236}">
                    <a16:creationId xmlns:a16="http://schemas.microsoft.com/office/drawing/2014/main" id="{20AE208C-1339-F547-9C25-656CF7E86ABB}"/>
                  </a:ext>
                </a:extLst>
              </p:cNvPr>
              <p:cNvSpPr>
                <a:spLocks/>
              </p:cNvSpPr>
              <p:nvPr/>
            </p:nvSpPr>
            <p:spPr bwMode="gray">
              <a:xfrm>
                <a:off x="5610884" y="3687040"/>
                <a:ext cx="40741" cy="51010"/>
              </a:xfrm>
              <a:custGeom>
                <a:avLst/>
                <a:gdLst/>
                <a:ahLst/>
                <a:cxnLst>
                  <a:cxn ang="0">
                    <a:pos x="0" y="21"/>
                  </a:cxn>
                  <a:cxn ang="0">
                    <a:pos x="0" y="21"/>
                  </a:cxn>
                  <a:cxn ang="0">
                    <a:pos x="7" y="20"/>
                  </a:cxn>
                  <a:cxn ang="0">
                    <a:pos x="21" y="6"/>
                  </a:cxn>
                  <a:cxn ang="0">
                    <a:pos x="13" y="0"/>
                  </a:cxn>
                  <a:cxn ang="0">
                    <a:pos x="0" y="21"/>
                  </a:cxn>
                  <a:cxn ang="0">
                    <a:pos x="0" y="21"/>
                  </a:cxn>
                </a:cxnLst>
                <a:rect l="0" t="0" r="r" b="b"/>
                <a:pathLst>
                  <a:path w="22" h="22">
                    <a:moveTo>
                      <a:pt x="0" y="21"/>
                    </a:moveTo>
                    <a:lnTo>
                      <a:pt x="0" y="21"/>
                    </a:lnTo>
                    <a:lnTo>
                      <a:pt x="7" y="20"/>
                    </a:lnTo>
                    <a:lnTo>
                      <a:pt x="21" y="6"/>
                    </a:lnTo>
                    <a:lnTo>
                      <a:pt x="13" y="0"/>
                    </a:lnTo>
                    <a:lnTo>
                      <a:pt x="0" y="21"/>
                    </a:lnTo>
                    <a:lnTo>
                      <a:pt x="0" y="21"/>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31" name="Kyrgyzstan">
                <a:extLst>
                  <a:ext uri="{FF2B5EF4-FFF2-40B4-BE49-F238E27FC236}">
                    <a16:creationId xmlns:a16="http://schemas.microsoft.com/office/drawing/2014/main" id="{57899068-B6B1-9044-82A6-55D19F86ECA8}"/>
                  </a:ext>
                </a:extLst>
              </p:cNvPr>
              <p:cNvSpPr>
                <a:spLocks noChangeAspect="1"/>
              </p:cNvSpPr>
              <p:nvPr/>
            </p:nvSpPr>
            <p:spPr bwMode="gray">
              <a:xfrm>
                <a:off x="6438446" y="3401225"/>
                <a:ext cx="290252" cy="138539"/>
              </a:xfrm>
              <a:custGeom>
                <a:avLst/>
                <a:gdLst>
                  <a:gd name="T0" fmla="*/ 41 w 160"/>
                  <a:gd name="T1" fmla="*/ 48 h 69"/>
                  <a:gd name="T2" fmla="*/ 29 w 160"/>
                  <a:gd name="T3" fmla="*/ 48 h 69"/>
                  <a:gd name="T4" fmla="*/ 6 w 160"/>
                  <a:gd name="T5" fmla="*/ 51 h 69"/>
                  <a:gd name="T6" fmla="*/ 0 w 160"/>
                  <a:gd name="T7" fmla="*/ 58 h 69"/>
                  <a:gd name="T8" fmla="*/ 6 w 160"/>
                  <a:gd name="T9" fmla="*/ 61 h 69"/>
                  <a:gd name="T10" fmla="*/ 11 w 160"/>
                  <a:gd name="T11" fmla="*/ 64 h 69"/>
                  <a:gd name="T12" fmla="*/ 43 w 160"/>
                  <a:gd name="T13" fmla="*/ 63 h 69"/>
                  <a:gd name="T14" fmla="*/ 64 w 160"/>
                  <a:gd name="T15" fmla="*/ 63 h 69"/>
                  <a:gd name="T16" fmla="*/ 74 w 160"/>
                  <a:gd name="T17" fmla="*/ 68 h 69"/>
                  <a:gd name="T18" fmla="*/ 77 w 160"/>
                  <a:gd name="T19" fmla="*/ 59 h 69"/>
                  <a:gd name="T20" fmla="*/ 86 w 160"/>
                  <a:gd name="T21" fmla="*/ 58 h 69"/>
                  <a:gd name="T22" fmla="*/ 99 w 160"/>
                  <a:gd name="T23" fmla="*/ 55 h 69"/>
                  <a:gd name="T24" fmla="*/ 110 w 160"/>
                  <a:gd name="T25" fmla="*/ 53 h 69"/>
                  <a:gd name="T26" fmla="*/ 130 w 160"/>
                  <a:gd name="T27" fmla="*/ 42 h 69"/>
                  <a:gd name="T28" fmla="*/ 152 w 160"/>
                  <a:gd name="T29" fmla="*/ 31 h 69"/>
                  <a:gd name="T30" fmla="*/ 159 w 160"/>
                  <a:gd name="T31" fmla="*/ 25 h 69"/>
                  <a:gd name="T32" fmla="*/ 156 w 160"/>
                  <a:gd name="T33" fmla="*/ 15 h 69"/>
                  <a:gd name="T34" fmla="*/ 146 w 160"/>
                  <a:gd name="T35" fmla="*/ 15 h 69"/>
                  <a:gd name="T36" fmla="*/ 136 w 160"/>
                  <a:gd name="T37" fmla="*/ 10 h 69"/>
                  <a:gd name="T38" fmla="*/ 125 w 160"/>
                  <a:gd name="T39" fmla="*/ 6 h 69"/>
                  <a:gd name="T40" fmla="*/ 99 w 160"/>
                  <a:gd name="T41" fmla="*/ 4 h 69"/>
                  <a:gd name="T42" fmla="*/ 65 w 160"/>
                  <a:gd name="T43" fmla="*/ 0 h 69"/>
                  <a:gd name="T44" fmla="*/ 59 w 160"/>
                  <a:gd name="T45" fmla="*/ 1 h 69"/>
                  <a:gd name="T46" fmla="*/ 61 w 160"/>
                  <a:gd name="T47" fmla="*/ 6 h 69"/>
                  <a:gd name="T48" fmla="*/ 65 w 160"/>
                  <a:gd name="T49" fmla="*/ 12 h 69"/>
                  <a:gd name="T50" fmla="*/ 55 w 160"/>
                  <a:gd name="T51" fmla="*/ 13 h 69"/>
                  <a:gd name="T52" fmla="*/ 53 w 160"/>
                  <a:gd name="T53" fmla="*/ 10 h 69"/>
                  <a:gd name="T54" fmla="*/ 42 w 160"/>
                  <a:gd name="T55" fmla="*/ 9 h 69"/>
                  <a:gd name="T56" fmla="*/ 27 w 160"/>
                  <a:gd name="T57" fmla="*/ 10 h 69"/>
                  <a:gd name="T58" fmla="*/ 34 w 160"/>
                  <a:gd name="T59" fmla="*/ 13 h 69"/>
                  <a:gd name="T60" fmla="*/ 35 w 160"/>
                  <a:gd name="T61" fmla="*/ 17 h 69"/>
                  <a:gd name="T62" fmla="*/ 31 w 160"/>
                  <a:gd name="T63" fmla="*/ 22 h 69"/>
                  <a:gd name="T64" fmla="*/ 31 w 160"/>
                  <a:gd name="T65" fmla="*/ 29 h 69"/>
                  <a:gd name="T66" fmla="*/ 36 w 160"/>
                  <a:gd name="T67" fmla="*/ 33 h 69"/>
                  <a:gd name="T68" fmla="*/ 55 w 160"/>
                  <a:gd name="T69" fmla="*/ 33 h 69"/>
                  <a:gd name="T70" fmla="*/ 62 w 160"/>
                  <a:gd name="T71" fmla="*/ 33 h 69"/>
                  <a:gd name="T72" fmla="*/ 68 w 160"/>
                  <a:gd name="T73" fmla="*/ 39 h 69"/>
                  <a:gd name="T74" fmla="*/ 62 w 160"/>
                  <a:gd name="T75" fmla="*/ 47 h 69"/>
                  <a:gd name="T76" fmla="*/ 55 w 160"/>
                  <a:gd name="T77" fmla="*/ 47 h 69"/>
                  <a:gd name="T78" fmla="*/ 48 w 160"/>
                  <a:gd name="T79" fmla="*/ 46 h 69"/>
                  <a:gd name="T80" fmla="*/ 45 w 160"/>
                  <a:gd name="T81" fmla="*/ 47 h 69"/>
                  <a:gd name="T82" fmla="*/ 41 w 160"/>
                  <a:gd name="T83" fmla="*/ 48 h 69"/>
                  <a:gd name="T84" fmla="*/ 41 w 160"/>
                  <a:gd name="T85" fmla="*/ 48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
                  <a:gd name="T130" fmla="*/ 0 h 69"/>
                  <a:gd name="T131" fmla="*/ 160 w 160"/>
                  <a:gd name="T132" fmla="*/ 69 h 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 h="69">
                    <a:moveTo>
                      <a:pt x="41" y="48"/>
                    </a:moveTo>
                    <a:lnTo>
                      <a:pt x="29" y="48"/>
                    </a:lnTo>
                    <a:lnTo>
                      <a:pt x="6" y="51"/>
                    </a:lnTo>
                    <a:lnTo>
                      <a:pt x="0" y="58"/>
                    </a:lnTo>
                    <a:lnTo>
                      <a:pt x="6" y="61"/>
                    </a:lnTo>
                    <a:lnTo>
                      <a:pt x="11" y="64"/>
                    </a:lnTo>
                    <a:lnTo>
                      <a:pt x="43" y="63"/>
                    </a:lnTo>
                    <a:lnTo>
                      <a:pt x="64" y="63"/>
                    </a:lnTo>
                    <a:lnTo>
                      <a:pt x="74" y="68"/>
                    </a:lnTo>
                    <a:lnTo>
                      <a:pt x="77" y="59"/>
                    </a:lnTo>
                    <a:lnTo>
                      <a:pt x="86" y="58"/>
                    </a:lnTo>
                    <a:lnTo>
                      <a:pt x="99" y="55"/>
                    </a:lnTo>
                    <a:lnTo>
                      <a:pt x="110" y="53"/>
                    </a:lnTo>
                    <a:lnTo>
                      <a:pt x="130" y="42"/>
                    </a:lnTo>
                    <a:lnTo>
                      <a:pt x="152" y="31"/>
                    </a:lnTo>
                    <a:lnTo>
                      <a:pt x="159" y="25"/>
                    </a:lnTo>
                    <a:lnTo>
                      <a:pt x="156" y="15"/>
                    </a:lnTo>
                    <a:lnTo>
                      <a:pt x="146" y="15"/>
                    </a:lnTo>
                    <a:lnTo>
                      <a:pt x="136" y="10"/>
                    </a:lnTo>
                    <a:lnTo>
                      <a:pt x="125" y="6"/>
                    </a:lnTo>
                    <a:lnTo>
                      <a:pt x="99" y="4"/>
                    </a:lnTo>
                    <a:lnTo>
                      <a:pt x="65" y="0"/>
                    </a:lnTo>
                    <a:lnTo>
                      <a:pt x="59" y="1"/>
                    </a:lnTo>
                    <a:lnTo>
                      <a:pt x="61" y="6"/>
                    </a:lnTo>
                    <a:lnTo>
                      <a:pt x="65" y="12"/>
                    </a:lnTo>
                    <a:lnTo>
                      <a:pt x="55" y="13"/>
                    </a:lnTo>
                    <a:lnTo>
                      <a:pt x="53" y="10"/>
                    </a:lnTo>
                    <a:lnTo>
                      <a:pt x="42" y="9"/>
                    </a:lnTo>
                    <a:lnTo>
                      <a:pt x="27" y="10"/>
                    </a:lnTo>
                    <a:lnTo>
                      <a:pt x="34" y="13"/>
                    </a:lnTo>
                    <a:lnTo>
                      <a:pt x="35" y="17"/>
                    </a:lnTo>
                    <a:lnTo>
                      <a:pt x="31" y="22"/>
                    </a:lnTo>
                    <a:lnTo>
                      <a:pt x="31" y="29"/>
                    </a:lnTo>
                    <a:lnTo>
                      <a:pt x="36" y="33"/>
                    </a:lnTo>
                    <a:lnTo>
                      <a:pt x="55" y="33"/>
                    </a:lnTo>
                    <a:lnTo>
                      <a:pt x="62" y="33"/>
                    </a:lnTo>
                    <a:lnTo>
                      <a:pt x="68" y="39"/>
                    </a:lnTo>
                    <a:lnTo>
                      <a:pt x="62" y="47"/>
                    </a:lnTo>
                    <a:lnTo>
                      <a:pt x="55" y="47"/>
                    </a:lnTo>
                    <a:lnTo>
                      <a:pt x="48" y="46"/>
                    </a:lnTo>
                    <a:lnTo>
                      <a:pt x="45" y="47"/>
                    </a:lnTo>
                    <a:lnTo>
                      <a:pt x="41" y="48"/>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232" name="Kuwait">
                <a:extLst>
                  <a:ext uri="{FF2B5EF4-FFF2-40B4-BE49-F238E27FC236}">
                    <a16:creationId xmlns:a16="http://schemas.microsoft.com/office/drawing/2014/main" id="{801C6F29-0776-1D4D-AFD7-A28DD10AC5F3}"/>
                  </a:ext>
                </a:extLst>
              </p:cNvPr>
              <p:cNvSpPr>
                <a:spLocks/>
              </p:cNvSpPr>
              <p:nvPr/>
            </p:nvSpPr>
            <p:spPr bwMode="gray">
              <a:xfrm>
                <a:off x="5896075" y="3828980"/>
                <a:ext cx="47175" cy="46574"/>
              </a:xfrm>
              <a:custGeom>
                <a:avLst/>
                <a:gdLst/>
                <a:ahLst/>
                <a:cxnLst>
                  <a:cxn ang="0">
                    <a:pos x="0" y="12"/>
                  </a:cxn>
                  <a:cxn ang="0">
                    <a:pos x="0" y="12"/>
                  </a:cxn>
                  <a:cxn ang="0">
                    <a:pos x="20" y="0"/>
                  </a:cxn>
                  <a:cxn ang="0">
                    <a:pos x="25" y="19"/>
                  </a:cxn>
                  <a:cxn ang="0">
                    <a:pos x="0" y="12"/>
                  </a:cxn>
                  <a:cxn ang="0">
                    <a:pos x="0" y="12"/>
                  </a:cxn>
                </a:cxnLst>
                <a:rect l="0" t="0" r="r" b="b"/>
                <a:pathLst>
                  <a:path w="26" h="20">
                    <a:moveTo>
                      <a:pt x="0" y="12"/>
                    </a:moveTo>
                    <a:lnTo>
                      <a:pt x="0" y="12"/>
                    </a:lnTo>
                    <a:lnTo>
                      <a:pt x="20" y="0"/>
                    </a:lnTo>
                    <a:lnTo>
                      <a:pt x="25" y="19"/>
                    </a:lnTo>
                    <a:lnTo>
                      <a:pt x="0" y="12"/>
                    </a:lnTo>
                    <a:lnTo>
                      <a:pt x="0" y="12"/>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33" name="Jordan">
                <a:extLst>
                  <a:ext uri="{FF2B5EF4-FFF2-40B4-BE49-F238E27FC236}">
                    <a16:creationId xmlns:a16="http://schemas.microsoft.com/office/drawing/2014/main" id="{E86B1EFB-BEF2-8440-9CA8-F00227E3E25E}"/>
                  </a:ext>
                </a:extLst>
              </p:cNvPr>
              <p:cNvSpPr>
                <a:spLocks/>
              </p:cNvSpPr>
              <p:nvPr/>
            </p:nvSpPr>
            <p:spPr bwMode="gray">
              <a:xfrm>
                <a:off x="5604450" y="3729179"/>
                <a:ext cx="109359" cy="130851"/>
              </a:xfrm>
              <a:custGeom>
                <a:avLst/>
                <a:gdLst/>
                <a:ahLst/>
                <a:cxnLst>
                  <a:cxn ang="0">
                    <a:pos x="0" y="26"/>
                  </a:cxn>
                  <a:cxn ang="0">
                    <a:pos x="0" y="26"/>
                  </a:cxn>
                  <a:cxn ang="0">
                    <a:pos x="2" y="15"/>
                  </a:cxn>
                  <a:cxn ang="0">
                    <a:pos x="9" y="9"/>
                  </a:cxn>
                  <a:cxn ang="0">
                    <a:pos x="23" y="13"/>
                  </a:cxn>
                  <a:cxn ang="0">
                    <a:pos x="52" y="0"/>
                  </a:cxn>
                  <a:cxn ang="0">
                    <a:pos x="59" y="15"/>
                  </a:cxn>
                  <a:cxn ang="0">
                    <a:pos x="28" y="24"/>
                  </a:cxn>
                  <a:cxn ang="0">
                    <a:pos x="43" y="37"/>
                  </a:cxn>
                  <a:cxn ang="0">
                    <a:pos x="35" y="45"/>
                  </a:cxn>
                  <a:cxn ang="0">
                    <a:pos x="17" y="57"/>
                  </a:cxn>
                  <a:cxn ang="0">
                    <a:pos x="2" y="52"/>
                  </a:cxn>
                  <a:cxn ang="0">
                    <a:pos x="2" y="52"/>
                  </a:cxn>
                  <a:cxn ang="0">
                    <a:pos x="8" y="25"/>
                  </a:cxn>
                  <a:cxn ang="0">
                    <a:pos x="0" y="26"/>
                  </a:cxn>
                  <a:cxn ang="0">
                    <a:pos x="0" y="26"/>
                  </a:cxn>
                </a:cxnLst>
                <a:rect l="0" t="0" r="r" b="b"/>
                <a:pathLst>
                  <a:path w="60" h="58">
                    <a:moveTo>
                      <a:pt x="0" y="26"/>
                    </a:moveTo>
                    <a:lnTo>
                      <a:pt x="0" y="26"/>
                    </a:lnTo>
                    <a:lnTo>
                      <a:pt x="2" y="15"/>
                    </a:lnTo>
                    <a:lnTo>
                      <a:pt x="9" y="9"/>
                    </a:lnTo>
                    <a:lnTo>
                      <a:pt x="23" y="13"/>
                    </a:lnTo>
                    <a:lnTo>
                      <a:pt x="52" y="0"/>
                    </a:lnTo>
                    <a:lnTo>
                      <a:pt x="59" y="15"/>
                    </a:lnTo>
                    <a:lnTo>
                      <a:pt x="28" y="24"/>
                    </a:lnTo>
                    <a:lnTo>
                      <a:pt x="43" y="37"/>
                    </a:lnTo>
                    <a:lnTo>
                      <a:pt x="35" y="45"/>
                    </a:lnTo>
                    <a:lnTo>
                      <a:pt x="17" y="57"/>
                    </a:lnTo>
                    <a:lnTo>
                      <a:pt x="2" y="52"/>
                    </a:lnTo>
                    <a:lnTo>
                      <a:pt x="2" y="52"/>
                    </a:lnTo>
                    <a:lnTo>
                      <a:pt x="8" y="25"/>
                    </a:lnTo>
                    <a:lnTo>
                      <a:pt x="0" y="26"/>
                    </a:lnTo>
                    <a:lnTo>
                      <a:pt x="0" y="26"/>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34" name="Israel">
                <a:extLst>
                  <a:ext uri="{FF2B5EF4-FFF2-40B4-BE49-F238E27FC236}">
                    <a16:creationId xmlns:a16="http://schemas.microsoft.com/office/drawing/2014/main" id="{28E1B9DF-78B2-A640-9C6A-5219297E6433}"/>
                  </a:ext>
                </a:extLst>
              </p:cNvPr>
              <p:cNvSpPr>
                <a:spLocks/>
              </p:cNvSpPr>
              <p:nvPr/>
            </p:nvSpPr>
            <p:spPr bwMode="gray">
              <a:xfrm>
                <a:off x="5585152" y="3733614"/>
                <a:ext cx="40741" cy="117544"/>
              </a:xfrm>
              <a:custGeom>
                <a:avLst/>
                <a:gdLst/>
                <a:ahLst/>
                <a:cxnLst>
                  <a:cxn ang="0">
                    <a:pos x="0" y="25"/>
                  </a:cxn>
                  <a:cxn ang="0">
                    <a:pos x="0" y="25"/>
                  </a:cxn>
                  <a:cxn ang="0">
                    <a:pos x="11" y="51"/>
                  </a:cxn>
                  <a:cxn ang="0">
                    <a:pos x="13" y="50"/>
                  </a:cxn>
                  <a:cxn ang="0">
                    <a:pos x="19" y="23"/>
                  </a:cxn>
                  <a:cxn ang="0">
                    <a:pos x="11" y="24"/>
                  </a:cxn>
                  <a:cxn ang="0">
                    <a:pos x="13" y="13"/>
                  </a:cxn>
                  <a:cxn ang="0">
                    <a:pos x="20" y="7"/>
                  </a:cxn>
                  <a:cxn ang="0">
                    <a:pos x="21" y="0"/>
                  </a:cxn>
                  <a:cxn ang="0">
                    <a:pos x="14" y="1"/>
                  </a:cxn>
                  <a:cxn ang="0">
                    <a:pos x="0" y="25"/>
                  </a:cxn>
                  <a:cxn ang="0">
                    <a:pos x="0" y="25"/>
                  </a:cxn>
                </a:cxnLst>
                <a:rect l="0" t="0" r="r" b="b"/>
                <a:pathLst>
                  <a:path w="22" h="52">
                    <a:moveTo>
                      <a:pt x="0" y="25"/>
                    </a:moveTo>
                    <a:lnTo>
                      <a:pt x="0" y="25"/>
                    </a:lnTo>
                    <a:lnTo>
                      <a:pt x="11" y="51"/>
                    </a:lnTo>
                    <a:lnTo>
                      <a:pt x="13" y="50"/>
                    </a:lnTo>
                    <a:lnTo>
                      <a:pt x="19" y="23"/>
                    </a:lnTo>
                    <a:lnTo>
                      <a:pt x="11" y="24"/>
                    </a:lnTo>
                    <a:lnTo>
                      <a:pt x="13" y="13"/>
                    </a:lnTo>
                    <a:lnTo>
                      <a:pt x="20" y="7"/>
                    </a:lnTo>
                    <a:lnTo>
                      <a:pt x="21" y="0"/>
                    </a:lnTo>
                    <a:lnTo>
                      <a:pt x="14" y="1"/>
                    </a:lnTo>
                    <a:lnTo>
                      <a:pt x="0" y="25"/>
                    </a:lnTo>
                    <a:lnTo>
                      <a:pt x="0" y="25"/>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35" name="Iraq">
                <a:extLst>
                  <a:ext uri="{FF2B5EF4-FFF2-40B4-BE49-F238E27FC236}">
                    <a16:creationId xmlns:a16="http://schemas.microsoft.com/office/drawing/2014/main" id="{15722449-145C-044C-BAEC-8DE4210B0B97}"/>
                  </a:ext>
                </a:extLst>
              </p:cNvPr>
              <p:cNvSpPr>
                <a:spLocks/>
              </p:cNvSpPr>
              <p:nvPr/>
            </p:nvSpPr>
            <p:spPr bwMode="gray">
              <a:xfrm>
                <a:off x="5698800" y="3607198"/>
                <a:ext cx="246594" cy="252831"/>
              </a:xfrm>
              <a:custGeom>
                <a:avLst/>
                <a:gdLst/>
                <a:ahLst/>
                <a:cxnLst>
                  <a:cxn ang="0">
                    <a:pos x="0" y="54"/>
                  </a:cxn>
                  <a:cxn ang="0">
                    <a:pos x="0" y="54"/>
                  </a:cxn>
                  <a:cxn ang="0">
                    <a:pos x="7" y="69"/>
                  </a:cxn>
                  <a:cxn ang="0">
                    <a:pos x="68" y="94"/>
                  </a:cxn>
                  <a:cxn ang="0">
                    <a:pos x="69" y="103"/>
                  </a:cxn>
                  <a:cxn ang="0">
                    <a:pos x="83" y="109"/>
                  </a:cxn>
                  <a:cxn ang="0">
                    <a:pos x="108" y="111"/>
                  </a:cxn>
                  <a:cxn ang="0">
                    <a:pos x="128" y="99"/>
                  </a:cxn>
                  <a:cxn ang="0">
                    <a:pos x="135" y="98"/>
                  </a:cxn>
                  <a:cxn ang="0">
                    <a:pos x="117" y="67"/>
                  </a:cxn>
                  <a:cxn ang="0">
                    <a:pos x="92" y="48"/>
                  </a:cxn>
                  <a:cxn ang="0">
                    <a:pos x="104" y="19"/>
                  </a:cxn>
                  <a:cxn ang="0">
                    <a:pos x="93" y="15"/>
                  </a:cxn>
                  <a:cxn ang="0">
                    <a:pos x="84" y="0"/>
                  </a:cxn>
                  <a:cxn ang="0">
                    <a:pos x="53" y="1"/>
                  </a:cxn>
                  <a:cxn ang="0">
                    <a:pos x="38" y="11"/>
                  </a:cxn>
                  <a:cxn ang="0">
                    <a:pos x="33" y="38"/>
                  </a:cxn>
                  <a:cxn ang="0">
                    <a:pos x="0" y="54"/>
                  </a:cxn>
                  <a:cxn ang="0">
                    <a:pos x="0" y="54"/>
                  </a:cxn>
                </a:cxnLst>
                <a:rect l="0" t="0" r="r" b="b"/>
                <a:pathLst>
                  <a:path w="136" h="112">
                    <a:moveTo>
                      <a:pt x="0" y="54"/>
                    </a:moveTo>
                    <a:lnTo>
                      <a:pt x="0" y="54"/>
                    </a:lnTo>
                    <a:lnTo>
                      <a:pt x="7" y="69"/>
                    </a:lnTo>
                    <a:lnTo>
                      <a:pt x="68" y="94"/>
                    </a:lnTo>
                    <a:lnTo>
                      <a:pt x="69" y="103"/>
                    </a:lnTo>
                    <a:lnTo>
                      <a:pt x="83" y="109"/>
                    </a:lnTo>
                    <a:lnTo>
                      <a:pt x="108" y="111"/>
                    </a:lnTo>
                    <a:lnTo>
                      <a:pt x="128" y="99"/>
                    </a:lnTo>
                    <a:lnTo>
                      <a:pt x="135" y="98"/>
                    </a:lnTo>
                    <a:lnTo>
                      <a:pt x="117" y="67"/>
                    </a:lnTo>
                    <a:lnTo>
                      <a:pt x="92" y="48"/>
                    </a:lnTo>
                    <a:lnTo>
                      <a:pt x="104" y="19"/>
                    </a:lnTo>
                    <a:lnTo>
                      <a:pt x="93" y="15"/>
                    </a:lnTo>
                    <a:lnTo>
                      <a:pt x="84" y="0"/>
                    </a:lnTo>
                    <a:lnTo>
                      <a:pt x="53" y="1"/>
                    </a:lnTo>
                    <a:lnTo>
                      <a:pt x="38" y="11"/>
                    </a:lnTo>
                    <a:lnTo>
                      <a:pt x="33" y="38"/>
                    </a:lnTo>
                    <a:lnTo>
                      <a:pt x="0" y="54"/>
                    </a:lnTo>
                    <a:lnTo>
                      <a:pt x="0" y="54"/>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36" name="Iran">
                <a:extLst>
                  <a:ext uri="{FF2B5EF4-FFF2-40B4-BE49-F238E27FC236}">
                    <a16:creationId xmlns:a16="http://schemas.microsoft.com/office/drawing/2014/main" id="{11615034-6857-7A43-8CA0-1D6B47617187}"/>
                  </a:ext>
                </a:extLst>
              </p:cNvPr>
              <p:cNvSpPr>
                <a:spLocks noChangeAspect="1"/>
              </p:cNvSpPr>
              <p:nvPr/>
            </p:nvSpPr>
            <p:spPr bwMode="gray">
              <a:xfrm>
                <a:off x="5835031" y="3522714"/>
                <a:ext cx="475478" cy="453982"/>
              </a:xfrm>
              <a:custGeom>
                <a:avLst/>
                <a:gdLst>
                  <a:gd name="T0" fmla="*/ 0 w 262"/>
                  <a:gd name="T1" fmla="*/ 7 h 224"/>
                  <a:gd name="T2" fmla="*/ 0 w 262"/>
                  <a:gd name="T3" fmla="*/ 7 h 224"/>
                  <a:gd name="T4" fmla="*/ 7 w 262"/>
                  <a:gd name="T5" fmla="*/ 0 h 224"/>
                  <a:gd name="T6" fmla="*/ 27 w 262"/>
                  <a:gd name="T7" fmla="*/ 17 h 224"/>
                  <a:gd name="T8" fmla="*/ 52 w 262"/>
                  <a:gd name="T9" fmla="*/ 3 h 224"/>
                  <a:gd name="T10" fmla="*/ 54 w 262"/>
                  <a:gd name="T11" fmla="*/ 16 h 224"/>
                  <a:gd name="T12" fmla="*/ 66 w 262"/>
                  <a:gd name="T13" fmla="*/ 21 h 224"/>
                  <a:gd name="T14" fmla="*/ 68 w 262"/>
                  <a:gd name="T15" fmla="*/ 35 h 224"/>
                  <a:gd name="T16" fmla="*/ 104 w 262"/>
                  <a:gd name="T17" fmla="*/ 51 h 224"/>
                  <a:gd name="T18" fmla="*/ 137 w 262"/>
                  <a:gd name="T19" fmla="*/ 46 h 224"/>
                  <a:gd name="T20" fmla="*/ 134 w 262"/>
                  <a:gd name="T21" fmla="*/ 38 h 224"/>
                  <a:gd name="T22" fmla="*/ 177 w 262"/>
                  <a:gd name="T23" fmla="*/ 24 h 224"/>
                  <a:gd name="T24" fmla="*/ 233 w 262"/>
                  <a:gd name="T25" fmla="*/ 49 h 224"/>
                  <a:gd name="T26" fmla="*/ 234 w 262"/>
                  <a:gd name="T27" fmla="*/ 63 h 224"/>
                  <a:gd name="T28" fmla="*/ 225 w 262"/>
                  <a:gd name="T29" fmla="*/ 88 h 224"/>
                  <a:gd name="T30" fmla="*/ 227 w 262"/>
                  <a:gd name="T31" fmla="*/ 124 h 224"/>
                  <a:gd name="T32" fmla="*/ 241 w 262"/>
                  <a:gd name="T33" fmla="*/ 135 h 224"/>
                  <a:gd name="T34" fmla="*/ 229 w 262"/>
                  <a:gd name="T35" fmla="*/ 153 h 224"/>
                  <a:gd name="T36" fmla="*/ 261 w 262"/>
                  <a:gd name="T37" fmla="*/ 194 h 224"/>
                  <a:gd name="T38" fmla="*/ 240 w 262"/>
                  <a:gd name="T39" fmla="*/ 223 h 224"/>
                  <a:gd name="T40" fmla="*/ 182 w 262"/>
                  <a:gd name="T41" fmla="*/ 213 h 224"/>
                  <a:gd name="T42" fmla="*/ 169 w 262"/>
                  <a:gd name="T43" fmla="*/ 195 h 224"/>
                  <a:gd name="T44" fmla="*/ 129 w 262"/>
                  <a:gd name="T45" fmla="*/ 201 h 224"/>
                  <a:gd name="T46" fmla="*/ 100 w 262"/>
                  <a:gd name="T47" fmla="*/ 183 h 224"/>
                  <a:gd name="T48" fmla="*/ 80 w 262"/>
                  <a:gd name="T49" fmla="*/ 149 h 224"/>
                  <a:gd name="T50" fmla="*/ 65 w 262"/>
                  <a:gd name="T51" fmla="*/ 143 h 224"/>
                  <a:gd name="T52" fmla="*/ 61 w 262"/>
                  <a:gd name="T53" fmla="*/ 151 h 224"/>
                  <a:gd name="T54" fmla="*/ 43 w 262"/>
                  <a:gd name="T55" fmla="*/ 116 h 224"/>
                  <a:gd name="T56" fmla="*/ 18 w 262"/>
                  <a:gd name="T57" fmla="*/ 95 h 224"/>
                  <a:gd name="T58" fmla="*/ 30 w 262"/>
                  <a:gd name="T59" fmla="*/ 63 h 224"/>
                  <a:gd name="T60" fmla="*/ 19 w 262"/>
                  <a:gd name="T61" fmla="*/ 59 h 224"/>
                  <a:gd name="T62" fmla="*/ 9 w 262"/>
                  <a:gd name="T63" fmla="*/ 41 h 224"/>
                  <a:gd name="T64" fmla="*/ 0 w 262"/>
                  <a:gd name="T65" fmla="*/ 7 h 224"/>
                  <a:gd name="T66" fmla="*/ 0 w 262"/>
                  <a:gd name="T67" fmla="*/ 7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2"/>
                  <a:gd name="T103" fmla="*/ 0 h 224"/>
                  <a:gd name="T104" fmla="*/ 262 w 262"/>
                  <a:gd name="T105" fmla="*/ 224 h 2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2" h="224">
                    <a:moveTo>
                      <a:pt x="0" y="7"/>
                    </a:moveTo>
                    <a:lnTo>
                      <a:pt x="0" y="7"/>
                    </a:lnTo>
                    <a:lnTo>
                      <a:pt x="7" y="0"/>
                    </a:lnTo>
                    <a:lnTo>
                      <a:pt x="27" y="17"/>
                    </a:lnTo>
                    <a:lnTo>
                      <a:pt x="52" y="3"/>
                    </a:lnTo>
                    <a:lnTo>
                      <a:pt x="54" y="16"/>
                    </a:lnTo>
                    <a:lnTo>
                      <a:pt x="66" y="21"/>
                    </a:lnTo>
                    <a:lnTo>
                      <a:pt x="68" y="35"/>
                    </a:lnTo>
                    <a:lnTo>
                      <a:pt x="104" y="51"/>
                    </a:lnTo>
                    <a:lnTo>
                      <a:pt x="137" y="46"/>
                    </a:lnTo>
                    <a:lnTo>
                      <a:pt x="134" y="38"/>
                    </a:lnTo>
                    <a:lnTo>
                      <a:pt x="177" y="24"/>
                    </a:lnTo>
                    <a:lnTo>
                      <a:pt x="233" y="49"/>
                    </a:lnTo>
                    <a:lnTo>
                      <a:pt x="234" y="63"/>
                    </a:lnTo>
                    <a:lnTo>
                      <a:pt x="225" y="88"/>
                    </a:lnTo>
                    <a:lnTo>
                      <a:pt x="227" y="124"/>
                    </a:lnTo>
                    <a:lnTo>
                      <a:pt x="241" y="135"/>
                    </a:lnTo>
                    <a:lnTo>
                      <a:pt x="229" y="153"/>
                    </a:lnTo>
                    <a:lnTo>
                      <a:pt x="261" y="194"/>
                    </a:lnTo>
                    <a:lnTo>
                      <a:pt x="240" y="223"/>
                    </a:lnTo>
                    <a:lnTo>
                      <a:pt x="182" y="213"/>
                    </a:lnTo>
                    <a:lnTo>
                      <a:pt x="169" y="195"/>
                    </a:lnTo>
                    <a:lnTo>
                      <a:pt x="129" y="201"/>
                    </a:lnTo>
                    <a:lnTo>
                      <a:pt x="100" y="183"/>
                    </a:lnTo>
                    <a:lnTo>
                      <a:pt x="80" y="149"/>
                    </a:lnTo>
                    <a:lnTo>
                      <a:pt x="65" y="143"/>
                    </a:lnTo>
                    <a:lnTo>
                      <a:pt x="61" y="151"/>
                    </a:lnTo>
                    <a:lnTo>
                      <a:pt x="43" y="116"/>
                    </a:lnTo>
                    <a:lnTo>
                      <a:pt x="18" y="95"/>
                    </a:lnTo>
                    <a:lnTo>
                      <a:pt x="30" y="63"/>
                    </a:lnTo>
                    <a:lnTo>
                      <a:pt x="19" y="59"/>
                    </a:lnTo>
                    <a:lnTo>
                      <a:pt x="9" y="41"/>
                    </a:lnTo>
                    <a:lnTo>
                      <a:pt x="0" y="7"/>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237" name="Afghanistan">
                <a:extLst>
                  <a:ext uri="{FF2B5EF4-FFF2-40B4-BE49-F238E27FC236}">
                    <a16:creationId xmlns:a16="http://schemas.microsoft.com/office/drawing/2014/main" id="{645D487F-9839-144D-A470-F7A9F559E690}"/>
                  </a:ext>
                </a:extLst>
              </p:cNvPr>
              <p:cNvSpPr>
                <a:spLocks noChangeAspect="1"/>
              </p:cNvSpPr>
              <p:nvPr/>
            </p:nvSpPr>
            <p:spPr bwMode="gray">
              <a:xfrm>
                <a:off x="6243674" y="3565339"/>
                <a:ext cx="351357" cy="283472"/>
              </a:xfrm>
              <a:custGeom>
                <a:avLst/>
                <a:gdLst>
                  <a:gd name="T0" fmla="*/ 0 w 194"/>
                  <a:gd name="T1" fmla="*/ 66 h 139"/>
                  <a:gd name="T2" fmla="*/ 0 w 194"/>
                  <a:gd name="T3" fmla="*/ 66 h 139"/>
                  <a:gd name="T4" fmla="*/ 2 w 194"/>
                  <a:gd name="T5" fmla="*/ 102 h 139"/>
                  <a:gd name="T6" fmla="*/ 16 w 194"/>
                  <a:gd name="T7" fmla="*/ 113 h 139"/>
                  <a:gd name="T8" fmla="*/ 4 w 194"/>
                  <a:gd name="T9" fmla="*/ 131 h 139"/>
                  <a:gd name="T10" fmla="*/ 26 w 194"/>
                  <a:gd name="T11" fmla="*/ 138 h 139"/>
                  <a:gd name="T12" fmla="*/ 76 w 194"/>
                  <a:gd name="T13" fmla="*/ 131 h 139"/>
                  <a:gd name="T14" fmla="*/ 85 w 194"/>
                  <a:gd name="T15" fmla="*/ 111 h 139"/>
                  <a:gd name="T16" fmla="*/ 119 w 194"/>
                  <a:gd name="T17" fmla="*/ 100 h 139"/>
                  <a:gd name="T18" fmla="*/ 122 w 194"/>
                  <a:gd name="T19" fmla="*/ 83 h 139"/>
                  <a:gd name="T20" fmla="*/ 134 w 194"/>
                  <a:gd name="T21" fmla="*/ 79 h 139"/>
                  <a:gd name="T22" fmla="*/ 129 w 194"/>
                  <a:gd name="T23" fmla="*/ 70 h 139"/>
                  <a:gd name="T24" fmla="*/ 141 w 194"/>
                  <a:gd name="T25" fmla="*/ 69 h 139"/>
                  <a:gd name="T26" fmla="*/ 150 w 194"/>
                  <a:gd name="T27" fmla="*/ 52 h 139"/>
                  <a:gd name="T28" fmla="*/ 146 w 194"/>
                  <a:gd name="T29" fmla="*/ 35 h 139"/>
                  <a:gd name="T30" fmla="*/ 192 w 194"/>
                  <a:gd name="T31" fmla="*/ 23 h 139"/>
                  <a:gd name="T32" fmla="*/ 193 w 194"/>
                  <a:gd name="T33" fmla="*/ 19 h 139"/>
                  <a:gd name="T34" fmla="*/ 176 w 194"/>
                  <a:gd name="T35" fmla="*/ 16 h 139"/>
                  <a:gd name="T36" fmla="*/ 152 w 194"/>
                  <a:gd name="T37" fmla="*/ 28 h 139"/>
                  <a:gd name="T38" fmla="*/ 140 w 194"/>
                  <a:gd name="T39" fmla="*/ 0 h 139"/>
                  <a:gd name="T40" fmla="*/ 120 w 194"/>
                  <a:gd name="T41" fmla="*/ 21 h 139"/>
                  <a:gd name="T42" fmla="*/ 60 w 194"/>
                  <a:gd name="T43" fmla="*/ 19 h 139"/>
                  <a:gd name="T44" fmla="*/ 30 w 194"/>
                  <a:gd name="T45" fmla="*/ 51 h 139"/>
                  <a:gd name="T46" fmla="*/ 9 w 194"/>
                  <a:gd name="T47" fmla="*/ 41 h 139"/>
                  <a:gd name="T48" fmla="*/ 0 w 194"/>
                  <a:gd name="T49" fmla="*/ 66 h 139"/>
                  <a:gd name="T50" fmla="*/ 0 w 194"/>
                  <a:gd name="T51" fmla="*/ 66 h 1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139"/>
                  <a:gd name="T80" fmla="*/ 194 w 194"/>
                  <a:gd name="T81" fmla="*/ 139 h 1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139">
                    <a:moveTo>
                      <a:pt x="0" y="66"/>
                    </a:moveTo>
                    <a:lnTo>
                      <a:pt x="0" y="66"/>
                    </a:lnTo>
                    <a:lnTo>
                      <a:pt x="2" y="102"/>
                    </a:lnTo>
                    <a:lnTo>
                      <a:pt x="16" y="113"/>
                    </a:lnTo>
                    <a:lnTo>
                      <a:pt x="4" y="131"/>
                    </a:lnTo>
                    <a:lnTo>
                      <a:pt x="26" y="138"/>
                    </a:lnTo>
                    <a:lnTo>
                      <a:pt x="76" y="131"/>
                    </a:lnTo>
                    <a:lnTo>
                      <a:pt x="85" y="111"/>
                    </a:lnTo>
                    <a:lnTo>
                      <a:pt x="119" y="100"/>
                    </a:lnTo>
                    <a:lnTo>
                      <a:pt x="122" y="83"/>
                    </a:lnTo>
                    <a:lnTo>
                      <a:pt x="134" y="79"/>
                    </a:lnTo>
                    <a:lnTo>
                      <a:pt x="129" y="70"/>
                    </a:lnTo>
                    <a:lnTo>
                      <a:pt x="141" y="69"/>
                    </a:lnTo>
                    <a:lnTo>
                      <a:pt x="150" y="52"/>
                    </a:lnTo>
                    <a:lnTo>
                      <a:pt x="146" y="35"/>
                    </a:lnTo>
                    <a:lnTo>
                      <a:pt x="192" y="23"/>
                    </a:lnTo>
                    <a:lnTo>
                      <a:pt x="193" y="19"/>
                    </a:lnTo>
                    <a:lnTo>
                      <a:pt x="176" y="16"/>
                    </a:lnTo>
                    <a:lnTo>
                      <a:pt x="152" y="28"/>
                    </a:lnTo>
                    <a:lnTo>
                      <a:pt x="140" y="0"/>
                    </a:lnTo>
                    <a:lnTo>
                      <a:pt x="120" y="21"/>
                    </a:lnTo>
                    <a:lnTo>
                      <a:pt x="60" y="19"/>
                    </a:lnTo>
                    <a:lnTo>
                      <a:pt x="30" y="51"/>
                    </a:lnTo>
                    <a:lnTo>
                      <a:pt x="9" y="41"/>
                    </a:lnTo>
                    <a:lnTo>
                      <a:pt x="0" y="66"/>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grpSp>
        <p:grpSp>
          <p:nvGrpSpPr>
            <p:cNvPr id="21" name="Europe">
              <a:extLst>
                <a:ext uri="{FF2B5EF4-FFF2-40B4-BE49-F238E27FC236}">
                  <a16:creationId xmlns:a16="http://schemas.microsoft.com/office/drawing/2014/main" id="{75DCE9C0-82F7-8544-8F61-AF4D17D36F90}"/>
                </a:ext>
              </a:extLst>
            </p:cNvPr>
            <p:cNvGrpSpPr/>
            <p:nvPr userDrawn="1"/>
          </p:nvGrpSpPr>
          <p:grpSpPr>
            <a:xfrm>
              <a:off x="3161859" y="769914"/>
              <a:ext cx="10678756" cy="3943794"/>
              <a:chOff x="3161859" y="769914"/>
              <a:chExt cx="10678756" cy="3943794"/>
            </a:xfrm>
          </p:grpSpPr>
          <p:grpSp>
            <p:nvGrpSpPr>
              <p:cNvPr id="145" name="Russia">
                <a:extLst>
                  <a:ext uri="{FF2B5EF4-FFF2-40B4-BE49-F238E27FC236}">
                    <a16:creationId xmlns:a16="http://schemas.microsoft.com/office/drawing/2014/main" id="{A356C36B-CF61-6641-AC15-97CCC0490C72}"/>
                  </a:ext>
                </a:extLst>
              </p:cNvPr>
              <p:cNvGrpSpPr/>
              <p:nvPr userDrawn="1"/>
            </p:nvGrpSpPr>
            <p:grpSpPr>
              <a:xfrm>
                <a:off x="5331620" y="769914"/>
                <a:ext cx="8508995" cy="3469862"/>
                <a:chOff x="5331620" y="769914"/>
                <a:chExt cx="8508995" cy="3469862"/>
              </a:xfrm>
            </p:grpSpPr>
            <p:sp>
              <p:nvSpPr>
                <p:cNvPr id="203" name="Russia">
                  <a:extLst>
                    <a:ext uri="{FF2B5EF4-FFF2-40B4-BE49-F238E27FC236}">
                      <a16:creationId xmlns:a16="http://schemas.microsoft.com/office/drawing/2014/main" id="{59D377ED-A662-5B48-8372-976C1A18D70A}"/>
                    </a:ext>
                  </a:extLst>
                </p:cNvPr>
                <p:cNvSpPr>
                  <a:spLocks noChangeAspect="1"/>
                </p:cNvSpPr>
                <p:nvPr/>
              </p:nvSpPr>
              <p:spPr bwMode="gray">
                <a:xfrm>
                  <a:off x="8878814" y="936162"/>
                  <a:ext cx="133691" cy="59678"/>
                </a:xfrm>
                <a:custGeom>
                  <a:avLst/>
                  <a:gdLst>
                    <a:gd name="T0" fmla="*/ 0 w 38"/>
                    <a:gd name="T1" fmla="*/ 0 h 14"/>
                    <a:gd name="T2" fmla="*/ 0 w 38"/>
                    <a:gd name="T3" fmla="*/ 0 h 14"/>
                    <a:gd name="T4" fmla="*/ 16 w 38"/>
                    <a:gd name="T5" fmla="*/ 10 h 14"/>
                    <a:gd name="T6" fmla="*/ 11 w 38"/>
                    <a:gd name="T7" fmla="*/ 13 h 14"/>
                    <a:gd name="T8" fmla="*/ 25 w 38"/>
                    <a:gd name="T9" fmla="*/ 13 h 14"/>
                    <a:gd name="T10" fmla="*/ 37 w 38"/>
                    <a:gd name="T11" fmla="*/ 6 h 14"/>
                    <a:gd name="T12" fmla="*/ 0 w 38"/>
                    <a:gd name="T13" fmla="*/ 0 h 14"/>
                    <a:gd name="T14" fmla="*/ 0 w 38"/>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4"/>
                    <a:gd name="T26" fmla="*/ 38 w 38"/>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4">
                      <a:moveTo>
                        <a:pt x="0" y="0"/>
                      </a:moveTo>
                      <a:lnTo>
                        <a:pt x="0" y="0"/>
                      </a:lnTo>
                      <a:lnTo>
                        <a:pt x="16" y="10"/>
                      </a:lnTo>
                      <a:lnTo>
                        <a:pt x="11" y="13"/>
                      </a:lnTo>
                      <a:lnTo>
                        <a:pt x="25" y="13"/>
                      </a:lnTo>
                      <a:lnTo>
                        <a:pt x="37" y="6"/>
                      </a:lnTo>
                      <a:lnTo>
                        <a:pt x="0" y="0"/>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204" name="Russia">
                  <a:extLst>
                    <a:ext uri="{FF2B5EF4-FFF2-40B4-BE49-F238E27FC236}">
                      <a16:creationId xmlns:a16="http://schemas.microsoft.com/office/drawing/2014/main" id="{3C08319C-7B49-BA4C-921F-E4E07DCB0C70}"/>
                    </a:ext>
                  </a:extLst>
                </p:cNvPr>
                <p:cNvSpPr>
                  <a:spLocks noChangeAspect="1"/>
                </p:cNvSpPr>
                <p:nvPr/>
              </p:nvSpPr>
              <p:spPr bwMode="gray">
                <a:xfrm>
                  <a:off x="8897911" y="791226"/>
                  <a:ext cx="324676" cy="149196"/>
                </a:xfrm>
                <a:custGeom>
                  <a:avLst/>
                  <a:gdLst>
                    <a:gd name="T0" fmla="*/ 0 w 88"/>
                    <a:gd name="T1" fmla="*/ 31 h 38"/>
                    <a:gd name="T2" fmla="*/ 0 w 88"/>
                    <a:gd name="T3" fmla="*/ 31 h 38"/>
                    <a:gd name="T4" fmla="*/ 23 w 88"/>
                    <a:gd name="T5" fmla="*/ 10 h 38"/>
                    <a:gd name="T6" fmla="*/ 56 w 88"/>
                    <a:gd name="T7" fmla="*/ 0 h 38"/>
                    <a:gd name="T8" fmla="*/ 87 w 88"/>
                    <a:gd name="T9" fmla="*/ 18 h 38"/>
                    <a:gd name="T10" fmla="*/ 77 w 88"/>
                    <a:gd name="T11" fmla="*/ 21 h 38"/>
                    <a:gd name="T12" fmla="*/ 79 w 88"/>
                    <a:gd name="T13" fmla="*/ 29 h 38"/>
                    <a:gd name="T14" fmla="*/ 34 w 88"/>
                    <a:gd name="T15" fmla="*/ 37 h 38"/>
                    <a:gd name="T16" fmla="*/ 0 w 88"/>
                    <a:gd name="T17" fmla="*/ 31 h 38"/>
                    <a:gd name="T18" fmla="*/ 0 w 88"/>
                    <a:gd name="T19" fmla="*/ 31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8"/>
                    <a:gd name="T32" fmla="*/ 88 w 88"/>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8">
                      <a:moveTo>
                        <a:pt x="0" y="31"/>
                      </a:moveTo>
                      <a:lnTo>
                        <a:pt x="0" y="31"/>
                      </a:lnTo>
                      <a:lnTo>
                        <a:pt x="23" y="10"/>
                      </a:lnTo>
                      <a:lnTo>
                        <a:pt x="56" y="0"/>
                      </a:lnTo>
                      <a:lnTo>
                        <a:pt x="87" y="18"/>
                      </a:lnTo>
                      <a:lnTo>
                        <a:pt x="77" y="21"/>
                      </a:lnTo>
                      <a:lnTo>
                        <a:pt x="79" y="29"/>
                      </a:lnTo>
                      <a:lnTo>
                        <a:pt x="34" y="37"/>
                      </a:lnTo>
                      <a:lnTo>
                        <a:pt x="0" y="31"/>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205" name="Russia">
                  <a:extLst>
                    <a:ext uri="{FF2B5EF4-FFF2-40B4-BE49-F238E27FC236}">
                      <a16:creationId xmlns:a16="http://schemas.microsoft.com/office/drawing/2014/main" id="{BA7B0844-2CC3-7646-BEF1-1A9BAF38A2B4}"/>
                    </a:ext>
                  </a:extLst>
                </p:cNvPr>
                <p:cNvSpPr>
                  <a:spLocks noChangeAspect="1"/>
                </p:cNvSpPr>
                <p:nvPr/>
              </p:nvSpPr>
              <p:spPr bwMode="gray">
                <a:xfrm>
                  <a:off x="8970487" y="927636"/>
                  <a:ext cx="351414" cy="179034"/>
                </a:xfrm>
                <a:custGeom>
                  <a:avLst/>
                  <a:gdLst>
                    <a:gd name="T0" fmla="*/ 0 w 98"/>
                    <a:gd name="T1" fmla="*/ 19 h 45"/>
                    <a:gd name="T2" fmla="*/ 0 w 98"/>
                    <a:gd name="T3" fmla="*/ 19 h 45"/>
                    <a:gd name="T4" fmla="*/ 18 w 98"/>
                    <a:gd name="T5" fmla="*/ 22 h 45"/>
                    <a:gd name="T6" fmla="*/ 30 w 98"/>
                    <a:gd name="T7" fmla="*/ 37 h 45"/>
                    <a:gd name="T8" fmla="*/ 40 w 98"/>
                    <a:gd name="T9" fmla="*/ 32 h 45"/>
                    <a:gd name="T10" fmla="*/ 80 w 98"/>
                    <a:gd name="T11" fmla="*/ 44 h 45"/>
                    <a:gd name="T12" fmla="*/ 94 w 98"/>
                    <a:gd name="T13" fmla="*/ 39 h 45"/>
                    <a:gd name="T14" fmla="*/ 83 w 98"/>
                    <a:gd name="T15" fmla="*/ 28 h 45"/>
                    <a:gd name="T16" fmla="*/ 91 w 98"/>
                    <a:gd name="T17" fmla="*/ 31 h 45"/>
                    <a:gd name="T18" fmla="*/ 97 w 98"/>
                    <a:gd name="T19" fmla="*/ 13 h 45"/>
                    <a:gd name="T20" fmla="*/ 76 w 98"/>
                    <a:gd name="T21" fmla="*/ 4 h 45"/>
                    <a:gd name="T22" fmla="*/ 55 w 98"/>
                    <a:gd name="T23" fmla="*/ 17 h 45"/>
                    <a:gd name="T24" fmla="*/ 72 w 98"/>
                    <a:gd name="T25" fmla="*/ 10 h 45"/>
                    <a:gd name="T26" fmla="*/ 62 w 98"/>
                    <a:gd name="T27" fmla="*/ 0 h 45"/>
                    <a:gd name="T28" fmla="*/ 28 w 98"/>
                    <a:gd name="T29" fmla="*/ 4 h 45"/>
                    <a:gd name="T30" fmla="*/ 0 w 98"/>
                    <a:gd name="T31" fmla="*/ 19 h 45"/>
                    <a:gd name="T32" fmla="*/ 0 w 98"/>
                    <a:gd name="T33" fmla="*/ 19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45"/>
                    <a:gd name="T53" fmla="*/ 98 w 9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45">
                      <a:moveTo>
                        <a:pt x="0" y="19"/>
                      </a:moveTo>
                      <a:lnTo>
                        <a:pt x="0" y="19"/>
                      </a:lnTo>
                      <a:lnTo>
                        <a:pt x="18" y="22"/>
                      </a:lnTo>
                      <a:lnTo>
                        <a:pt x="30" y="37"/>
                      </a:lnTo>
                      <a:lnTo>
                        <a:pt x="40" y="32"/>
                      </a:lnTo>
                      <a:lnTo>
                        <a:pt x="80" y="44"/>
                      </a:lnTo>
                      <a:lnTo>
                        <a:pt x="94" y="39"/>
                      </a:lnTo>
                      <a:lnTo>
                        <a:pt x="83" y="28"/>
                      </a:lnTo>
                      <a:lnTo>
                        <a:pt x="91" y="31"/>
                      </a:lnTo>
                      <a:lnTo>
                        <a:pt x="97" y="13"/>
                      </a:lnTo>
                      <a:lnTo>
                        <a:pt x="76" y="4"/>
                      </a:lnTo>
                      <a:lnTo>
                        <a:pt x="55" y="17"/>
                      </a:lnTo>
                      <a:lnTo>
                        <a:pt x="72" y="10"/>
                      </a:lnTo>
                      <a:lnTo>
                        <a:pt x="62" y="0"/>
                      </a:lnTo>
                      <a:lnTo>
                        <a:pt x="28" y="4"/>
                      </a:lnTo>
                      <a:lnTo>
                        <a:pt x="0" y="19"/>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206" name="Russia">
                  <a:extLst>
                    <a:ext uri="{FF2B5EF4-FFF2-40B4-BE49-F238E27FC236}">
                      <a16:creationId xmlns:a16="http://schemas.microsoft.com/office/drawing/2014/main" id="{739B7B4C-7434-3945-A175-0B9A8191083C}"/>
                    </a:ext>
                  </a:extLst>
                </p:cNvPr>
                <p:cNvSpPr>
                  <a:spLocks noChangeAspect="1"/>
                </p:cNvSpPr>
                <p:nvPr/>
              </p:nvSpPr>
              <p:spPr bwMode="gray">
                <a:xfrm>
                  <a:off x="9302798" y="1012888"/>
                  <a:ext cx="294119" cy="191824"/>
                </a:xfrm>
                <a:custGeom>
                  <a:avLst/>
                  <a:gdLst>
                    <a:gd name="T0" fmla="*/ 0 w 82"/>
                    <a:gd name="T1" fmla="*/ 38 h 46"/>
                    <a:gd name="T2" fmla="*/ 0 w 82"/>
                    <a:gd name="T3" fmla="*/ 38 h 46"/>
                    <a:gd name="T4" fmla="*/ 6 w 82"/>
                    <a:gd name="T5" fmla="*/ 45 h 46"/>
                    <a:gd name="T6" fmla="*/ 74 w 82"/>
                    <a:gd name="T7" fmla="*/ 36 h 46"/>
                    <a:gd name="T8" fmla="*/ 81 w 82"/>
                    <a:gd name="T9" fmla="*/ 21 h 46"/>
                    <a:gd name="T10" fmla="*/ 62 w 82"/>
                    <a:gd name="T11" fmla="*/ 9 h 46"/>
                    <a:gd name="T12" fmla="*/ 46 w 82"/>
                    <a:gd name="T13" fmla="*/ 14 h 46"/>
                    <a:gd name="T14" fmla="*/ 48 w 82"/>
                    <a:gd name="T15" fmla="*/ 4 h 46"/>
                    <a:gd name="T16" fmla="*/ 39 w 82"/>
                    <a:gd name="T17" fmla="*/ 0 h 46"/>
                    <a:gd name="T18" fmla="*/ 8 w 82"/>
                    <a:gd name="T19" fmla="*/ 33 h 46"/>
                    <a:gd name="T20" fmla="*/ 0 w 82"/>
                    <a:gd name="T21" fmla="*/ 38 h 46"/>
                    <a:gd name="T22" fmla="*/ 0 w 82"/>
                    <a:gd name="T23" fmla="*/ 38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46"/>
                    <a:gd name="T38" fmla="*/ 82 w 82"/>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46">
                      <a:moveTo>
                        <a:pt x="0" y="38"/>
                      </a:moveTo>
                      <a:lnTo>
                        <a:pt x="0" y="38"/>
                      </a:lnTo>
                      <a:lnTo>
                        <a:pt x="6" y="45"/>
                      </a:lnTo>
                      <a:lnTo>
                        <a:pt x="74" y="36"/>
                      </a:lnTo>
                      <a:lnTo>
                        <a:pt x="81" y="21"/>
                      </a:lnTo>
                      <a:lnTo>
                        <a:pt x="62" y="9"/>
                      </a:lnTo>
                      <a:lnTo>
                        <a:pt x="46" y="14"/>
                      </a:lnTo>
                      <a:lnTo>
                        <a:pt x="48" y="4"/>
                      </a:lnTo>
                      <a:lnTo>
                        <a:pt x="39" y="0"/>
                      </a:lnTo>
                      <a:lnTo>
                        <a:pt x="8" y="33"/>
                      </a:lnTo>
                      <a:lnTo>
                        <a:pt x="0" y="38"/>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207" name="Russia">
                  <a:extLst>
                    <a:ext uri="{FF2B5EF4-FFF2-40B4-BE49-F238E27FC236}">
                      <a16:creationId xmlns:a16="http://schemas.microsoft.com/office/drawing/2014/main" id="{72D43C18-1653-5D4F-BD12-513AD66F8F75}"/>
                    </a:ext>
                  </a:extLst>
                </p:cNvPr>
                <p:cNvSpPr>
                  <a:spLocks noChangeAspect="1"/>
                </p:cNvSpPr>
                <p:nvPr/>
              </p:nvSpPr>
              <p:spPr bwMode="gray">
                <a:xfrm>
                  <a:off x="11140082" y="1396538"/>
                  <a:ext cx="328495" cy="170510"/>
                </a:xfrm>
                <a:custGeom>
                  <a:avLst/>
                  <a:gdLst>
                    <a:gd name="T0" fmla="*/ 0 w 92"/>
                    <a:gd name="T1" fmla="*/ 23 h 43"/>
                    <a:gd name="T2" fmla="*/ 0 w 92"/>
                    <a:gd name="T3" fmla="*/ 23 h 43"/>
                    <a:gd name="T4" fmla="*/ 18 w 92"/>
                    <a:gd name="T5" fmla="*/ 1 h 43"/>
                    <a:gd name="T6" fmla="*/ 31 w 92"/>
                    <a:gd name="T7" fmla="*/ 0 h 43"/>
                    <a:gd name="T8" fmla="*/ 52 w 92"/>
                    <a:gd name="T9" fmla="*/ 16 h 43"/>
                    <a:gd name="T10" fmla="*/ 55 w 92"/>
                    <a:gd name="T11" fmla="*/ 4 h 43"/>
                    <a:gd name="T12" fmla="*/ 78 w 92"/>
                    <a:gd name="T13" fmla="*/ 14 h 43"/>
                    <a:gd name="T14" fmla="*/ 76 w 92"/>
                    <a:gd name="T15" fmla="*/ 29 h 43"/>
                    <a:gd name="T16" fmla="*/ 91 w 92"/>
                    <a:gd name="T17" fmla="*/ 35 h 43"/>
                    <a:gd name="T18" fmla="*/ 43 w 92"/>
                    <a:gd name="T19" fmla="*/ 37 h 43"/>
                    <a:gd name="T20" fmla="*/ 40 w 92"/>
                    <a:gd name="T21" fmla="*/ 31 h 43"/>
                    <a:gd name="T22" fmla="*/ 32 w 92"/>
                    <a:gd name="T23" fmla="*/ 42 h 43"/>
                    <a:gd name="T24" fmla="*/ 0 w 92"/>
                    <a:gd name="T25" fmla="*/ 23 h 43"/>
                    <a:gd name="T26" fmla="*/ 0 w 92"/>
                    <a:gd name="T27" fmla="*/ 23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43"/>
                    <a:gd name="T44" fmla="*/ 92 w 92"/>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43">
                      <a:moveTo>
                        <a:pt x="0" y="23"/>
                      </a:moveTo>
                      <a:lnTo>
                        <a:pt x="0" y="23"/>
                      </a:lnTo>
                      <a:lnTo>
                        <a:pt x="18" y="1"/>
                      </a:lnTo>
                      <a:lnTo>
                        <a:pt x="31" y="0"/>
                      </a:lnTo>
                      <a:lnTo>
                        <a:pt x="52" y="16"/>
                      </a:lnTo>
                      <a:lnTo>
                        <a:pt x="55" y="4"/>
                      </a:lnTo>
                      <a:lnTo>
                        <a:pt x="78" y="14"/>
                      </a:lnTo>
                      <a:lnTo>
                        <a:pt x="76" y="29"/>
                      </a:lnTo>
                      <a:lnTo>
                        <a:pt x="91" y="35"/>
                      </a:lnTo>
                      <a:lnTo>
                        <a:pt x="43" y="37"/>
                      </a:lnTo>
                      <a:lnTo>
                        <a:pt x="40" y="31"/>
                      </a:lnTo>
                      <a:lnTo>
                        <a:pt x="32" y="42"/>
                      </a:lnTo>
                      <a:lnTo>
                        <a:pt x="0" y="23"/>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208" name="Russia">
                  <a:extLst>
                    <a:ext uri="{FF2B5EF4-FFF2-40B4-BE49-F238E27FC236}">
                      <a16:creationId xmlns:a16="http://schemas.microsoft.com/office/drawing/2014/main" id="{CE6C3700-6200-8B41-BFB4-34E6B41AD9FF}"/>
                    </a:ext>
                  </a:extLst>
                </p:cNvPr>
                <p:cNvSpPr>
                  <a:spLocks noChangeAspect="1"/>
                </p:cNvSpPr>
                <p:nvPr/>
              </p:nvSpPr>
              <p:spPr bwMode="gray">
                <a:xfrm>
                  <a:off x="11369267" y="1405060"/>
                  <a:ext cx="206267" cy="123620"/>
                </a:xfrm>
                <a:custGeom>
                  <a:avLst/>
                  <a:gdLst>
                    <a:gd name="T0" fmla="*/ 0 w 57"/>
                    <a:gd name="T1" fmla="*/ 0 h 30"/>
                    <a:gd name="T2" fmla="*/ 0 w 57"/>
                    <a:gd name="T3" fmla="*/ 0 h 30"/>
                    <a:gd name="T4" fmla="*/ 19 w 57"/>
                    <a:gd name="T5" fmla="*/ 11 h 30"/>
                    <a:gd name="T6" fmla="*/ 14 w 57"/>
                    <a:gd name="T7" fmla="*/ 21 h 30"/>
                    <a:gd name="T8" fmla="*/ 23 w 57"/>
                    <a:gd name="T9" fmla="*/ 29 h 30"/>
                    <a:gd name="T10" fmla="*/ 40 w 57"/>
                    <a:gd name="T11" fmla="*/ 29 h 30"/>
                    <a:gd name="T12" fmla="*/ 56 w 57"/>
                    <a:gd name="T13" fmla="*/ 18 h 30"/>
                    <a:gd name="T14" fmla="*/ 0 w 57"/>
                    <a:gd name="T15" fmla="*/ 0 h 30"/>
                    <a:gd name="T16" fmla="*/ 0 w 57"/>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30"/>
                    <a:gd name="T29" fmla="*/ 57 w 5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30">
                      <a:moveTo>
                        <a:pt x="0" y="0"/>
                      </a:moveTo>
                      <a:lnTo>
                        <a:pt x="0" y="0"/>
                      </a:lnTo>
                      <a:lnTo>
                        <a:pt x="19" y="11"/>
                      </a:lnTo>
                      <a:lnTo>
                        <a:pt x="14" y="21"/>
                      </a:lnTo>
                      <a:lnTo>
                        <a:pt x="23" y="29"/>
                      </a:lnTo>
                      <a:lnTo>
                        <a:pt x="40" y="29"/>
                      </a:lnTo>
                      <a:lnTo>
                        <a:pt x="56" y="18"/>
                      </a:lnTo>
                      <a:lnTo>
                        <a:pt x="0" y="0"/>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209" name="Russia">
                  <a:extLst>
                    <a:ext uri="{FF2B5EF4-FFF2-40B4-BE49-F238E27FC236}">
                      <a16:creationId xmlns:a16="http://schemas.microsoft.com/office/drawing/2014/main" id="{B1357FE7-BFD3-114F-BEB6-6EFE1F82C8A7}"/>
                    </a:ext>
                  </a:extLst>
                </p:cNvPr>
                <p:cNvSpPr>
                  <a:spLocks noChangeAspect="1"/>
                </p:cNvSpPr>
                <p:nvPr/>
              </p:nvSpPr>
              <p:spPr bwMode="gray">
                <a:xfrm>
                  <a:off x="11392183" y="3374446"/>
                  <a:ext cx="156609" cy="609574"/>
                </a:xfrm>
                <a:custGeom>
                  <a:avLst/>
                  <a:gdLst>
                    <a:gd name="T0" fmla="*/ 0 w 43"/>
                    <a:gd name="T1" fmla="*/ 38 h 149"/>
                    <a:gd name="T2" fmla="*/ 0 w 43"/>
                    <a:gd name="T3" fmla="*/ 38 h 149"/>
                    <a:gd name="T4" fmla="*/ 7 w 43"/>
                    <a:gd name="T5" fmla="*/ 56 h 149"/>
                    <a:gd name="T6" fmla="*/ 7 w 43"/>
                    <a:gd name="T7" fmla="*/ 148 h 149"/>
                    <a:gd name="T8" fmla="*/ 14 w 43"/>
                    <a:gd name="T9" fmla="*/ 137 h 149"/>
                    <a:gd name="T10" fmla="*/ 25 w 43"/>
                    <a:gd name="T11" fmla="*/ 144 h 149"/>
                    <a:gd name="T12" fmla="*/ 13 w 43"/>
                    <a:gd name="T13" fmla="*/ 119 h 149"/>
                    <a:gd name="T14" fmla="*/ 20 w 43"/>
                    <a:gd name="T15" fmla="*/ 93 h 149"/>
                    <a:gd name="T16" fmla="*/ 42 w 43"/>
                    <a:gd name="T17" fmla="*/ 101 h 149"/>
                    <a:gd name="T18" fmla="*/ 21 w 43"/>
                    <a:gd name="T19" fmla="*/ 52 h 149"/>
                    <a:gd name="T20" fmla="*/ 14 w 43"/>
                    <a:gd name="T21" fmla="*/ 0 h 149"/>
                    <a:gd name="T22" fmla="*/ 0 w 43"/>
                    <a:gd name="T23" fmla="*/ 38 h 149"/>
                    <a:gd name="T24" fmla="*/ 0 w 43"/>
                    <a:gd name="T25" fmla="*/ 38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49"/>
                    <a:gd name="T41" fmla="*/ 43 w 43"/>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49">
                      <a:moveTo>
                        <a:pt x="0" y="38"/>
                      </a:moveTo>
                      <a:lnTo>
                        <a:pt x="0" y="38"/>
                      </a:lnTo>
                      <a:lnTo>
                        <a:pt x="7" y="56"/>
                      </a:lnTo>
                      <a:lnTo>
                        <a:pt x="7" y="148"/>
                      </a:lnTo>
                      <a:lnTo>
                        <a:pt x="14" y="137"/>
                      </a:lnTo>
                      <a:lnTo>
                        <a:pt x="25" y="144"/>
                      </a:lnTo>
                      <a:lnTo>
                        <a:pt x="13" y="119"/>
                      </a:lnTo>
                      <a:lnTo>
                        <a:pt x="20" y="93"/>
                      </a:lnTo>
                      <a:lnTo>
                        <a:pt x="42" y="101"/>
                      </a:lnTo>
                      <a:lnTo>
                        <a:pt x="21" y="52"/>
                      </a:lnTo>
                      <a:lnTo>
                        <a:pt x="14" y="0"/>
                      </a:lnTo>
                      <a:lnTo>
                        <a:pt x="0" y="38"/>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210" name="Russia">
                  <a:extLst>
                    <a:ext uri="{FF2B5EF4-FFF2-40B4-BE49-F238E27FC236}">
                      <a16:creationId xmlns:a16="http://schemas.microsoft.com/office/drawing/2014/main" id="{45E0FDE7-0271-514C-9F41-8132DB8F3B5B}"/>
                    </a:ext>
                  </a:extLst>
                </p:cNvPr>
                <p:cNvSpPr>
                  <a:spLocks noChangeAspect="1"/>
                </p:cNvSpPr>
                <p:nvPr/>
              </p:nvSpPr>
              <p:spPr bwMode="gray">
                <a:xfrm>
                  <a:off x="11621368" y="1469002"/>
                  <a:ext cx="229183" cy="89518"/>
                </a:xfrm>
                <a:custGeom>
                  <a:avLst/>
                  <a:gdLst>
                    <a:gd name="T0" fmla="*/ 0 w 64"/>
                    <a:gd name="T1" fmla="*/ 0 h 22"/>
                    <a:gd name="T2" fmla="*/ 0 w 64"/>
                    <a:gd name="T3" fmla="*/ 0 h 22"/>
                    <a:gd name="T4" fmla="*/ 11 w 64"/>
                    <a:gd name="T5" fmla="*/ 14 h 22"/>
                    <a:gd name="T6" fmla="*/ 40 w 64"/>
                    <a:gd name="T7" fmla="*/ 21 h 22"/>
                    <a:gd name="T8" fmla="*/ 63 w 64"/>
                    <a:gd name="T9" fmla="*/ 17 h 22"/>
                    <a:gd name="T10" fmla="*/ 0 w 64"/>
                    <a:gd name="T11" fmla="*/ 0 h 22"/>
                    <a:gd name="T12" fmla="*/ 0 w 64"/>
                    <a:gd name="T13" fmla="*/ 0 h 22"/>
                    <a:gd name="T14" fmla="*/ 0 60000 65536"/>
                    <a:gd name="T15" fmla="*/ 0 60000 65536"/>
                    <a:gd name="T16" fmla="*/ 0 60000 65536"/>
                    <a:gd name="T17" fmla="*/ 0 60000 65536"/>
                    <a:gd name="T18" fmla="*/ 0 60000 65536"/>
                    <a:gd name="T19" fmla="*/ 0 60000 65536"/>
                    <a:gd name="T20" fmla="*/ 0 60000 65536"/>
                    <a:gd name="T21" fmla="*/ 0 w 64"/>
                    <a:gd name="T22" fmla="*/ 0 h 22"/>
                    <a:gd name="T23" fmla="*/ 64 w 6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2">
                      <a:moveTo>
                        <a:pt x="0" y="0"/>
                      </a:moveTo>
                      <a:lnTo>
                        <a:pt x="0" y="0"/>
                      </a:lnTo>
                      <a:lnTo>
                        <a:pt x="11" y="14"/>
                      </a:lnTo>
                      <a:lnTo>
                        <a:pt x="40" y="21"/>
                      </a:lnTo>
                      <a:lnTo>
                        <a:pt x="63" y="17"/>
                      </a:lnTo>
                      <a:lnTo>
                        <a:pt x="0" y="0"/>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211" name="Russia">
                  <a:extLst>
                    <a:ext uri="{FF2B5EF4-FFF2-40B4-BE49-F238E27FC236}">
                      <a16:creationId xmlns:a16="http://schemas.microsoft.com/office/drawing/2014/main" id="{87400EF8-3819-494F-80FB-828B1C34BE44}"/>
                    </a:ext>
                  </a:extLst>
                </p:cNvPr>
                <p:cNvSpPr>
                  <a:spLocks noChangeAspect="1"/>
                </p:cNvSpPr>
                <p:nvPr/>
              </p:nvSpPr>
              <p:spPr bwMode="gray">
                <a:xfrm>
                  <a:off x="5693176" y="1226026"/>
                  <a:ext cx="8109249" cy="3013750"/>
                </a:xfrm>
                <a:custGeom>
                  <a:avLst/>
                  <a:gdLst>
                    <a:gd name="T0" fmla="*/ 24 w 2232"/>
                    <a:gd name="T1" fmla="*/ 417 h 748"/>
                    <a:gd name="T2" fmla="*/ 43 w 2232"/>
                    <a:gd name="T3" fmla="*/ 260 h 748"/>
                    <a:gd name="T4" fmla="*/ 83 w 2232"/>
                    <a:gd name="T5" fmla="*/ 220 h 748"/>
                    <a:gd name="T6" fmla="*/ 108 w 2232"/>
                    <a:gd name="T7" fmla="*/ 329 h 748"/>
                    <a:gd name="T8" fmla="*/ 193 w 2232"/>
                    <a:gd name="T9" fmla="*/ 329 h 748"/>
                    <a:gd name="T10" fmla="*/ 271 w 2232"/>
                    <a:gd name="T11" fmla="*/ 253 h 748"/>
                    <a:gd name="T12" fmla="*/ 381 w 2232"/>
                    <a:gd name="T13" fmla="*/ 247 h 748"/>
                    <a:gd name="T14" fmla="*/ 566 w 2232"/>
                    <a:gd name="T15" fmla="*/ 246 h 748"/>
                    <a:gd name="T16" fmla="*/ 567 w 2232"/>
                    <a:gd name="T17" fmla="*/ 159 h 748"/>
                    <a:gd name="T18" fmla="*/ 637 w 2232"/>
                    <a:gd name="T19" fmla="*/ 240 h 748"/>
                    <a:gd name="T20" fmla="*/ 649 w 2232"/>
                    <a:gd name="T21" fmla="*/ 234 h 748"/>
                    <a:gd name="T22" fmla="*/ 701 w 2232"/>
                    <a:gd name="T23" fmla="*/ 245 h 748"/>
                    <a:gd name="T24" fmla="*/ 666 w 2232"/>
                    <a:gd name="T25" fmla="*/ 140 h 748"/>
                    <a:gd name="T26" fmla="*/ 704 w 2232"/>
                    <a:gd name="T27" fmla="*/ 145 h 748"/>
                    <a:gd name="T28" fmla="*/ 733 w 2232"/>
                    <a:gd name="T29" fmla="*/ 115 h 748"/>
                    <a:gd name="T30" fmla="*/ 901 w 2232"/>
                    <a:gd name="T31" fmla="*/ 46 h 748"/>
                    <a:gd name="T32" fmla="*/ 1014 w 2232"/>
                    <a:gd name="T33" fmla="*/ 33 h 748"/>
                    <a:gd name="T34" fmla="*/ 1149 w 2232"/>
                    <a:gd name="T35" fmla="*/ 28 h 748"/>
                    <a:gd name="T36" fmla="*/ 1093 w 2232"/>
                    <a:gd name="T37" fmla="*/ 131 h 748"/>
                    <a:gd name="T38" fmla="*/ 1181 w 2232"/>
                    <a:gd name="T39" fmla="*/ 123 h 748"/>
                    <a:gd name="T40" fmla="*/ 1315 w 2232"/>
                    <a:gd name="T41" fmla="*/ 128 h 748"/>
                    <a:gd name="T42" fmla="*/ 1458 w 2232"/>
                    <a:gd name="T43" fmla="*/ 167 h 748"/>
                    <a:gd name="T44" fmla="*/ 1681 w 2232"/>
                    <a:gd name="T45" fmla="*/ 157 h 748"/>
                    <a:gd name="T46" fmla="*/ 1837 w 2232"/>
                    <a:gd name="T47" fmla="*/ 218 h 748"/>
                    <a:gd name="T48" fmla="*/ 1955 w 2232"/>
                    <a:gd name="T49" fmla="*/ 212 h 748"/>
                    <a:gd name="T50" fmla="*/ 2175 w 2232"/>
                    <a:gd name="T51" fmla="*/ 270 h 748"/>
                    <a:gd name="T52" fmla="*/ 2196 w 2232"/>
                    <a:gd name="T53" fmla="*/ 330 h 748"/>
                    <a:gd name="T54" fmla="*/ 2110 w 2232"/>
                    <a:gd name="T55" fmla="*/ 289 h 748"/>
                    <a:gd name="T56" fmla="*/ 2081 w 2232"/>
                    <a:gd name="T57" fmla="*/ 360 h 748"/>
                    <a:gd name="T58" fmla="*/ 1900 w 2232"/>
                    <a:gd name="T59" fmla="*/ 426 h 748"/>
                    <a:gd name="T60" fmla="*/ 1862 w 2232"/>
                    <a:gd name="T61" fmla="*/ 499 h 748"/>
                    <a:gd name="T62" fmla="*/ 1792 w 2232"/>
                    <a:gd name="T63" fmla="*/ 577 h 748"/>
                    <a:gd name="T64" fmla="*/ 1867 w 2232"/>
                    <a:gd name="T65" fmla="*/ 405 h 748"/>
                    <a:gd name="T66" fmla="*/ 1779 w 2232"/>
                    <a:gd name="T67" fmla="*/ 389 h 748"/>
                    <a:gd name="T68" fmla="*/ 1664 w 2232"/>
                    <a:gd name="T69" fmla="*/ 439 h 748"/>
                    <a:gd name="T70" fmla="*/ 1524 w 2232"/>
                    <a:gd name="T71" fmla="*/ 540 h 748"/>
                    <a:gd name="T72" fmla="*/ 1564 w 2232"/>
                    <a:gd name="T73" fmla="*/ 572 h 748"/>
                    <a:gd name="T74" fmla="*/ 1416 w 2232"/>
                    <a:gd name="T75" fmla="*/ 738 h 748"/>
                    <a:gd name="T76" fmla="*/ 1374 w 2232"/>
                    <a:gd name="T77" fmla="*/ 617 h 748"/>
                    <a:gd name="T78" fmla="*/ 1221 w 2232"/>
                    <a:gd name="T79" fmla="*/ 612 h 748"/>
                    <a:gd name="T80" fmla="*/ 970 w 2232"/>
                    <a:gd name="T81" fmla="*/ 586 h 748"/>
                    <a:gd name="T82" fmla="*/ 738 w 2232"/>
                    <a:gd name="T83" fmla="*/ 612 h 748"/>
                    <a:gd name="T84" fmla="*/ 654 w 2232"/>
                    <a:gd name="T85" fmla="*/ 588 h 748"/>
                    <a:gd name="T86" fmla="*/ 501 w 2232"/>
                    <a:gd name="T87" fmla="*/ 515 h 748"/>
                    <a:gd name="T88" fmla="*/ 399 w 2232"/>
                    <a:gd name="T89" fmla="*/ 538 h 748"/>
                    <a:gd name="T90" fmla="*/ 415 w 2232"/>
                    <a:gd name="T91" fmla="*/ 588 h 748"/>
                    <a:gd name="T92" fmla="*/ 356 w 2232"/>
                    <a:gd name="T93" fmla="*/ 583 h 748"/>
                    <a:gd name="T94" fmla="*/ 267 w 2232"/>
                    <a:gd name="T95" fmla="*/ 595 h 748"/>
                    <a:gd name="T96" fmla="*/ 258 w 2232"/>
                    <a:gd name="T97" fmla="*/ 644 h 748"/>
                    <a:gd name="T98" fmla="*/ 291 w 2232"/>
                    <a:gd name="T99" fmla="*/ 682 h 748"/>
                    <a:gd name="T100" fmla="*/ 265 w 2232"/>
                    <a:gd name="T101" fmla="*/ 736 h 748"/>
                    <a:gd name="T102" fmla="*/ 187 w 2232"/>
                    <a:gd name="T103" fmla="*/ 708 h 748"/>
                    <a:gd name="T104" fmla="*/ 175 w 2232"/>
                    <a:gd name="T105" fmla="*/ 641 h 748"/>
                    <a:gd name="T106" fmla="*/ 89 w 2232"/>
                    <a:gd name="T107" fmla="*/ 587 h 748"/>
                    <a:gd name="T108" fmla="*/ 60 w 2232"/>
                    <a:gd name="T109" fmla="*/ 560 h 748"/>
                    <a:gd name="T110" fmla="*/ 4 w 2232"/>
                    <a:gd name="T111" fmla="*/ 517 h 7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32"/>
                    <a:gd name="T169" fmla="*/ 0 h 748"/>
                    <a:gd name="T170" fmla="*/ 2232 w 2232"/>
                    <a:gd name="T171" fmla="*/ 748 h 7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32" h="748">
                      <a:moveTo>
                        <a:pt x="8" y="492"/>
                      </a:moveTo>
                      <a:lnTo>
                        <a:pt x="13" y="474"/>
                      </a:lnTo>
                      <a:lnTo>
                        <a:pt x="22" y="458"/>
                      </a:lnTo>
                      <a:lnTo>
                        <a:pt x="15" y="439"/>
                      </a:lnTo>
                      <a:lnTo>
                        <a:pt x="15" y="428"/>
                      </a:lnTo>
                      <a:lnTo>
                        <a:pt x="46" y="423"/>
                      </a:lnTo>
                      <a:lnTo>
                        <a:pt x="24" y="417"/>
                      </a:lnTo>
                      <a:lnTo>
                        <a:pt x="25" y="409"/>
                      </a:lnTo>
                      <a:lnTo>
                        <a:pt x="11" y="411"/>
                      </a:lnTo>
                      <a:lnTo>
                        <a:pt x="63" y="367"/>
                      </a:lnTo>
                      <a:lnTo>
                        <a:pt x="40" y="321"/>
                      </a:lnTo>
                      <a:lnTo>
                        <a:pt x="46" y="299"/>
                      </a:lnTo>
                      <a:lnTo>
                        <a:pt x="32" y="274"/>
                      </a:lnTo>
                      <a:lnTo>
                        <a:pt x="43" y="260"/>
                      </a:lnTo>
                      <a:lnTo>
                        <a:pt x="24" y="241"/>
                      </a:lnTo>
                      <a:lnTo>
                        <a:pt x="29" y="225"/>
                      </a:lnTo>
                      <a:lnTo>
                        <a:pt x="55" y="207"/>
                      </a:lnTo>
                      <a:lnTo>
                        <a:pt x="69" y="205"/>
                      </a:lnTo>
                      <a:lnTo>
                        <a:pt x="86" y="209"/>
                      </a:lnTo>
                      <a:lnTo>
                        <a:pt x="71" y="213"/>
                      </a:lnTo>
                      <a:lnTo>
                        <a:pt x="83" y="220"/>
                      </a:lnTo>
                      <a:lnTo>
                        <a:pt x="123" y="222"/>
                      </a:lnTo>
                      <a:lnTo>
                        <a:pt x="195" y="259"/>
                      </a:lnTo>
                      <a:lnTo>
                        <a:pt x="196" y="277"/>
                      </a:lnTo>
                      <a:lnTo>
                        <a:pt x="166" y="294"/>
                      </a:lnTo>
                      <a:lnTo>
                        <a:pt x="69" y="271"/>
                      </a:lnTo>
                      <a:lnTo>
                        <a:pt x="109" y="298"/>
                      </a:lnTo>
                      <a:lnTo>
                        <a:pt x="108" y="329"/>
                      </a:lnTo>
                      <a:lnTo>
                        <a:pt x="146" y="344"/>
                      </a:lnTo>
                      <a:lnTo>
                        <a:pt x="157" y="342"/>
                      </a:lnTo>
                      <a:lnTo>
                        <a:pt x="151" y="329"/>
                      </a:lnTo>
                      <a:lnTo>
                        <a:pt x="133" y="324"/>
                      </a:lnTo>
                      <a:lnTo>
                        <a:pt x="138" y="313"/>
                      </a:lnTo>
                      <a:lnTo>
                        <a:pt x="155" y="325"/>
                      </a:lnTo>
                      <a:lnTo>
                        <a:pt x="193" y="329"/>
                      </a:lnTo>
                      <a:lnTo>
                        <a:pt x="177" y="304"/>
                      </a:lnTo>
                      <a:lnTo>
                        <a:pt x="212" y="284"/>
                      </a:lnTo>
                      <a:lnTo>
                        <a:pt x="237" y="298"/>
                      </a:lnTo>
                      <a:lnTo>
                        <a:pt x="236" y="243"/>
                      </a:lnTo>
                      <a:lnTo>
                        <a:pt x="226" y="234"/>
                      </a:lnTo>
                      <a:lnTo>
                        <a:pt x="268" y="247"/>
                      </a:lnTo>
                      <a:lnTo>
                        <a:pt x="271" y="253"/>
                      </a:lnTo>
                      <a:lnTo>
                        <a:pt x="248" y="263"/>
                      </a:lnTo>
                      <a:lnTo>
                        <a:pt x="271" y="281"/>
                      </a:lnTo>
                      <a:lnTo>
                        <a:pt x="290" y="260"/>
                      </a:lnTo>
                      <a:lnTo>
                        <a:pt x="368" y="227"/>
                      </a:lnTo>
                      <a:lnTo>
                        <a:pt x="380" y="226"/>
                      </a:lnTo>
                      <a:lnTo>
                        <a:pt x="368" y="231"/>
                      </a:lnTo>
                      <a:lnTo>
                        <a:pt x="381" y="247"/>
                      </a:lnTo>
                      <a:lnTo>
                        <a:pt x="438" y="226"/>
                      </a:lnTo>
                      <a:lnTo>
                        <a:pt x="451" y="241"/>
                      </a:lnTo>
                      <a:lnTo>
                        <a:pt x="464" y="230"/>
                      </a:lnTo>
                      <a:lnTo>
                        <a:pt x="457" y="212"/>
                      </a:lnTo>
                      <a:lnTo>
                        <a:pt x="465" y="206"/>
                      </a:lnTo>
                      <a:lnTo>
                        <a:pt x="509" y="215"/>
                      </a:lnTo>
                      <a:lnTo>
                        <a:pt x="566" y="246"/>
                      </a:lnTo>
                      <a:lnTo>
                        <a:pt x="577" y="231"/>
                      </a:lnTo>
                      <a:lnTo>
                        <a:pt x="565" y="215"/>
                      </a:lnTo>
                      <a:lnTo>
                        <a:pt x="547" y="211"/>
                      </a:lnTo>
                      <a:lnTo>
                        <a:pt x="554" y="186"/>
                      </a:lnTo>
                      <a:lnTo>
                        <a:pt x="542" y="183"/>
                      </a:lnTo>
                      <a:lnTo>
                        <a:pt x="546" y="171"/>
                      </a:lnTo>
                      <a:lnTo>
                        <a:pt x="567" y="159"/>
                      </a:lnTo>
                      <a:lnTo>
                        <a:pt x="581" y="129"/>
                      </a:lnTo>
                      <a:lnTo>
                        <a:pt x="610" y="130"/>
                      </a:lnTo>
                      <a:lnTo>
                        <a:pt x="625" y="134"/>
                      </a:lnTo>
                      <a:lnTo>
                        <a:pt x="614" y="166"/>
                      </a:lnTo>
                      <a:lnTo>
                        <a:pt x="626" y="181"/>
                      </a:lnTo>
                      <a:lnTo>
                        <a:pt x="622" y="225"/>
                      </a:lnTo>
                      <a:lnTo>
                        <a:pt x="637" y="240"/>
                      </a:lnTo>
                      <a:lnTo>
                        <a:pt x="631" y="256"/>
                      </a:lnTo>
                      <a:lnTo>
                        <a:pt x="609" y="268"/>
                      </a:lnTo>
                      <a:lnTo>
                        <a:pt x="616" y="274"/>
                      </a:lnTo>
                      <a:lnTo>
                        <a:pt x="586" y="280"/>
                      </a:lnTo>
                      <a:lnTo>
                        <a:pt x="618" y="291"/>
                      </a:lnTo>
                      <a:lnTo>
                        <a:pt x="653" y="256"/>
                      </a:lnTo>
                      <a:lnTo>
                        <a:pt x="649" y="234"/>
                      </a:lnTo>
                      <a:lnTo>
                        <a:pt x="661" y="231"/>
                      </a:lnTo>
                      <a:lnTo>
                        <a:pt x="680" y="227"/>
                      </a:lnTo>
                      <a:lnTo>
                        <a:pt x="689" y="239"/>
                      </a:lnTo>
                      <a:lnTo>
                        <a:pt x="688" y="256"/>
                      </a:lnTo>
                      <a:lnTo>
                        <a:pt x="711" y="261"/>
                      </a:lnTo>
                      <a:lnTo>
                        <a:pt x="693" y="255"/>
                      </a:lnTo>
                      <a:lnTo>
                        <a:pt x="701" y="245"/>
                      </a:lnTo>
                      <a:lnTo>
                        <a:pt x="694" y="231"/>
                      </a:lnTo>
                      <a:lnTo>
                        <a:pt x="641" y="221"/>
                      </a:lnTo>
                      <a:lnTo>
                        <a:pt x="649" y="187"/>
                      </a:lnTo>
                      <a:lnTo>
                        <a:pt x="631" y="166"/>
                      </a:lnTo>
                      <a:lnTo>
                        <a:pt x="657" y="146"/>
                      </a:lnTo>
                      <a:lnTo>
                        <a:pt x="654" y="132"/>
                      </a:lnTo>
                      <a:lnTo>
                        <a:pt x="666" y="140"/>
                      </a:lnTo>
                      <a:lnTo>
                        <a:pt x="660" y="167"/>
                      </a:lnTo>
                      <a:lnTo>
                        <a:pt x="668" y="171"/>
                      </a:lnTo>
                      <a:lnTo>
                        <a:pt x="704" y="180"/>
                      </a:lnTo>
                      <a:lnTo>
                        <a:pt x="672" y="157"/>
                      </a:lnTo>
                      <a:lnTo>
                        <a:pt x="696" y="158"/>
                      </a:lnTo>
                      <a:lnTo>
                        <a:pt x="691" y="149"/>
                      </a:lnTo>
                      <a:lnTo>
                        <a:pt x="704" y="145"/>
                      </a:lnTo>
                      <a:lnTo>
                        <a:pt x="770" y="162"/>
                      </a:lnTo>
                      <a:lnTo>
                        <a:pt x="757" y="174"/>
                      </a:lnTo>
                      <a:lnTo>
                        <a:pt x="756" y="192"/>
                      </a:lnTo>
                      <a:lnTo>
                        <a:pt x="769" y="202"/>
                      </a:lnTo>
                      <a:lnTo>
                        <a:pt x="776" y="162"/>
                      </a:lnTo>
                      <a:lnTo>
                        <a:pt x="740" y="142"/>
                      </a:lnTo>
                      <a:lnTo>
                        <a:pt x="733" y="115"/>
                      </a:lnTo>
                      <a:lnTo>
                        <a:pt x="816" y="105"/>
                      </a:lnTo>
                      <a:lnTo>
                        <a:pt x="806" y="79"/>
                      </a:lnTo>
                      <a:lnTo>
                        <a:pt x="816" y="85"/>
                      </a:lnTo>
                      <a:lnTo>
                        <a:pt x="830" y="75"/>
                      </a:lnTo>
                      <a:lnTo>
                        <a:pt x="820" y="72"/>
                      </a:lnTo>
                      <a:lnTo>
                        <a:pt x="908" y="51"/>
                      </a:lnTo>
                      <a:lnTo>
                        <a:pt x="901" y="46"/>
                      </a:lnTo>
                      <a:lnTo>
                        <a:pt x="941" y="43"/>
                      </a:lnTo>
                      <a:lnTo>
                        <a:pt x="941" y="50"/>
                      </a:lnTo>
                      <a:lnTo>
                        <a:pt x="951" y="50"/>
                      </a:lnTo>
                      <a:lnTo>
                        <a:pt x="980" y="41"/>
                      </a:lnTo>
                      <a:lnTo>
                        <a:pt x="994" y="46"/>
                      </a:lnTo>
                      <a:lnTo>
                        <a:pt x="981" y="35"/>
                      </a:lnTo>
                      <a:lnTo>
                        <a:pt x="1014" y="33"/>
                      </a:lnTo>
                      <a:lnTo>
                        <a:pt x="1015" y="19"/>
                      </a:lnTo>
                      <a:lnTo>
                        <a:pt x="1054" y="0"/>
                      </a:lnTo>
                      <a:lnTo>
                        <a:pt x="1081" y="11"/>
                      </a:lnTo>
                      <a:lnTo>
                        <a:pt x="1058" y="21"/>
                      </a:lnTo>
                      <a:lnTo>
                        <a:pt x="1098" y="20"/>
                      </a:lnTo>
                      <a:lnTo>
                        <a:pt x="1082" y="35"/>
                      </a:lnTo>
                      <a:lnTo>
                        <a:pt x="1149" y="28"/>
                      </a:lnTo>
                      <a:lnTo>
                        <a:pt x="1186" y="50"/>
                      </a:lnTo>
                      <a:lnTo>
                        <a:pt x="1181" y="59"/>
                      </a:lnTo>
                      <a:lnTo>
                        <a:pt x="1168" y="54"/>
                      </a:lnTo>
                      <a:lnTo>
                        <a:pt x="1185" y="61"/>
                      </a:lnTo>
                      <a:lnTo>
                        <a:pt x="1177" y="74"/>
                      </a:lnTo>
                      <a:lnTo>
                        <a:pt x="1054" y="139"/>
                      </a:lnTo>
                      <a:lnTo>
                        <a:pt x="1093" y="131"/>
                      </a:lnTo>
                      <a:lnTo>
                        <a:pt x="1085" y="123"/>
                      </a:lnTo>
                      <a:lnTo>
                        <a:pt x="1147" y="110"/>
                      </a:lnTo>
                      <a:lnTo>
                        <a:pt x="1130" y="113"/>
                      </a:lnTo>
                      <a:lnTo>
                        <a:pt x="1134" y="101"/>
                      </a:lnTo>
                      <a:lnTo>
                        <a:pt x="1168" y="110"/>
                      </a:lnTo>
                      <a:lnTo>
                        <a:pt x="1174" y="101"/>
                      </a:lnTo>
                      <a:lnTo>
                        <a:pt x="1181" y="123"/>
                      </a:lnTo>
                      <a:lnTo>
                        <a:pt x="1198" y="124"/>
                      </a:lnTo>
                      <a:lnTo>
                        <a:pt x="1183" y="115"/>
                      </a:lnTo>
                      <a:lnTo>
                        <a:pt x="1215" y="110"/>
                      </a:lnTo>
                      <a:lnTo>
                        <a:pt x="1255" y="115"/>
                      </a:lnTo>
                      <a:lnTo>
                        <a:pt x="1251" y="123"/>
                      </a:lnTo>
                      <a:lnTo>
                        <a:pt x="1285" y="129"/>
                      </a:lnTo>
                      <a:lnTo>
                        <a:pt x="1315" y="128"/>
                      </a:lnTo>
                      <a:lnTo>
                        <a:pt x="1316" y="108"/>
                      </a:lnTo>
                      <a:lnTo>
                        <a:pt x="1325" y="105"/>
                      </a:lnTo>
                      <a:lnTo>
                        <a:pt x="1401" y="128"/>
                      </a:lnTo>
                      <a:lnTo>
                        <a:pt x="1390" y="162"/>
                      </a:lnTo>
                      <a:lnTo>
                        <a:pt x="1426" y="186"/>
                      </a:lnTo>
                      <a:lnTo>
                        <a:pt x="1445" y="153"/>
                      </a:lnTo>
                      <a:lnTo>
                        <a:pt x="1458" y="167"/>
                      </a:lnTo>
                      <a:lnTo>
                        <a:pt x="1483" y="162"/>
                      </a:lnTo>
                      <a:lnTo>
                        <a:pt x="1517" y="174"/>
                      </a:lnTo>
                      <a:lnTo>
                        <a:pt x="1544" y="167"/>
                      </a:lnTo>
                      <a:lnTo>
                        <a:pt x="1541" y="153"/>
                      </a:lnTo>
                      <a:lnTo>
                        <a:pt x="1560" y="132"/>
                      </a:lnTo>
                      <a:lnTo>
                        <a:pt x="1674" y="147"/>
                      </a:lnTo>
                      <a:lnTo>
                        <a:pt x="1681" y="157"/>
                      </a:lnTo>
                      <a:lnTo>
                        <a:pt x="1667" y="162"/>
                      </a:lnTo>
                      <a:lnTo>
                        <a:pt x="1703" y="167"/>
                      </a:lnTo>
                      <a:lnTo>
                        <a:pt x="1717" y="183"/>
                      </a:lnTo>
                      <a:lnTo>
                        <a:pt x="1802" y="180"/>
                      </a:lnTo>
                      <a:lnTo>
                        <a:pt x="1818" y="192"/>
                      </a:lnTo>
                      <a:lnTo>
                        <a:pt x="1812" y="207"/>
                      </a:lnTo>
                      <a:lnTo>
                        <a:pt x="1837" y="218"/>
                      </a:lnTo>
                      <a:lnTo>
                        <a:pt x="1850" y="209"/>
                      </a:lnTo>
                      <a:lnTo>
                        <a:pt x="1910" y="216"/>
                      </a:lnTo>
                      <a:lnTo>
                        <a:pt x="1923" y="207"/>
                      </a:lnTo>
                      <a:lnTo>
                        <a:pt x="1930" y="221"/>
                      </a:lnTo>
                      <a:lnTo>
                        <a:pt x="1955" y="232"/>
                      </a:lnTo>
                      <a:lnTo>
                        <a:pt x="1967" y="224"/>
                      </a:lnTo>
                      <a:lnTo>
                        <a:pt x="1955" y="212"/>
                      </a:lnTo>
                      <a:lnTo>
                        <a:pt x="1962" y="202"/>
                      </a:lnTo>
                      <a:lnTo>
                        <a:pt x="2068" y="217"/>
                      </a:lnTo>
                      <a:lnTo>
                        <a:pt x="2138" y="257"/>
                      </a:lnTo>
                      <a:lnTo>
                        <a:pt x="2153" y="257"/>
                      </a:lnTo>
                      <a:lnTo>
                        <a:pt x="2171" y="289"/>
                      </a:lnTo>
                      <a:lnTo>
                        <a:pt x="2164" y="271"/>
                      </a:lnTo>
                      <a:lnTo>
                        <a:pt x="2175" y="270"/>
                      </a:lnTo>
                      <a:lnTo>
                        <a:pt x="2182" y="276"/>
                      </a:lnTo>
                      <a:lnTo>
                        <a:pt x="2202" y="274"/>
                      </a:lnTo>
                      <a:lnTo>
                        <a:pt x="2231" y="293"/>
                      </a:lnTo>
                      <a:lnTo>
                        <a:pt x="2190" y="313"/>
                      </a:lnTo>
                      <a:lnTo>
                        <a:pt x="2198" y="319"/>
                      </a:lnTo>
                      <a:lnTo>
                        <a:pt x="2184" y="322"/>
                      </a:lnTo>
                      <a:lnTo>
                        <a:pt x="2196" y="330"/>
                      </a:lnTo>
                      <a:lnTo>
                        <a:pt x="2171" y="330"/>
                      </a:lnTo>
                      <a:lnTo>
                        <a:pt x="2163" y="319"/>
                      </a:lnTo>
                      <a:lnTo>
                        <a:pt x="2153" y="323"/>
                      </a:lnTo>
                      <a:lnTo>
                        <a:pt x="2138" y="304"/>
                      </a:lnTo>
                      <a:lnTo>
                        <a:pt x="2110" y="305"/>
                      </a:lnTo>
                      <a:lnTo>
                        <a:pt x="2103" y="294"/>
                      </a:lnTo>
                      <a:lnTo>
                        <a:pt x="2110" y="289"/>
                      </a:lnTo>
                      <a:lnTo>
                        <a:pt x="2099" y="289"/>
                      </a:lnTo>
                      <a:lnTo>
                        <a:pt x="2090" y="293"/>
                      </a:lnTo>
                      <a:lnTo>
                        <a:pt x="2100" y="306"/>
                      </a:lnTo>
                      <a:lnTo>
                        <a:pt x="2094" y="313"/>
                      </a:lnTo>
                      <a:lnTo>
                        <a:pt x="2071" y="326"/>
                      </a:lnTo>
                      <a:lnTo>
                        <a:pt x="2055" y="324"/>
                      </a:lnTo>
                      <a:lnTo>
                        <a:pt x="2081" y="360"/>
                      </a:lnTo>
                      <a:lnTo>
                        <a:pt x="2077" y="374"/>
                      </a:lnTo>
                      <a:lnTo>
                        <a:pt x="2050" y="364"/>
                      </a:lnTo>
                      <a:lnTo>
                        <a:pt x="2051" y="370"/>
                      </a:lnTo>
                      <a:lnTo>
                        <a:pt x="2002" y="388"/>
                      </a:lnTo>
                      <a:lnTo>
                        <a:pt x="1958" y="425"/>
                      </a:lnTo>
                      <a:lnTo>
                        <a:pt x="1928" y="411"/>
                      </a:lnTo>
                      <a:lnTo>
                        <a:pt x="1900" y="426"/>
                      </a:lnTo>
                      <a:lnTo>
                        <a:pt x="1900" y="412"/>
                      </a:lnTo>
                      <a:lnTo>
                        <a:pt x="1885" y="427"/>
                      </a:lnTo>
                      <a:lnTo>
                        <a:pt x="1865" y="425"/>
                      </a:lnTo>
                      <a:lnTo>
                        <a:pt x="1845" y="461"/>
                      </a:lnTo>
                      <a:lnTo>
                        <a:pt x="1861" y="469"/>
                      </a:lnTo>
                      <a:lnTo>
                        <a:pt x="1854" y="480"/>
                      </a:lnTo>
                      <a:lnTo>
                        <a:pt x="1862" y="499"/>
                      </a:lnTo>
                      <a:lnTo>
                        <a:pt x="1848" y="496"/>
                      </a:lnTo>
                      <a:lnTo>
                        <a:pt x="1840" y="512"/>
                      </a:lnTo>
                      <a:lnTo>
                        <a:pt x="1845" y="526"/>
                      </a:lnTo>
                      <a:lnTo>
                        <a:pt x="1815" y="539"/>
                      </a:lnTo>
                      <a:lnTo>
                        <a:pt x="1818" y="555"/>
                      </a:lnTo>
                      <a:lnTo>
                        <a:pt x="1798" y="559"/>
                      </a:lnTo>
                      <a:lnTo>
                        <a:pt x="1792" y="577"/>
                      </a:lnTo>
                      <a:lnTo>
                        <a:pt x="1774" y="596"/>
                      </a:lnTo>
                      <a:lnTo>
                        <a:pt x="1759" y="526"/>
                      </a:lnTo>
                      <a:lnTo>
                        <a:pt x="1761" y="489"/>
                      </a:lnTo>
                      <a:lnTo>
                        <a:pt x="1774" y="466"/>
                      </a:lnTo>
                      <a:lnTo>
                        <a:pt x="1795" y="462"/>
                      </a:lnTo>
                      <a:lnTo>
                        <a:pt x="1843" y="415"/>
                      </a:lnTo>
                      <a:lnTo>
                        <a:pt x="1867" y="405"/>
                      </a:lnTo>
                      <a:lnTo>
                        <a:pt x="1874" y="378"/>
                      </a:lnTo>
                      <a:lnTo>
                        <a:pt x="1885" y="370"/>
                      </a:lnTo>
                      <a:lnTo>
                        <a:pt x="1866" y="370"/>
                      </a:lnTo>
                      <a:lnTo>
                        <a:pt x="1860" y="392"/>
                      </a:lnTo>
                      <a:lnTo>
                        <a:pt x="1819" y="411"/>
                      </a:lnTo>
                      <a:lnTo>
                        <a:pt x="1823" y="383"/>
                      </a:lnTo>
                      <a:lnTo>
                        <a:pt x="1779" y="389"/>
                      </a:lnTo>
                      <a:lnTo>
                        <a:pt x="1738" y="426"/>
                      </a:lnTo>
                      <a:lnTo>
                        <a:pt x="1746" y="441"/>
                      </a:lnTo>
                      <a:lnTo>
                        <a:pt x="1702" y="446"/>
                      </a:lnTo>
                      <a:lnTo>
                        <a:pt x="1696" y="442"/>
                      </a:lnTo>
                      <a:lnTo>
                        <a:pt x="1711" y="439"/>
                      </a:lnTo>
                      <a:lnTo>
                        <a:pt x="1674" y="430"/>
                      </a:lnTo>
                      <a:lnTo>
                        <a:pt x="1664" y="439"/>
                      </a:lnTo>
                      <a:lnTo>
                        <a:pt x="1580" y="440"/>
                      </a:lnTo>
                      <a:lnTo>
                        <a:pt x="1480" y="525"/>
                      </a:lnTo>
                      <a:lnTo>
                        <a:pt x="1500" y="529"/>
                      </a:lnTo>
                      <a:lnTo>
                        <a:pt x="1500" y="544"/>
                      </a:lnTo>
                      <a:lnTo>
                        <a:pt x="1512" y="534"/>
                      </a:lnTo>
                      <a:lnTo>
                        <a:pt x="1509" y="547"/>
                      </a:lnTo>
                      <a:lnTo>
                        <a:pt x="1524" y="540"/>
                      </a:lnTo>
                      <a:lnTo>
                        <a:pt x="1522" y="548"/>
                      </a:lnTo>
                      <a:lnTo>
                        <a:pt x="1527" y="534"/>
                      </a:lnTo>
                      <a:lnTo>
                        <a:pt x="1541" y="535"/>
                      </a:lnTo>
                      <a:lnTo>
                        <a:pt x="1563" y="553"/>
                      </a:lnTo>
                      <a:lnTo>
                        <a:pt x="1544" y="554"/>
                      </a:lnTo>
                      <a:lnTo>
                        <a:pt x="1561" y="560"/>
                      </a:lnTo>
                      <a:lnTo>
                        <a:pt x="1564" y="572"/>
                      </a:lnTo>
                      <a:lnTo>
                        <a:pt x="1551" y="599"/>
                      </a:lnTo>
                      <a:lnTo>
                        <a:pt x="1548" y="640"/>
                      </a:lnTo>
                      <a:lnTo>
                        <a:pt x="1478" y="725"/>
                      </a:lnTo>
                      <a:lnTo>
                        <a:pt x="1453" y="736"/>
                      </a:lnTo>
                      <a:lnTo>
                        <a:pt x="1434" y="725"/>
                      </a:lnTo>
                      <a:lnTo>
                        <a:pt x="1417" y="741"/>
                      </a:lnTo>
                      <a:lnTo>
                        <a:pt x="1416" y="738"/>
                      </a:lnTo>
                      <a:lnTo>
                        <a:pt x="1425" y="725"/>
                      </a:lnTo>
                      <a:lnTo>
                        <a:pt x="1421" y="703"/>
                      </a:lnTo>
                      <a:lnTo>
                        <a:pt x="1451" y="695"/>
                      </a:lnTo>
                      <a:lnTo>
                        <a:pt x="1474" y="638"/>
                      </a:lnTo>
                      <a:lnTo>
                        <a:pt x="1423" y="652"/>
                      </a:lnTo>
                      <a:lnTo>
                        <a:pt x="1416" y="630"/>
                      </a:lnTo>
                      <a:lnTo>
                        <a:pt x="1374" y="617"/>
                      </a:lnTo>
                      <a:lnTo>
                        <a:pt x="1349" y="559"/>
                      </a:lnTo>
                      <a:lnTo>
                        <a:pt x="1321" y="548"/>
                      </a:lnTo>
                      <a:lnTo>
                        <a:pt x="1272" y="564"/>
                      </a:lnTo>
                      <a:lnTo>
                        <a:pt x="1282" y="576"/>
                      </a:lnTo>
                      <a:lnTo>
                        <a:pt x="1261" y="611"/>
                      </a:lnTo>
                      <a:lnTo>
                        <a:pt x="1242" y="620"/>
                      </a:lnTo>
                      <a:lnTo>
                        <a:pt x="1221" y="612"/>
                      </a:lnTo>
                      <a:lnTo>
                        <a:pt x="1196" y="608"/>
                      </a:lnTo>
                      <a:lnTo>
                        <a:pt x="1131" y="624"/>
                      </a:lnTo>
                      <a:lnTo>
                        <a:pt x="1075" y="601"/>
                      </a:lnTo>
                      <a:lnTo>
                        <a:pt x="1038" y="604"/>
                      </a:lnTo>
                      <a:lnTo>
                        <a:pt x="1025" y="585"/>
                      </a:lnTo>
                      <a:lnTo>
                        <a:pt x="989" y="572"/>
                      </a:lnTo>
                      <a:lnTo>
                        <a:pt x="970" y="586"/>
                      </a:lnTo>
                      <a:lnTo>
                        <a:pt x="969" y="612"/>
                      </a:lnTo>
                      <a:lnTo>
                        <a:pt x="887" y="600"/>
                      </a:lnTo>
                      <a:lnTo>
                        <a:pt x="843" y="624"/>
                      </a:lnTo>
                      <a:lnTo>
                        <a:pt x="820" y="634"/>
                      </a:lnTo>
                      <a:lnTo>
                        <a:pt x="791" y="615"/>
                      </a:lnTo>
                      <a:lnTo>
                        <a:pt x="772" y="625"/>
                      </a:lnTo>
                      <a:lnTo>
                        <a:pt x="738" y="612"/>
                      </a:lnTo>
                      <a:lnTo>
                        <a:pt x="725" y="611"/>
                      </a:lnTo>
                      <a:lnTo>
                        <a:pt x="715" y="591"/>
                      </a:lnTo>
                      <a:lnTo>
                        <a:pt x="696" y="591"/>
                      </a:lnTo>
                      <a:lnTo>
                        <a:pt x="688" y="594"/>
                      </a:lnTo>
                      <a:lnTo>
                        <a:pt x="674" y="579"/>
                      </a:lnTo>
                      <a:lnTo>
                        <a:pt x="664" y="583"/>
                      </a:lnTo>
                      <a:lnTo>
                        <a:pt x="654" y="588"/>
                      </a:lnTo>
                      <a:lnTo>
                        <a:pt x="616" y="556"/>
                      </a:lnTo>
                      <a:lnTo>
                        <a:pt x="605" y="553"/>
                      </a:lnTo>
                      <a:lnTo>
                        <a:pt x="579" y="529"/>
                      </a:lnTo>
                      <a:lnTo>
                        <a:pt x="555" y="544"/>
                      </a:lnTo>
                      <a:lnTo>
                        <a:pt x="550" y="534"/>
                      </a:lnTo>
                      <a:lnTo>
                        <a:pt x="514" y="532"/>
                      </a:lnTo>
                      <a:lnTo>
                        <a:pt x="501" y="515"/>
                      </a:lnTo>
                      <a:lnTo>
                        <a:pt x="482" y="516"/>
                      </a:lnTo>
                      <a:lnTo>
                        <a:pt x="475" y="524"/>
                      </a:lnTo>
                      <a:lnTo>
                        <a:pt x="451" y="528"/>
                      </a:lnTo>
                      <a:lnTo>
                        <a:pt x="444" y="524"/>
                      </a:lnTo>
                      <a:lnTo>
                        <a:pt x="435" y="537"/>
                      </a:lnTo>
                      <a:lnTo>
                        <a:pt x="428" y="534"/>
                      </a:lnTo>
                      <a:lnTo>
                        <a:pt x="399" y="538"/>
                      </a:lnTo>
                      <a:lnTo>
                        <a:pt x="389" y="534"/>
                      </a:lnTo>
                      <a:lnTo>
                        <a:pt x="386" y="538"/>
                      </a:lnTo>
                      <a:lnTo>
                        <a:pt x="401" y="553"/>
                      </a:lnTo>
                      <a:lnTo>
                        <a:pt x="391" y="562"/>
                      </a:lnTo>
                      <a:lnTo>
                        <a:pt x="392" y="575"/>
                      </a:lnTo>
                      <a:lnTo>
                        <a:pt x="408" y="576"/>
                      </a:lnTo>
                      <a:lnTo>
                        <a:pt x="415" y="588"/>
                      </a:lnTo>
                      <a:lnTo>
                        <a:pt x="411" y="597"/>
                      </a:lnTo>
                      <a:lnTo>
                        <a:pt x="399" y="591"/>
                      </a:lnTo>
                      <a:lnTo>
                        <a:pt x="389" y="596"/>
                      </a:lnTo>
                      <a:lnTo>
                        <a:pt x="380" y="591"/>
                      </a:lnTo>
                      <a:lnTo>
                        <a:pt x="376" y="583"/>
                      </a:lnTo>
                      <a:lnTo>
                        <a:pt x="365" y="588"/>
                      </a:lnTo>
                      <a:lnTo>
                        <a:pt x="356" y="583"/>
                      </a:lnTo>
                      <a:lnTo>
                        <a:pt x="347" y="591"/>
                      </a:lnTo>
                      <a:lnTo>
                        <a:pt x="335" y="592"/>
                      </a:lnTo>
                      <a:lnTo>
                        <a:pt x="327" y="583"/>
                      </a:lnTo>
                      <a:lnTo>
                        <a:pt x="283" y="580"/>
                      </a:lnTo>
                      <a:lnTo>
                        <a:pt x="278" y="585"/>
                      </a:lnTo>
                      <a:lnTo>
                        <a:pt x="274" y="585"/>
                      </a:lnTo>
                      <a:lnTo>
                        <a:pt x="267" y="595"/>
                      </a:lnTo>
                      <a:lnTo>
                        <a:pt x="268" y="605"/>
                      </a:lnTo>
                      <a:lnTo>
                        <a:pt x="263" y="605"/>
                      </a:lnTo>
                      <a:lnTo>
                        <a:pt x="259" y="597"/>
                      </a:lnTo>
                      <a:lnTo>
                        <a:pt x="253" y="598"/>
                      </a:lnTo>
                      <a:lnTo>
                        <a:pt x="251" y="627"/>
                      </a:lnTo>
                      <a:lnTo>
                        <a:pt x="258" y="636"/>
                      </a:lnTo>
                      <a:lnTo>
                        <a:pt x="258" y="644"/>
                      </a:lnTo>
                      <a:lnTo>
                        <a:pt x="265" y="643"/>
                      </a:lnTo>
                      <a:lnTo>
                        <a:pt x="274" y="639"/>
                      </a:lnTo>
                      <a:lnTo>
                        <a:pt x="282" y="652"/>
                      </a:lnTo>
                      <a:lnTo>
                        <a:pt x="288" y="660"/>
                      </a:lnTo>
                      <a:lnTo>
                        <a:pt x="294" y="671"/>
                      </a:lnTo>
                      <a:lnTo>
                        <a:pt x="304" y="673"/>
                      </a:lnTo>
                      <a:lnTo>
                        <a:pt x="291" y="682"/>
                      </a:lnTo>
                      <a:lnTo>
                        <a:pt x="282" y="674"/>
                      </a:lnTo>
                      <a:lnTo>
                        <a:pt x="273" y="707"/>
                      </a:lnTo>
                      <a:lnTo>
                        <a:pt x="284" y="715"/>
                      </a:lnTo>
                      <a:lnTo>
                        <a:pt x="294" y="747"/>
                      </a:lnTo>
                      <a:lnTo>
                        <a:pt x="285" y="741"/>
                      </a:lnTo>
                      <a:lnTo>
                        <a:pt x="276" y="738"/>
                      </a:lnTo>
                      <a:lnTo>
                        <a:pt x="265" y="736"/>
                      </a:lnTo>
                      <a:lnTo>
                        <a:pt x="258" y="733"/>
                      </a:lnTo>
                      <a:lnTo>
                        <a:pt x="250" y="731"/>
                      </a:lnTo>
                      <a:lnTo>
                        <a:pt x="244" y="720"/>
                      </a:lnTo>
                      <a:lnTo>
                        <a:pt x="230" y="727"/>
                      </a:lnTo>
                      <a:lnTo>
                        <a:pt x="217" y="726"/>
                      </a:lnTo>
                      <a:lnTo>
                        <a:pt x="209" y="717"/>
                      </a:lnTo>
                      <a:lnTo>
                        <a:pt x="187" y="708"/>
                      </a:lnTo>
                      <a:lnTo>
                        <a:pt x="165" y="709"/>
                      </a:lnTo>
                      <a:lnTo>
                        <a:pt x="142" y="694"/>
                      </a:lnTo>
                      <a:lnTo>
                        <a:pt x="160" y="679"/>
                      </a:lnTo>
                      <a:lnTo>
                        <a:pt x="162" y="667"/>
                      </a:lnTo>
                      <a:lnTo>
                        <a:pt x="162" y="654"/>
                      </a:lnTo>
                      <a:lnTo>
                        <a:pt x="163" y="645"/>
                      </a:lnTo>
                      <a:lnTo>
                        <a:pt x="175" y="641"/>
                      </a:lnTo>
                      <a:lnTo>
                        <a:pt x="169" y="622"/>
                      </a:lnTo>
                      <a:lnTo>
                        <a:pt x="155" y="617"/>
                      </a:lnTo>
                      <a:lnTo>
                        <a:pt x="148" y="614"/>
                      </a:lnTo>
                      <a:lnTo>
                        <a:pt x="139" y="617"/>
                      </a:lnTo>
                      <a:lnTo>
                        <a:pt x="118" y="612"/>
                      </a:lnTo>
                      <a:lnTo>
                        <a:pt x="102" y="593"/>
                      </a:lnTo>
                      <a:lnTo>
                        <a:pt x="89" y="587"/>
                      </a:lnTo>
                      <a:lnTo>
                        <a:pt x="83" y="570"/>
                      </a:lnTo>
                      <a:lnTo>
                        <a:pt x="71" y="568"/>
                      </a:lnTo>
                      <a:lnTo>
                        <a:pt x="60" y="574"/>
                      </a:lnTo>
                      <a:lnTo>
                        <a:pt x="53" y="577"/>
                      </a:lnTo>
                      <a:lnTo>
                        <a:pt x="50" y="569"/>
                      </a:lnTo>
                      <a:lnTo>
                        <a:pt x="44" y="562"/>
                      </a:lnTo>
                      <a:lnTo>
                        <a:pt x="60" y="560"/>
                      </a:lnTo>
                      <a:lnTo>
                        <a:pt x="59" y="555"/>
                      </a:lnTo>
                      <a:lnTo>
                        <a:pt x="55" y="552"/>
                      </a:lnTo>
                      <a:lnTo>
                        <a:pt x="50" y="548"/>
                      </a:lnTo>
                      <a:lnTo>
                        <a:pt x="41" y="528"/>
                      </a:lnTo>
                      <a:lnTo>
                        <a:pt x="29" y="517"/>
                      </a:lnTo>
                      <a:lnTo>
                        <a:pt x="17" y="517"/>
                      </a:lnTo>
                      <a:lnTo>
                        <a:pt x="4" y="517"/>
                      </a:lnTo>
                      <a:lnTo>
                        <a:pt x="0" y="502"/>
                      </a:lnTo>
                      <a:lnTo>
                        <a:pt x="8" y="492"/>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212" name="Russia">
                  <a:extLst>
                    <a:ext uri="{FF2B5EF4-FFF2-40B4-BE49-F238E27FC236}">
                      <a16:creationId xmlns:a16="http://schemas.microsoft.com/office/drawing/2014/main" id="{7DC87046-55FF-684C-8D64-DAEE17CB24C7}"/>
                    </a:ext>
                  </a:extLst>
                </p:cNvPr>
                <p:cNvSpPr>
                  <a:spLocks noChangeAspect="1"/>
                </p:cNvSpPr>
                <p:nvPr/>
              </p:nvSpPr>
              <p:spPr bwMode="gray">
                <a:xfrm>
                  <a:off x="7022435" y="1311280"/>
                  <a:ext cx="767763" cy="417746"/>
                </a:xfrm>
                <a:custGeom>
                  <a:avLst/>
                  <a:gdLst>
                    <a:gd name="T0" fmla="*/ 0 w 211"/>
                    <a:gd name="T1" fmla="*/ 88 h 103"/>
                    <a:gd name="T2" fmla="*/ 0 w 211"/>
                    <a:gd name="T3" fmla="*/ 88 h 103"/>
                    <a:gd name="T4" fmla="*/ 20 w 211"/>
                    <a:gd name="T5" fmla="*/ 90 h 103"/>
                    <a:gd name="T6" fmla="*/ 7 w 211"/>
                    <a:gd name="T7" fmla="*/ 99 h 103"/>
                    <a:gd name="T8" fmla="*/ 42 w 211"/>
                    <a:gd name="T9" fmla="*/ 102 h 103"/>
                    <a:gd name="T10" fmla="*/ 43 w 211"/>
                    <a:gd name="T11" fmla="*/ 90 h 103"/>
                    <a:gd name="T12" fmla="*/ 53 w 211"/>
                    <a:gd name="T13" fmla="*/ 93 h 103"/>
                    <a:gd name="T14" fmla="*/ 43 w 211"/>
                    <a:gd name="T15" fmla="*/ 86 h 103"/>
                    <a:gd name="T16" fmla="*/ 57 w 211"/>
                    <a:gd name="T17" fmla="*/ 88 h 103"/>
                    <a:gd name="T18" fmla="*/ 53 w 211"/>
                    <a:gd name="T19" fmla="*/ 75 h 103"/>
                    <a:gd name="T20" fmla="*/ 61 w 211"/>
                    <a:gd name="T21" fmla="*/ 83 h 103"/>
                    <a:gd name="T22" fmla="*/ 70 w 211"/>
                    <a:gd name="T23" fmla="*/ 76 h 103"/>
                    <a:gd name="T24" fmla="*/ 64 w 211"/>
                    <a:gd name="T25" fmla="*/ 67 h 103"/>
                    <a:gd name="T26" fmla="*/ 85 w 211"/>
                    <a:gd name="T27" fmla="*/ 68 h 103"/>
                    <a:gd name="T28" fmla="*/ 80 w 211"/>
                    <a:gd name="T29" fmla="*/ 63 h 103"/>
                    <a:gd name="T30" fmla="*/ 89 w 211"/>
                    <a:gd name="T31" fmla="*/ 65 h 103"/>
                    <a:gd name="T32" fmla="*/ 95 w 211"/>
                    <a:gd name="T33" fmla="*/ 54 h 103"/>
                    <a:gd name="T34" fmla="*/ 199 w 211"/>
                    <a:gd name="T35" fmla="*/ 22 h 103"/>
                    <a:gd name="T36" fmla="*/ 210 w 211"/>
                    <a:gd name="T37" fmla="*/ 9 h 103"/>
                    <a:gd name="T38" fmla="*/ 190 w 211"/>
                    <a:gd name="T39" fmla="*/ 0 h 103"/>
                    <a:gd name="T40" fmla="*/ 146 w 211"/>
                    <a:gd name="T41" fmla="*/ 21 h 103"/>
                    <a:gd name="T42" fmla="*/ 100 w 211"/>
                    <a:gd name="T43" fmla="*/ 21 h 103"/>
                    <a:gd name="T44" fmla="*/ 52 w 211"/>
                    <a:gd name="T45" fmla="*/ 48 h 103"/>
                    <a:gd name="T46" fmla="*/ 26 w 211"/>
                    <a:gd name="T47" fmla="*/ 52 h 103"/>
                    <a:gd name="T48" fmla="*/ 27 w 211"/>
                    <a:gd name="T49" fmla="*/ 63 h 103"/>
                    <a:gd name="T50" fmla="*/ 41 w 211"/>
                    <a:gd name="T51" fmla="*/ 65 h 103"/>
                    <a:gd name="T52" fmla="*/ 25 w 211"/>
                    <a:gd name="T53" fmla="*/ 65 h 103"/>
                    <a:gd name="T54" fmla="*/ 32 w 211"/>
                    <a:gd name="T55" fmla="*/ 70 h 103"/>
                    <a:gd name="T56" fmla="*/ 20 w 211"/>
                    <a:gd name="T57" fmla="*/ 76 h 103"/>
                    <a:gd name="T58" fmla="*/ 34 w 211"/>
                    <a:gd name="T59" fmla="*/ 81 h 103"/>
                    <a:gd name="T60" fmla="*/ 0 w 211"/>
                    <a:gd name="T61" fmla="*/ 88 h 103"/>
                    <a:gd name="T62" fmla="*/ 0 w 211"/>
                    <a:gd name="T63" fmla="*/ 88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1"/>
                    <a:gd name="T97" fmla="*/ 0 h 103"/>
                    <a:gd name="T98" fmla="*/ 211 w 211"/>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1" h="103">
                      <a:moveTo>
                        <a:pt x="0" y="88"/>
                      </a:moveTo>
                      <a:lnTo>
                        <a:pt x="0" y="88"/>
                      </a:lnTo>
                      <a:lnTo>
                        <a:pt x="20" y="90"/>
                      </a:lnTo>
                      <a:lnTo>
                        <a:pt x="7" y="99"/>
                      </a:lnTo>
                      <a:lnTo>
                        <a:pt x="42" y="102"/>
                      </a:lnTo>
                      <a:lnTo>
                        <a:pt x="43" y="90"/>
                      </a:lnTo>
                      <a:lnTo>
                        <a:pt x="53" y="93"/>
                      </a:lnTo>
                      <a:lnTo>
                        <a:pt x="43" y="86"/>
                      </a:lnTo>
                      <a:lnTo>
                        <a:pt x="57" y="88"/>
                      </a:lnTo>
                      <a:lnTo>
                        <a:pt x="53" y="75"/>
                      </a:lnTo>
                      <a:lnTo>
                        <a:pt x="61" y="83"/>
                      </a:lnTo>
                      <a:lnTo>
                        <a:pt x="70" y="76"/>
                      </a:lnTo>
                      <a:lnTo>
                        <a:pt x="64" y="67"/>
                      </a:lnTo>
                      <a:lnTo>
                        <a:pt x="85" y="68"/>
                      </a:lnTo>
                      <a:lnTo>
                        <a:pt x="80" y="63"/>
                      </a:lnTo>
                      <a:lnTo>
                        <a:pt x="89" y="65"/>
                      </a:lnTo>
                      <a:lnTo>
                        <a:pt x="95" y="54"/>
                      </a:lnTo>
                      <a:lnTo>
                        <a:pt x="199" y="22"/>
                      </a:lnTo>
                      <a:lnTo>
                        <a:pt x="210" y="9"/>
                      </a:lnTo>
                      <a:lnTo>
                        <a:pt x="190" y="0"/>
                      </a:lnTo>
                      <a:lnTo>
                        <a:pt x="146" y="21"/>
                      </a:lnTo>
                      <a:lnTo>
                        <a:pt x="100" y="21"/>
                      </a:lnTo>
                      <a:lnTo>
                        <a:pt x="52" y="48"/>
                      </a:lnTo>
                      <a:lnTo>
                        <a:pt x="26" y="52"/>
                      </a:lnTo>
                      <a:lnTo>
                        <a:pt x="27" y="63"/>
                      </a:lnTo>
                      <a:lnTo>
                        <a:pt x="41" y="65"/>
                      </a:lnTo>
                      <a:lnTo>
                        <a:pt x="25" y="65"/>
                      </a:lnTo>
                      <a:lnTo>
                        <a:pt x="32" y="70"/>
                      </a:lnTo>
                      <a:lnTo>
                        <a:pt x="20" y="76"/>
                      </a:lnTo>
                      <a:lnTo>
                        <a:pt x="34" y="81"/>
                      </a:lnTo>
                      <a:lnTo>
                        <a:pt x="0" y="88"/>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213" name="Russia">
                  <a:extLst>
                    <a:ext uri="{FF2B5EF4-FFF2-40B4-BE49-F238E27FC236}">
                      <a16:creationId xmlns:a16="http://schemas.microsoft.com/office/drawing/2014/main" id="{592370E9-D40E-9549-8EC6-0D9A9DEA2936}"/>
                    </a:ext>
                  </a:extLst>
                </p:cNvPr>
                <p:cNvSpPr>
                  <a:spLocks noChangeAspect="1"/>
                </p:cNvSpPr>
                <p:nvPr/>
              </p:nvSpPr>
              <p:spPr bwMode="gray">
                <a:xfrm>
                  <a:off x="7465522" y="769914"/>
                  <a:ext cx="148970" cy="89518"/>
                </a:xfrm>
                <a:custGeom>
                  <a:avLst/>
                  <a:gdLst>
                    <a:gd name="T0" fmla="*/ 0 w 41"/>
                    <a:gd name="T1" fmla="*/ 14 h 21"/>
                    <a:gd name="T2" fmla="*/ 0 w 41"/>
                    <a:gd name="T3" fmla="*/ 14 h 21"/>
                    <a:gd name="T4" fmla="*/ 12 w 41"/>
                    <a:gd name="T5" fmla="*/ 20 h 21"/>
                    <a:gd name="T6" fmla="*/ 40 w 41"/>
                    <a:gd name="T7" fmla="*/ 13 h 21"/>
                    <a:gd name="T8" fmla="*/ 23 w 41"/>
                    <a:gd name="T9" fmla="*/ 0 h 21"/>
                    <a:gd name="T10" fmla="*/ 0 w 41"/>
                    <a:gd name="T11" fmla="*/ 14 h 21"/>
                    <a:gd name="T12" fmla="*/ 0 w 41"/>
                    <a:gd name="T13" fmla="*/ 14 h 21"/>
                    <a:gd name="T14" fmla="*/ 0 60000 65536"/>
                    <a:gd name="T15" fmla="*/ 0 60000 65536"/>
                    <a:gd name="T16" fmla="*/ 0 60000 65536"/>
                    <a:gd name="T17" fmla="*/ 0 60000 65536"/>
                    <a:gd name="T18" fmla="*/ 0 60000 65536"/>
                    <a:gd name="T19" fmla="*/ 0 60000 65536"/>
                    <a:gd name="T20" fmla="*/ 0 60000 65536"/>
                    <a:gd name="T21" fmla="*/ 0 w 41"/>
                    <a:gd name="T22" fmla="*/ 0 h 21"/>
                    <a:gd name="T23" fmla="*/ 41 w 4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1">
                      <a:moveTo>
                        <a:pt x="0" y="14"/>
                      </a:moveTo>
                      <a:lnTo>
                        <a:pt x="0" y="14"/>
                      </a:lnTo>
                      <a:lnTo>
                        <a:pt x="12" y="20"/>
                      </a:lnTo>
                      <a:lnTo>
                        <a:pt x="40" y="13"/>
                      </a:lnTo>
                      <a:lnTo>
                        <a:pt x="23" y="0"/>
                      </a:lnTo>
                      <a:lnTo>
                        <a:pt x="0" y="14"/>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214" name="Russia">
                  <a:extLst>
                    <a:ext uri="{FF2B5EF4-FFF2-40B4-BE49-F238E27FC236}">
                      <a16:creationId xmlns:a16="http://schemas.microsoft.com/office/drawing/2014/main" id="{8F56F1CD-E628-C44D-BC3E-B3E009295FFE}"/>
                    </a:ext>
                  </a:extLst>
                </p:cNvPr>
                <p:cNvSpPr>
                  <a:spLocks/>
                </p:cNvSpPr>
                <p:nvPr/>
              </p:nvSpPr>
              <p:spPr bwMode="gray">
                <a:xfrm>
                  <a:off x="6679472" y="836770"/>
                  <a:ext cx="253069" cy="119762"/>
                </a:xfrm>
                <a:custGeom>
                  <a:avLst/>
                  <a:gdLst/>
                  <a:ahLst/>
                  <a:cxnLst>
                    <a:cxn ang="0">
                      <a:pos x="0" y="18"/>
                    </a:cxn>
                    <a:cxn ang="0">
                      <a:pos x="0" y="18"/>
                    </a:cxn>
                    <a:cxn ang="0">
                      <a:pos x="15" y="12"/>
                    </a:cxn>
                    <a:cxn ang="0">
                      <a:pos x="4" y="7"/>
                    </a:cxn>
                    <a:cxn ang="0">
                      <a:pos x="53" y="0"/>
                    </a:cxn>
                    <a:cxn ang="0">
                      <a:pos x="61" y="0"/>
                    </a:cxn>
                    <a:cxn ang="0">
                      <a:pos x="52" y="7"/>
                    </a:cxn>
                    <a:cxn ang="0">
                      <a:pos x="69" y="6"/>
                    </a:cxn>
                    <a:cxn ang="0">
                      <a:pos x="25" y="21"/>
                    </a:cxn>
                    <a:cxn ang="0">
                      <a:pos x="15" y="26"/>
                    </a:cxn>
                    <a:cxn ang="0">
                      <a:pos x="17" y="19"/>
                    </a:cxn>
                    <a:cxn ang="0">
                      <a:pos x="0" y="18"/>
                    </a:cxn>
                    <a:cxn ang="0">
                      <a:pos x="0" y="18"/>
                    </a:cxn>
                  </a:cxnLst>
                  <a:rect l="0" t="0" r="r" b="b"/>
                  <a:pathLst>
                    <a:path w="70" h="27">
                      <a:moveTo>
                        <a:pt x="0" y="18"/>
                      </a:moveTo>
                      <a:lnTo>
                        <a:pt x="0" y="18"/>
                      </a:lnTo>
                      <a:lnTo>
                        <a:pt x="15" y="12"/>
                      </a:lnTo>
                      <a:lnTo>
                        <a:pt x="4" y="7"/>
                      </a:lnTo>
                      <a:lnTo>
                        <a:pt x="53" y="0"/>
                      </a:lnTo>
                      <a:lnTo>
                        <a:pt x="61" y="0"/>
                      </a:lnTo>
                      <a:lnTo>
                        <a:pt x="52" y="7"/>
                      </a:lnTo>
                      <a:lnTo>
                        <a:pt x="69" y="6"/>
                      </a:lnTo>
                      <a:lnTo>
                        <a:pt x="25" y="21"/>
                      </a:lnTo>
                      <a:lnTo>
                        <a:pt x="15" y="26"/>
                      </a:lnTo>
                      <a:lnTo>
                        <a:pt x="17" y="19"/>
                      </a:lnTo>
                      <a:lnTo>
                        <a:pt x="0" y="18"/>
                      </a:lnTo>
                      <a:lnTo>
                        <a:pt x="0" y="18"/>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15" name="Russia">
                  <a:extLst>
                    <a:ext uri="{FF2B5EF4-FFF2-40B4-BE49-F238E27FC236}">
                      <a16:creationId xmlns:a16="http://schemas.microsoft.com/office/drawing/2014/main" id="{9214DE9F-7717-414C-B071-43AB5CA1BF80}"/>
                    </a:ext>
                  </a:extLst>
                </p:cNvPr>
                <p:cNvSpPr>
                  <a:spLocks/>
                </p:cNvSpPr>
                <p:nvPr/>
              </p:nvSpPr>
              <p:spPr bwMode="gray">
                <a:xfrm>
                  <a:off x="6756678" y="2092256"/>
                  <a:ext cx="102942" cy="66534"/>
                </a:xfrm>
                <a:custGeom>
                  <a:avLst/>
                  <a:gdLst/>
                  <a:ahLst/>
                  <a:cxnLst>
                    <a:cxn ang="0">
                      <a:pos x="0" y="13"/>
                    </a:cxn>
                    <a:cxn ang="0">
                      <a:pos x="0" y="13"/>
                    </a:cxn>
                    <a:cxn ang="0">
                      <a:pos x="8" y="0"/>
                    </a:cxn>
                    <a:cxn ang="0">
                      <a:pos x="27" y="7"/>
                    </a:cxn>
                    <a:cxn ang="0">
                      <a:pos x="0" y="13"/>
                    </a:cxn>
                    <a:cxn ang="0">
                      <a:pos x="0" y="13"/>
                    </a:cxn>
                  </a:cxnLst>
                  <a:rect l="0" t="0" r="r" b="b"/>
                  <a:pathLst>
                    <a:path w="28" h="14">
                      <a:moveTo>
                        <a:pt x="0" y="13"/>
                      </a:moveTo>
                      <a:lnTo>
                        <a:pt x="0" y="13"/>
                      </a:lnTo>
                      <a:lnTo>
                        <a:pt x="8" y="0"/>
                      </a:lnTo>
                      <a:lnTo>
                        <a:pt x="27" y="7"/>
                      </a:lnTo>
                      <a:lnTo>
                        <a:pt x="0" y="13"/>
                      </a:lnTo>
                      <a:lnTo>
                        <a:pt x="0" y="13"/>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16" name="Russia">
                  <a:extLst>
                    <a:ext uri="{FF2B5EF4-FFF2-40B4-BE49-F238E27FC236}">
                      <a16:creationId xmlns:a16="http://schemas.microsoft.com/office/drawing/2014/main" id="{EA84B423-982B-4741-AB98-27EDDC357313}"/>
                    </a:ext>
                  </a:extLst>
                </p:cNvPr>
                <p:cNvSpPr>
                  <a:spLocks/>
                </p:cNvSpPr>
                <p:nvPr/>
              </p:nvSpPr>
              <p:spPr bwMode="gray">
                <a:xfrm>
                  <a:off x="6923959" y="1715226"/>
                  <a:ext cx="304539" cy="257266"/>
                </a:xfrm>
                <a:custGeom>
                  <a:avLst/>
                  <a:gdLst/>
                  <a:ahLst/>
                  <a:cxnLst>
                    <a:cxn ang="0">
                      <a:pos x="0" y="27"/>
                    </a:cxn>
                    <a:cxn ang="0">
                      <a:pos x="0" y="27"/>
                    </a:cxn>
                    <a:cxn ang="0">
                      <a:pos x="7" y="40"/>
                    </a:cxn>
                    <a:cxn ang="0">
                      <a:pos x="16" y="36"/>
                    </a:cxn>
                    <a:cxn ang="0">
                      <a:pos x="26" y="43"/>
                    </a:cxn>
                    <a:cxn ang="0">
                      <a:pos x="34" y="40"/>
                    </a:cxn>
                    <a:cxn ang="0">
                      <a:pos x="31" y="54"/>
                    </a:cxn>
                    <a:cxn ang="0">
                      <a:pos x="83" y="56"/>
                    </a:cxn>
                    <a:cxn ang="0">
                      <a:pos x="63" y="46"/>
                    </a:cxn>
                    <a:cxn ang="0">
                      <a:pos x="53" y="29"/>
                    </a:cxn>
                    <a:cxn ang="0">
                      <a:pos x="54" y="11"/>
                    </a:cxn>
                    <a:cxn ang="0">
                      <a:pos x="67" y="0"/>
                    </a:cxn>
                    <a:cxn ang="0">
                      <a:pos x="21" y="4"/>
                    </a:cxn>
                    <a:cxn ang="0">
                      <a:pos x="11" y="27"/>
                    </a:cxn>
                    <a:cxn ang="0">
                      <a:pos x="0" y="27"/>
                    </a:cxn>
                    <a:cxn ang="0">
                      <a:pos x="0" y="27"/>
                    </a:cxn>
                  </a:cxnLst>
                  <a:rect l="0" t="0" r="r" b="b"/>
                  <a:pathLst>
                    <a:path w="84" h="57">
                      <a:moveTo>
                        <a:pt x="0" y="27"/>
                      </a:moveTo>
                      <a:lnTo>
                        <a:pt x="0" y="27"/>
                      </a:lnTo>
                      <a:lnTo>
                        <a:pt x="7" y="40"/>
                      </a:lnTo>
                      <a:lnTo>
                        <a:pt x="16" y="36"/>
                      </a:lnTo>
                      <a:lnTo>
                        <a:pt x="26" y="43"/>
                      </a:lnTo>
                      <a:lnTo>
                        <a:pt x="34" y="40"/>
                      </a:lnTo>
                      <a:lnTo>
                        <a:pt x="31" y="54"/>
                      </a:lnTo>
                      <a:lnTo>
                        <a:pt x="83" y="56"/>
                      </a:lnTo>
                      <a:lnTo>
                        <a:pt x="63" y="46"/>
                      </a:lnTo>
                      <a:lnTo>
                        <a:pt x="53" y="29"/>
                      </a:lnTo>
                      <a:lnTo>
                        <a:pt x="54" y="11"/>
                      </a:lnTo>
                      <a:lnTo>
                        <a:pt x="67" y="0"/>
                      </a:lnTo>
                      <a:lnTo>
                        <a:pt x="21" y="4"/>
                      </a:lnTo>
                      <a:lnTo>
                        <a:pt x="11" y="27"/>
                      </a:lnTo>
                      <a:lnTo>
                        <a:pt x="0" y="27"/>
                      </a:lnTo>
                      <a:lnTo>
                        <a:pt x="0" y="27"/>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17" name="Russia">
                  <a:extLst>
                    <a:ext uri="{FF2B5EF4-FFF2-40B4-BE49-F238E27FC236}">
                      <a16:creationId xmlns:a16="http://schemas.microsoft.com/office/drawing/2014/main" id="{B03B2353-647B-484C-9DD4-DF743BDF5F22}"/>
                    </a:ext>
                  </a:extLst>
                </p:cNvPr>
                <p:cNvSpPr>
                  <a:spLocks noChangeAspect="1"/>
                </p:cNvSpPr>
                <p:nvPr/>
              </p:nvSpPr>
              <p:spPr bwMode="gray">
                <a:xfrm>
                  <a:off x="13684412" y="2630168"/>
                  <a:ext cx="156203" cy="56458"/>
                </a:xfrm>
                <a:custGeom>
                  <a:avLst/>
                  <a:gdLst>
                    <a:gd name="T0" fmla="*/ 0 w 43"/>
                    <a:gd name="T1" fmla="*/ 4 h 14"/>
                    <a:gd name="T2" fmla="*/ 0 w 43"/>
                    <a:gd name="T3" fmla="*/ 4 h 14"/>
                    <a:gd name="T4" fmla="*/ 25 w 43"/>
                    <a:gd name="T5" fmla="*/ 0 h 14"/>
                    <a:gd name="T6" fmla="*/ 42 w 43"/>
                    <a:gd name="T7" fmla="*/ 6 h 14"/>
                    <a:gd name="T8" fmla="*/ 33 w 43"/>
                    <a:gd name="T9" fmla="*/ 13 h 14"/>
                    <a:gd name="T10" fmla="*/ 0 w 43"/>
                    <a:gd name="T11" fmla="*/ 4 h 14"/>
                    <a:gd name="T12" fmla="*/ 0 w 43"/>
                    <a:gd name="T13" fmla="*/ 4 h 14"/>
                    <a:gd name="T14" fmla="*/ 0 60000 65536"/>
                    <a:gd name="T15" fmla="*/ 0 60000 65536"/>
                    <a:gd name="T16" fmla="*/ 0 60000 65536"/>
                    <a:gd name="T17" fmla="*/ 0 60000 65536"/>
                    <a:gd name="T18" fmla="*/ 0 60000 65536"/>
                    <a:gd name="T19" fmla="*/ 0 60000 65536"/>
                    <a:gd name="T20" fmla="*/ 0 60000 65536"/>
                    <a:gd name="T21" fmla="*/ 0 w 43"/>
                    <a:gd name="T22" fmla="*/ 0 h 14"/>
                    <a:gd name="T23" fmla="*/ 43 w 4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4">
                      <a:moveTo>
                        <a:pt x="0" y="4"/>
                      </a:moveTo>
                      <a:lnTo>
                        <a:pt x="0" y="4"/>
                      </a:lnTo>
                      <a:lnTo>
                        <a:pt x="25" y="0"/>
                      </a:lnTo>
                      <a:lnTo>
                        <a:pt x="42" y="6"/>
                      </a:lnTo>
                      <a:lnTo>
                        <a:pt x="33" y="13"/>
                      </a:lnTo>
                      <a:lnTo>
                        <a:pt x="0" y="4"/>
                      </a:lnTo>
                    </a:path>
                  </a:pathLst>
                </a:custGeom>
                <a:solidFill>
                  <a:srgbClr val="E0E2E2"/>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218" name="Russia">
                  <a:extLst>
                    <a:ext uri="{FF2B5EF4-FFF2-40B4-BE49-F238E27FC236}">
                      <a16:creationId xmlns:a16="http://schemas.microsoft.com/office/drawing/2014/main" id="{791C5491-9EF0-0B4D-A29E-E5EEAAB8C436}"/>
                    </a:ext>
                  </a:extLst>
                </p:cNvPr>
                <p:cNvSpPr/>
                <p:nvPr/>
              </p:nvSpPr>
              <p:spPr bwMode="gray">
                <a:xfrm>
                  <a:off x="5331620" y="3305174"/>
                  <a:ext cx="185800" cy="87784"/>
                </a:xfrm>
                <a:custGeom>
                  <a:avLst/>
                  <a:gdLst>
                    <a:gd name="connsiteX0" fmla="*/ 154781 w 154781"/>
                    <a:gd name="connsiteY0" fmla="*/ 88106 h 92916"/>
                    <a:gd name="connsiteX1" fmla="*/ 154781 w 154781"/>
                    <a:gd name="connsiteY1" fmla="*/ 88106 h 92916"/>
                    <a:gd name="connsiteX2" fmla="*/ 76200 w 154781"/>
                    <a:gd name="connsiteY2" fmla="*/ 4762 h 92916"/>
                    <a:gd name="connsiteX3" fmla="*/ 69056 w 154781"/>
                    <a:gd name="connsiteY3" fmla="*/ 0 h 92916"/>
                    <a:gd name="connsiteX4" fmla="*/ 47625 w 154781"/>
                    <a:gd name="connsiteY4" fmla="*/ 2381 h 92916"/>
                    <a:gd name="connsiteX5" fmla="*/ 40481 w 154781"/>
                    <a:gd name="connsiteY5" fmla="*/ 7144 h 92916"/>
                    <a:gd name="connsiteX6" fmla="*/ 30956 w 154781"/>
                    <a:gd name="connsiteY6" fmla="*/ 26194 h 92916"/>
                    <a:gd name="connsiteX7" fmla="*/ 14287 w 154781"/>
                    <a:gd name="connsiteY7" fmla="*/ 23812 h 92916"/>
                    <a:gd name="connsiteX8" fmla="*/ 7144 w 154781"/>
                    <a:gd name="connsiteY8" fmla="*/ 21431 h 92916"/>
                    <a:gd name="connsiteX9" fmla="*/ 0 w 154781"/>
                    <a:gd name="connsiteY9" fmla="*/ 23812 h 92916"/>
                    <a:gd name="connsiteX10" fmla="*/ 2381 w 154781"/>
                    <a:gd name="connsiteY10" fmla="*/ 45244 h 92916"/>
                    <a:gd name="connsiteX11" fmla="*/ 4762 w 154781"/>
                    <a:gd name="connsiteY11" fmla="*/ 52387 h 92916"/>
                    <a:gd name="connsiteX12" fmla="*/ 7144 w 154781"/>
                    <a:gd name="connsiteY12" fmla="*/ 61912 h 92916"/>
                    <a:gd name="connsiteX13" fmla="*/ 9525 w 154781"/>
                    <a:gd name="connsiteY13" fmla="*/ 69056 h 92916"/>
                    <a:gd name="connsiteX14" fmla="*/ 30956 w 154781"/>
                    <a:gd name="connsiteY14" fmla="*/ 78581 h 92916"/>
                    <a:gd name="connsiteX15" fmla="*/ 40481 w 154781"/>
                    <a:gd name="connsiteY15" fmla="*/ 80962 h 92916"/>
                    <a:gd name="connsiteX16" fmla="*/ 126206 w 154781"/>
                    <a:gd name="connsiteY16" fmla="*/ 85725 h 92916"/>
                    <a:gd name="connsiteX17" fmla="*/ 138112 w 154781"/>
                    <a:gd name="connsiteY17" fmla="*/ 88106 h 92916"/>
                    <a:gd name="connsiteX18" fmla="*/ 145256 w 154781"/>
                    <a:gd name="connsiteY18" fmla="*/ 92869 h 92916"/>
                    <a:gd name="connsiteX19" fmla="*/ 154781 w 154781"/>
                    <a:gd name="connsiteY19" fmla="*/ 88106 h 92916"/>
                    <a:gd name="connsiteX0" fmla="*/ 154781 w 154781"/>
                    <a:gd name="connsiteY0" fmla="*/ 88495 h 93305"/>
                    <a:gd name="connsiteX1" fmla="*/ 154781 w 154781"/>
                    <a:gd name="connsiteY1" fmla="*/ 88495 h 93305"/>
                    <a:gd name="connsiteX2" fmla="*/ 76200 w 154781"/>
                    <a:gd name="connsiteY2" fmla="*/ 5151 h 93305"/>
                    <a:gd name="connsiteX3" fmla="*/ 119062 w 154781"/>
                    <a:gd name="connsiteY3" fmla="*/ 7533 h 93305"/>
                    <a:gd name="connsiteX4" fmla="*/ 47625 w 154781"/>
                    <a:gd name="connsiteY4" fmla="*/ 2770 h 93305"/>
                    <a:gd name="connsiteX5" fmla="*/ 40481 w 154781"/>
                    <a:gd name="connsiteY5" fmla="*/ 7533 h 93305"/>
                    <a:gd name="connsiteX6" fmla="*/ 30956 w 154781"/>
                    <a:gd name="connsiteY6" fmla="*/ 26583 h 93305"/>
                    <a:gd name="connsiteX7" fmla="*/ 14287 w 154781"/>
                    <a:gd name="connsiteY7" fmla="*/ 24201 h 93305"/>
                    <a:gd name="connsiteX8" fmla="*/ 7144 w 154781"/>
                    <a:gd name="connsiteY8" fmla="*/ 21820 h 93305"/>
                    <a:gd name="connsiteX9" fmla="*/ 0 w 154781"/>
                    <a:gd name="connsiteY9" fmla="*/ 24201 h 93305"/>
                    <a:gd name="connsiteX10" fmla="*/ 2381 w 154781"/>
                    <a:gd name="connsiteY10" fmla="*/ 45633 h 93305"/>
                    <a:gd name="connsiteX11" fmla="*/ 4762 w 154781"/>
                    <a:gd name="connsiteY11" fmla="*/ 52776 h 93305"/>
                    <a:gd name="connsiteX12" fmla="*/ 7144 w 154781"/>
                    <a:gd name="connsiteY12" fmla="*/ 62301 h 93305"/>
                    <a:gd name="connsiteX13" fmla="*/ 9525 w 154781"/>
                    <a:gd name="connsiteY13" fmla="*/ 69445 h 93305"/>
                    <a:gd name="connsiteX14" fmla="*/ 30956 w 154781"/>
                    <a:gd name="connsiteY14" fmla="*/ 78970 h 93305"/>
                    <a:gd name="connsiteX15" fmla="*/ 40481 w 154781"/>
                    <a:gd name="connsiteY15" fmla="*/ 81351 h 93305"/>
                    <a:gd name="connsiteX16" fmla="*/ 126206 w 154781"/>
                    <a:gd name="connsiteY16" fmla="*/ 86114 h 93305"/>
                    <a:gd name="connsiteX17" fmla="*/ 138112 w 154781"/>
                    <a:gd name="connsiteY17" fmla="*/ 88495 h 93305"/>
                    <a:gd name="connsiteX18" fmla="*/ 145256 w 154781"/>
                    <a:gd name="connsiteY18" fmla="*/ 93258 h 93305"/>
                    <a:gd name="connsiteX19" fmla="*/ 154781 w 154781"/>
                    <a:gd name="connsiteY19" fmla="*/ 88495 h 93305"/>
                    <a:gd name="connsiteX0" fmla="*/ 154781 w 154781"/>
                    <a:gd name="connsiteY0" fmla="*/ 85725 h 90535"/>
                    <a:gd name="connsiteX1" fmla="*/ 154781 w 154781"/>
                    <a:gd name="connsiteY1" fmla="*/ 85725 h 90535"/>
                    <a:gd name="connsiteX2" fmla="*/ 138113 w 154781"/>
                    <a:gd name="connsiteY2" fmla="*/ 14287 h 90535"/>
                    <a:gd name="connsiteX3" fmla="*/ 119062 w 154781"/>
                    <a:gd name="connsiteY3" fmla="*/ 4763 h 90535"/>
                    <a:gd name="connsiteX4" fmla="*/ 47625 w 154781"/>
                    <a:gd name="connsiteY4" fmla="*/ 0 h 90535"/>
                    <a:gd name="connsiteX5" fmla="*/ 40481 w 154781"/>
                    <a:gd name="connsiteY5" fmla="*/ 4763 h 90535"/>
                    <a:gd name="connsiteX6" fmla="*/ 30956 w 154781"/>
                    <a:gd name="connsiteY6" fmla="*/ 23813 h 90535"/>
                    <a:gd name="connsiteX7" fmla="*/ 14287 w 154781"/>
                    <a:gd name="connsiteY7" fmla="*/ 21431 h 90535"/>
                    <a:gd name="connsiteX8" fmla="*/ 7144 w 154781"/>
                    <a:gd name="connsiteY8" fmla="*/ 19050 h 90535"/>
                    <a:gd name="connsiteX9" fmla="*/ 0 w 154781"/>
                    <a:gd name="connsiteY9" fmla="*/ 21431 h 90535"/>
                    <a:gd name="connsiteX10" fmla="*/ 2381 w 154781"/>
                    <a:gd name="connsiteY10" fmla="*/ 42863 h 90535"/>
                    <a:gd name="connsiteX11" fmla="*/ 4762 w 154781"/>
                    <a:gd name="connsiteY11" fmla="*/ 50006 h 90535"/>
                    <a:gd name="connsiteX12" fmla="*/ 7144 w 154781"/>
                    <a:gd name="connsiteY12" fmla="*/ 59531 h 90535"/>
                    <a:gd name="connsiteX13" fmla="*/ 9525 w 154781"/>
                    <a:gd name="connsiteY13" fmla="*/ 66675 h 90535"/>
                    <a:gd name="connsiteX14" fmla="*/ 30956 w 154781"/>
                    <a:gd name="connsiteY14" fmla="*/ 76200 h 90535"/>
                    <a:gd name="connsiteX15" fmla="*/ 40481 w 154781"/>
                    <a:gd name="connsiteY15" fmla="*/ 78581 h 90535"/>
                    <a:gd name="connsiteX16" fmla="*/ 126206 w 154781"/>
                    <a:gd name="connsiteY16" fmla="*/ 83344 h 90535"/>
                    <a:gd name="connsiteX17" fmla="*/ 138112 w 154781"/>
                    <a:gd name="connsiteY17" fmla="*/ 85725 h 90535"/>
                    <a:gd name="connsiteX18" fmla="*/ 145256 w 154781"/>
                    <a:gd name="connsiteY18" fmla="*/ 90488 h 90535"/>
                    <a:gd name="connsiteX19" fmla="*/ 154781 w 154781"/>
                    <a:gd name="connsiteY19" fmla="*/ 85725 h 90535"/>
                    <a:gd name="connsiteX0" fmla="*/ 185737 w 185737"/>
                    <a:gd name="connsiteY0" fmla="*/ 83344 h 90520"/>
                    <a:gd name="connsiteX1" fmla="*/ 154781 w 185737"/>
                    <a:gd name="connsiteY1" fmla="*/ 85725 h 90520"/>
                    <a:gd name="connsiteX2" fmla="*/ 138113 w 185737"/>
                    <a:gd name="connsiteY2" fmla="*/ 14287 h 90520"/>
                    <a:gd name="connsiteX3" fmla="*/ 119062 w 185737"/>
                    <a:gd name="connsiteY3" fmla="*/ 4763 h 90520"/>
                    <a:gd name="connsiteX4" fmla="*/ 47625 w 185737"/>
                    <a:gd name="connsiteY4" fmla="*/ 0 h 90520"/>
                    <a:gd name="connsiteX5" fmla="*/ 40481 w 185737"/>
                    <a:gd name="connsiteY5" fmla="*/ 4763 h 90520"/>
                    <a:gd name="connsiteX6" fmla="*/ 30956 w 185737"/>
                    <a:gd name="connsiteY6" fmla="*/ 23813 h 90520"/>
                    <a:gd name="connsiteX7" fmla="*/ 14287 w 185737"/>
                    <a:gd name="connsiteY7" fmla="*/ 21431 h 90520"/>
                    <a:gd name="connsiteX8" fmla="*/ 7144 w 185737"/>
                    <a:gd name="connsiteY8" fmla="*/ 19050 h 90520"/>
                    <a:gd name="connsiteX9" fmla="*/ 0 w 185737"/>
                    <a:gd name="connsiteY9" fmla="*/ 21431 h 90520"/>
                    <a:gd name="connsiteX10" fmla="*/ 2381 w 185737"/>
                    <a:gd name="connsiteY10" fmla="*/ 42863 h 90520"/>
                    <a:gd name="connsiteX11" fmla="*/ 4762 w 185737"/>
                    <a:gd name="connsiteY11" fmla="*/ 50006 h 90520"/>
                    <a:gd name="connsiteX12" fmla="*/ 7144 w 185737"/>
                    <a:gd name="connsiteY12" fmla="*/ 59531 h 90520"/>
                    <a:gd name="connsiteX13" fmla="*/ 9525 w 185737"/>
                    <a:gd name="connsiteY13" fmla="*/ 66675 h 90520"/>
                    <a:gd name="connsiteX14" fmla="*/ 30956 w 185737"/>
                    <a:gd name="connsiteY14" fmla="*/ 76200 h 90520"/>
                    <a:gd name="connsiteX15" fmla="*/ 40481 w 185737"/>
                    <a:gd name="connsiteY15" fmla="*/ 78581 h 90520"/>
                    <a:gd name="connsiteX16" fmla="*/ 126206 w 185737"/>
                    <a:gd name="connsiteY16" fmla="*/ 83344 h 90520"/>
                    <a:gd name="connsiteX17" fmla="*/ 138112 w 185737"/>
                    <a:gd name="connsiteY17" fmla="*/ 85725 h 90520"/>
                    <a:gd name="connsiteX18" fmla="*/ 145256 w 185737"/>
                    <a:gd name="connsiteY18" fmla="*/ 90488 h 90520"/>
                    <a:gd name="connsiteX19" fmla="*/ 185737 w 185737"/>
                    <a:gd name="connsiteY19" fmla="*/ 83344 h 90520"/>
                    <a:gd name="connsiteX0" fmla="*/ 185737 w 185945"/>
                    <a:gd name="connsiteY0" fmla="*/ 83344 h 90288"/>
                    <a:gd name="connsiteX1" fmla="*/ 154781 w 185945"/>
                    <a:gd name="connsiteY1" fmla="*/ 85725 h 90288"/>
                    <a:gd name="connsiteX2" fmla="*/ 138113 w 185945"/>
                    <a:gd name="connsiteY2" fmla="*/ 14287 h 90288"/>
                    <a:gd name="connsiteX3" fmla="*/ 119062 w 185945"/>
                    <a:gd name="connsiteY3" fmla="*/ 4763 h 90288"/>
                    <a:gd name="connsiteX4" fmla="*/ 47625 w 185945"/>
                    <a:gd name="connsiteY4" fmla="*/ 0 h 90288"/>
                    <a:gd name="connsiteX5" fmla="*/ 40481 w 185945"/>
                    <a:gd name="connsiteY5" fmla="*/ 4763 h 90288"/>
                    <a:gd name="connsiteX6" fmla="*/ 30956 w 185945"/>
                    <a:gd name="connsiteY6" fmla="*/ 23813 h 90288"/>
                    <a:gd name="connsiteX7" fmla="*/ 14287 w 185945"/>
                    <a:gd name="connsiteY7" fmla="*/ 21431 h 90288"/>
                    <a:gd name="connsiteX8" fmla="*/ 7144 w 185945"/>
                    <a:gd name="connsiteY8" fmla="*/ 19050 h 90288"/>
                    <a:gd name="connsiteX9" fmla="*/ 0 w 185945"/>
                    <a:gd name="connsiteY9" fmla="*/ 21431 h 90288"/>
                    <a:gd name="connsiteX10" fmla="*/ 2381 w 185945"/>
                    <a:gd name="connsiteY10" fmla="*/ 42863 h 90288"/>
                    <a:gd name="connsiteX11" fmla="*/ 4762 w 185945"/>
                    <a:gd name="connsiteY11" fmla="*/ 50006 h 90288"/>
                    <a:gd name="connsiteX12" fmla="*/ 7144 w 185945"/>
                    <a:gd name="connsiteY12" fmla="*/ 59531 h 90288"/>
                    <a:gd name="connsiteX13" fmla="*/ 9525 w 185945"/>
                    <a:gd name="connsiteY13" fmla="*/ 66675 h 90288"/>
                    <a:gd name="connsiteX14" fmla="*/ 30956 w 185945"/>
                    <a:gd name="connsiteY14" fmla="*/ 76200 h 90288"/>
                    <a:gd name="connsiteX15" fmla="*/ 40481 w 185945"/>
                    <a:gd name="connsiteY15" fmla="*/ 78581 h 90288"/>
                    <a:gd name="connsiteX16" fmla="*/ 126206 w 185945"/>
                    <a:gd name="connsiteY16" fmla="*/ 83344 h 90288"/>
                    <a:gd name="connsiteX17" fmla="*/ 138112 w 185945"/>
                    <a:gd name="connsiteY17" fmla="*/ 85725 h 90288"/>
                    <a:gd name="connsiteX18" fmla="*/ 185737 w 185945"/>
                    <a:gd name="connsiteY18" fmla="*/ 83344 h 90288"/>
                    <a:gd name="connsiteX0" fmla="*/ 185737 w 185737"/>
                    <a:gd name="connsiteY0" fmla="*/ 83344 h 85725"/>
                    <a:gd name="connsiteX1" fmla="*/ 138113 w 185737"/>
                    <a:gd name="connsiteY1" fmla="*/ 14287 h 85725"/>
                    <a:gd name="connsiteX2" fmla="*/ 119062 w 185737"/>
                    <a:gd name="connsiteY2" fmla="*/ 4763 h 85725"/>
                    <a:gd name="connsiteX3" fmla="*/ 47625 w 185737"/>
                    <a:gd name="connsiteY3" fmla="*/ 0 h 85725"/>
                    <a:gd name="connsiteX4" fmla="*/ 40481 w 185737"/>
                    <a:gd name="connsiteY4" fmla="*/ 4763 h 85725"/>
                    <a:gd name="connsiteX5" fmla="*/ 30956 w 185737"/>
                    <a:gd name="connsiteY5" fmla="*/ 23813 h 85725"/>
                    <a:gd name="connsiteX6" fmla="*/ 14287 w 185737"/>
                    <a:gd name="connsiteY6" fmla="*/ 21431 h 85725"/>
                    <a:gd name="connsiteX7" fmla="*/ 7144 w 185737"/>
                    <a:gd name="connsiteY7" fmla="*/ 19050 h 85725"/>
                    <a:gd name="connsiteX8" fmla="*/ 0 w 185737"/>
                    <a:gd name="connsiteY8" fmla="*/ 21431 h 85725"/>
                    <a:gd name="connsiteX9" fmla="*/ 2381 w 185737"/>
                    <a:gd name="connsiteY9" fmla="*/ 42863 h 85725"/>
                    <a:gd name="connsiteX10" fmla="*/ 4762 w 185737"/>
                    <a:gd name="connsiteY10" fmla="*/ 50006 h 85725"/>
                    <a:gd name="connsiteX11" fmla="*/ 7144 w 185737"/>
                    <a:gd name="connsiteY11" fmla="*/ 59531 h 85725"/>
                    <a:gd name="connsiteX12" fmla="*/ 9525 w 185737"/>
                    <a:gd name="connsiteY12" fmla="*/ 66675 h 85725"/>
                    <a:gd name="connsiteX13" fmla="*/ 30956 w 185737"/>
                    <a:gd name="connsiteY13" fmla="*/ 76200 h 85725"/>
                    <a:gd name="connsiteX14" fmla="*/ 40481 w 185737"/>
                    <a:gd name="connsiteY14" fmla="*/ 78581 h 85725"/>
                    <a:gd name="connsiteX15" fmla="*/ 126206 w 185737"/>
                    <a:gd name="connsiteY15" fmla="*/ 83344 h 85725"/>
                    <a:gd name="connsiteX16" fmla="*/ 138112 w 185737"/>
                    <a:gd name="connsiteY16" fmla="*/ 85725 h 85725"/>
                    <a:gd name="connsiteX17" fmla="*/ 185737 w 185737"/>
                    <a:gd name="connsiteY17" fmla="*/ 83344 h 85725"/>
                    <a:gd name="connsiteX0" fmla="*/ 185737 w 185800"/>
                    <a:gd name="connsiteY0" fmla="*/ 83344 h 87784"/>
                    <a:gd name="connsiteX1" fmla="*/ 147638 w 185800"/>
                    <a:gd name="connsiteY1" fmla="*/ 35718 h 87784"/>
                    <a:gd name="connsiteX2" fmla="*/ 119062 w 185800"/>
                    <a:gd name="connsiteY2" fmla="*/ 4763 h 87784"/>
                    <a:gd name="connsiteX3" fmla="*/ 47625 w 185800"/>
                    <a:gd name="connsiteY3" fmla="*/ 0 h 87784"/>
                    <a:gd name="connsiteX4" fmla="*/ 40481 w 185800"/>
                    <a:gd name="connsiteY4" fmla="*/ 4763 h 87784"/>
                    <a:gd name="connsiteX5" fmla="*/ 30956 w 185800"/>
                    <a:gd name="connsiteY5" fmla="*/ 23813 h 87784"/>
                    <a:gd name="connsiteX6" fmla="*/ 14287 w 185800"/>
                    <a:gd name="connsiteY6" fmla="*/ 21431 h 87784"/>
                    <a:gd name="connsiteX7" fmla="*/ 7144 w 185800"/>
                    <a:gd name="connsiteY7" fmla="*/ 19050 h 87784"/>
                    <a:gd name="connsiteX8" fmla="*/ 0 w 185800"/>
                    <a:gd name="connsiteY8" fmla="*/ 21431 h 87784"/>
                    <a:gd name="connsiteX9" fmla="*/ 2381 w 185800"/>
                    <a:gd name="connsiteY9" fmla="*/ 42863 h 87784"/>
                    <a:gd name="connsiteX10" fmla="*/ 4762 w 185800"/>
                    <a:gd name="connsiteY10" fmla="*/ 50006 h 87784"/>
                    <a:gd name="connsiteX11" fmla="*/ 7144 w 185800"/>
                    <a:gd name="connsiteY11" fmla="*/ 59531 h 87784"/>
                    <a:gd name="connsiteX12" fmla="*/ 9525 w 185800"/>
                    <a:gd name="connsiteY12" fmla="*/ 66675 h 87784"/>
                    <a:gd name="connsiteX13" fmla="*/ 30956 w 185800"/>
                    <a:gd name="connsiteY13" fmla="*/ 76200 h 87784"/>
                    <a:gd name="connsiteX14" fmla="*/ 40481 w 185800"/>
                    <a:gd name="connsiteY14" fmla="*/ 78581 h 87784"/>
                    <a:gd name="connsiteX15" fmla="*/ 126206 w 185800"/>
                    <a:gd name="connsiteY15" fmla="*/ 83344 h 87784"/>
                    <a:gd name="connsiteX16" fmla="*/ 138112 w 185800"/>
                    <a:gd name="connsiteY16" fmla="*/ 85725 h 87784"/>
                    <a:gd name="connsiteX17" fmla="*/ 185737 w 185800"/>
                    <a:gd name="connsiteY17" fmla="*/ 83344 h 8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800" h="87784">
                      <a:moveTo>
                        <a:pt x="185737" y="83344"/>
                      </a:moveTo>
                      <a:cubicBezTo>
                        <a:pt x="187325" y="75010"/>
                        <a:pt x="158750" y="48815"/>
                        <a:pt x="147638" y="35718"/>
                      </a:cubicBezTo>
                      <a:cubicBezTo>
                        <a:pt x="136526" y="22621"/>
                        <a:pt x="121443" y="6350"/>
                        <a:pt x="119062" y="4763"/>
                      </a:cubicBezTo>
                      <a:cubicBezTo>
                        <a:pt x="111918" y="5557"/>
                        <a:pt x="60722" y="0"/>
                        <a:pt x="47625" y="0"/>
                      </a:cubicBezTo>
                      <a:cubicBezTo>
                        <a:pt x="34528" y="0"/>
                        <a:pt x="41643" y="2148"/>
                        <a:pt x="40481" y="4763"/>
                      </a:cubicBezTo>
                      <a:cubicBezTo>
                        <a:pt x="30963" y="26177"/>
                        <a:pt x="46457" y="18644"/>
                        <a:pt x="30956" y="23813"/>
                      </a:cubicBezTo>
                      <a:cubicBezTo>
                        <a:pt x="25400" y="23019"/>
                        <a:pt x="19791" y="22532"/>
                        <a:pt x="14287" y="21431"/>
                      </a:cubicBezTo>
                      <a:cubicBezTo>
                        <a:pt x="11826" y="20939"/>
                        <a:pt x="9654" y="19050"/>
                        <a:pt x="7144" y="19050"/>
                      </a:cubicBezTo>
                      <a:cubicBezTo>
                        <a:pt x="4634" y="19050"/>
                        <a:pt x="2381" y="20637"/>
                        <a:pt x="0" y="21431"/>
                      </a:cubicBezTo>
                      <a:cubicBezTo>
                        <a:pt x="794" y="28575"/>
                        <a:pt x="1199" y="35773"/>
                        <a:pt x="2381" y="42863"/>
                      </a:cubicBezTo>
                      <a:cubicBezTo>
                        <a:pt x="2794" y="45339"/>
                        <a:pt x="4072" y="47593"/>
                        <a:pt x="4762" y="50006"/>
                      </a:cubicBezTo>
                      <a:cubicBezTo>
                        <a:pt x="5661" y="53153"/>
                        <a:pt x="6245" y="56384"/>
                        <a:pt x="7144" y="59531"/>
                      </a:cubicBezTo>
                      <a:cubicBezTo>
                        <a:pt x="7834" y="61945"/>
                        <a:pt x="8133" y="64586"/>
                        <a:pt x="9525" y="66675"/>
                      </a:cubicBezTo>
                      <a:cubicBezTo>
                        <a:pt x="16337" y="76893"/>
                        <a:pt x="18718" y="73753"/>
                        <a:pt x="30956" y="76200"/>
                      </a:cubicBezTo>
                      <a:cubicBezTo>
                        <a:pt x="34165" y="76842"/>
                        <a:pt x="37217" y="78336"/>
                        <a:pt x="40481" y="78581"/>
                      </a:cubicBezTo>
                      <a:cubicBezTo>
                        <a:pt x="69020" y="80721"/>
                        <a:pt x="97631" y="81756"/>
                        <a:pt x="126206" y="83344"/>
                      </a:cubicBezTo>
                      <a:cubicBezTo>
                        <a:pt x="130175" y="84138"/>
                        <a:pt x="134322" y="84304"/>
                        <a:pt x="138112" y="85725"/>
                      </a:cubicBezTo>
                      <a:cubicBezTo>
                        <a:pt x="148034" y="85725"/>
                        <a:pt x="184149" y="91678"/>
                        <a:pt x="185737" y="83344"/>
                      </a:cubicBezTo>
                      <a:close/>
                    </a:path>
                  </a:pathLst>
                </a:custGeom>
                <a:solidFill>
                  <a:schemeClr val="accent1"/>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marL="0" marR="0" lvl="0" indent="0" algn="ctr" defTabSz="94594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04040"/>
                    </a:solidFill>
                    <a:effectLst/>
                    <a:uLnTx/>
                    <a:uFillTx/>
                    <a:latin typeface="Arial"/>
                    <a:ea typeface="+mn-ea"/>
                    <a:cs typeface="+mn-cs"/>
                  </a:endParaRPr>
                </a:p>
              </p:txBody>
            </p:sp>
          </p:grpSp>
          <p:grpSp>
            <p:nvGrpSpPr>
              <p:cNvPr id="146" name="Europe">
                <a:extLst>
                  <a:ext uri="{FF2B5EF4-FFF2-40B4-BE49-F238E27FC236}">
                    <a16:creationId xmlns:a16="http://schemas.microsoft.com/office/drawing/2014/main" id="{9F6690D0-8C09-FA44-938D-E006A6B7F986}"/>
                  </a:ext>
                </a:extLst>
              </p:cNvPr>
              <p:cNvGrpSpPr/>
              <p:nvPr userDrawn="1"/>
            </p:nvGrpSpPr>
            <p:grpSpPr>
              <a:xfrm>
                <a:off x="3161859" y="872458"/>
                <a:ext cx="3701584" cy="3841250"/>
                <a:chOff x="3161859" y="872458"/>
                <a:chExt cx="3701584" cy="3841250"/>
              </a:xfrm>
            </p:grpSpPr>
            <p:grpSp>
              <p:nvGrpSpPr>
                <p:cNvPr id="147" name="United Kingdom">
                  <a:extLst>
                    <a:ext uri="{FF2B5EF4-FFF2-40B4-BE49-F238E27FC236}">
                      <a16:creationId xmlns:a16="http://schemas.microsoft.com/office/drawing/2014/main" id="{5D40062E-23E9-EF47-B8F7-18C9DEC79F1A}"/>
                    </a:ext>
                  </a:extLst>
                </p:cNvPr>
                <p:cNvGrpSpPr/>
                <p:nvPr/>
              </p:nvGrpSpPr>
              <p:grpSpPr>
                <a:xfrm>
                  <a:off x="3977232" y="3050352"/>
                  <a:ext cx="484688" cy="647600"/>
                  <a:chOff x="4547548" y="2859796"/>
                  <a:chExt cx="242305" cy="323800"/>
                </a:xfrm>
                <a:solidFill>
                  <a:srgbClr val="C0C0C0"/>
                </a:solidFill>
              </p:grpSpPr>
              <p:sp>
                <p:nvSpPr>
                  <p:cNvPr id="199" name="United Kingdom">
                    <a:extLst>
                      <a:ext uri="{FF2B5EF4-FFF2-40B4-BE49-F238E27FC236}">
                        <a16:creationId xmlns:a16="http://schemas.microsoft.com/office/drawing/2014/main" id="{A2E2E3B1-D6F6-434E-AD0F-A4B5A0CBCBC3}"/>
                      </a:ext>
                    </a:extLst>
                  </p:cNvPr>
                  <p:cNvSpPr>
                    <a:spLocks/>
                  </p:cNvSpPr>
                  <p:nvPr/>
                </p:nvSpPr>
                <p:spPr bwMode="gray">
                  <a:xfrm>
                    <a:off x="4575423" y="2868667"/>
                    <a:ext cx="17154" cy="24396"/>
                  </a:xfrm>
                  <a:custGeom>
                    <a:avLst/>
                    <a:gdLst/>
                    <a:ahLst/>
                    <a:cxnLst>
                      <a:cxn ang="0">
                        <a:pos x="0" y="10"/>
                      </a:cxn>
                      <a:cxn ang="0">
                        <a:pos x="0" y="10"/>
                      </a:cxn>
                      <a:cxn ang="0">
                        <a:pos x="0" y="2"/>
                      </a:cxn>
                      <a:cxn ang="0">
                        <a:pos x="9" y="0"/>
                      </a:cxn>
                      <a:cxn ang="0">
                        <a:pos x="0" y="10"/>
                      </a:cxn>
                      <a:cxn ang="0">
                        <a:pos x="0" y="10"/>
                      </a:cxn>
                    </a:cxnLst>
                    <a:rect l="0" t="0" r="r" b="b"/>
                    <a:pathLst>
                      <a:path w="10" h="11">
                        <a:moveTo>
                          <a:pt x="0" y="10"/>
                        </a:moveTo>
                        <a:lnTo>
                          <a:pt x="0" y="10"/>
                        </a:lnTo>
                        <a:lnTo>
                          <a:pt x="0" y="2"/>
                        </a:lnTo>
                        <a:lnTo>
                          <a:pt x="9" y="0"/>
                        </a:lnTo>
                        <a:lnTo>
                          <a:pt x="0" y="10"/>
                        </a:lnTo>
                        <a:lnTo>
                          <a:pt x="0" y="10"/>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00" name="United Kingdom">
                    <a:extLst>
                      <a:ext uri="{FF2B5EF4-FFF2-40B4-BE49-F238E27FC236}">
                        <a16:creationId xmlns:a16="http://schemas.microsoft.com/office/drawing/2014/main" id="{8F0C11BD-B2C6-6E48-BDFB-7772CBD9DE4E}"/>
                      </a:ext>
                    </a:extLst>
                  </p:cNvPr>
                  <p:cNvSpPr>
                    <a:spLocks/>
                  </p:cNvSpPr>
                  <p:nvPr/>
                </p:nvSpPr>
                <p:spPr bwMode="gray">
                  <a:xfrm>
                    <a:off x="4581857" y="2893063"/>
                    <a:ext cx="17154" cy="17743"/>
                  </a:xfrm>
                  <a:custGeom>
                    <a:avLst/>
                    <a:gdLst/>
                    <a:ahLst/>
                    <a:cxnLst>
                      <a:cxn ang="0">
                        <a:pos x="0" y="5"/>
                      </a:cxn>
                      <a:cxn ang="0">
                        <a:pos x="0" y="5"/>
                      </a:cxn>
                      <a:cxn ang="0">
                        <a:pos x="4" y="0"/>
                      </a:cxn>
                      <a:cxn ang="0">
                        <a:pos x="8" y="7"/>
                      </a:cxn>
                      <a:cxn ang="0">
                        <a:pos x="0" y="5"/>
                      </a:cxn>
                      <a:cxn ang="0">
                        <a:pos x="0" y="5"/>
                      </a:cxn>
                    </a:cxnLst>
                    <a:rect l="0" t="0" r="r" b="b"/>
                    <a:pathLst>
                      <a:path w="9" h="8">
                        <a:moveTo>
                          <a:pt x="0" y="5"/>
                        </a:moveTo>
                        <a:lnTo>
                          <a:pt x="0" y="5"/>
                        </a:lnTo>
                        <a:lnTo>
                          <a:pt x="4" y="0"/>
                        </a:lnTo>
                        <a:lnTo>
                          <a:pt x="8" y="7"/>
                        </a:lnTo>
                        <a:lnTo>
                          <a:pt x="0" y="5"/>
                        </a:lnTo>
                        <a:lnTo>
                          <a:pt x="0" y="5"/>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01" name="United Kingdom">
                    <a:extLst>
                      <a:ext uri="{FF2B5EF4-FFF2-40B4-BE49-F238E27FC236}">
                        <a16:creationId xmlns:a16="http://schemas.microsoft.com/office/drawing/2014/main" id="{AD60DE11-1889-C743-9BB6-9815C51CD75A}"/>
                      </a:ext>
                    </a:extLst>
                  </p:cNvPr>
                  <p:cNvSpPr>
                    <a:spLocks/>
                  </p:cNvSpPr>
                  <p:nvPr/>
                </p:nvSpPr>
                <p:spPr bwMode="gray">
                  <a:xfrm>
                    <a:off x="4596866" y="2859796"/>
                    <a:ext cx="192987" cy="323800"/>
                  </a:xfrm>
                  <a:custGeom>
                    <a:avLst/>
                    <a:gdLst/>
                    <a:ahLst/>
                    <a:cxnLst>
                      <a:cxn ang="0">
                        <a:pos x="0" y="33"/>
                      </a:cxn>
                      <a:cxn ang="0">
                        <a:pos x="0" y="33"/>
                      </a:cxn>
                      <a:cxn ang="0">
                        <a:pos x="4" y="13"/>
                      </a:cxn>
                      <a:cxn ang="0">
                        <a:pos x="16" y="0"/>
                      </a:cxn>
                      <a:cxn ang="0">
                        <a:pos x="40" y="0"/>
                      </a:cxn>
                      <a:cxn ang="0">
                        <a:pos x="26" y="16"/>
                      </a:cxn>
                      <a:cxn ang="0">
                        <a:pos x="58" y="20"/>
                      </a:cxn>
                      <a:cxn ang="0">
                        <a:pos x="38" y="43"/>
                      </a:cxn>
                      <a:cxn ang="0">
                        <a:pos x="62" y="51"/>
                      </a:cxn>
                      <a:cxn ang="0">
                        <a:pos x="85" y="81"/>
                      </a:cxn>
                      <a:cxn ang="0">
                        <a:pos x="78" y="83"/>
                      </a:cxn>
                      <a:cxn ang="0">
                        <a:pos x="89" y="90"/>
                      </a:cxn>
                      <a:cxn ang="0">
                        <a:pos x="83" y="98"/>
                      </a:cxn>
                      <a:cxn ang="0">
                        <a:pos x="106" y="99"/>
                      </a:cxn>
                      <a:cxn ang="0">
                        <a:pos x="92" y="119"/>
                      </a:cxn>
                      <a:cxn ang="0">
                        <a:pos x="102" y="124"/>
                      </a:cxn>
                      <a:cxn ang="0">
                        <a:pos x="6" y="143"/>
                      </a:cxn>
                      <a:cxn ang="0">
                        <a:pos x="49" y="116"/>
                      </a:cxn>
                      <a:cxn ang="0">
                        <a:pos x="36" y="121"/>
                      </a:cxn>
                      <a:cxn ang="0">
                        <a:pos x="12" y="113"/>
                      </a:cxn>
                      <a:cxn ang="0">
                        <a:pos x="30" y="102"/>
                      </a:cxn>
                      <a:cxn ang="0">
                        <a:pos x="19" y="98"/>
                      </a:cxn>
                      <a:cxn ang="0">
                        <a:pos x="43" y="87"/>
                      </a:cxn>
                      <a:cxn ang="0">
                        <a:pos x="46" y="74"/>
                      </a:cxn>
                      <a:cxn ang="0">
                        <a:pos x="33" y="70"/>
                      </a:cxn>
                      <a:cxn ang="0">
                        <a:pos x="40" y="62"/>
                      </a:cxn>
                      <a:cxn ang="0">
                        <a:pos x="15" y="66"/>
                      </a:cxn>
                      <a:cxn ang="0">
                        <a:pos x="16" y="46"/>
                      </a:cxn>
                      <a:cxn ang="0">
                        <a:pos x="4" y="55"/>
                      </a:cxn>
                      <a:cxn ang="0">
                        <a:pos x="11" y="34"/>
                      </a:cxn>
                      <a:cxn ang="0">
                        <a:pos x="0" y="33"/>
                      </a:cxn>
                      <a:cxn ang="0">
                        <a:pos x="0" y="33"/>
                      </a:cxn>
                    </a:cxnLst>
                    <a:rect l="0" t="0" r="r" b="b"/>
                    <a:pathLst>
                      <a:path w="107" h="144">
                        <a:moveTo>
                          <a:pt x="0" y="33"/>
                        </a:moveTo>
                        <a:lnTo>
                          <a:pt x="0" y="33"/>
                        </a:lnTo>
                        <a:lnTo>
                          <a:pt x="4" y="13"/>
                        </a:lnTo>
                        <a:lnTo>
                          <a:pt x="16" y="0"/>
                        </a:lnTo>
                        <a:lnTo>
                          <a:pt x="40" y="0"/>
                        </a:lnTo>
                        <a:lnTo>
                          <a:pt x="26" y="16"/>
                        </a:lnTo>
                        <a:lnTo>
                          <a:pt x="58" y="20"/>
                        </a:lnTo>
                        <a:lnTo>
                          <a:pt x="38" y="43"/>
                        </a:lnTo>
                        <a:lnTo>
                          <a:pt x="62" y="51"/>
                        </a:lnTo>
                        <a:lnTo>
                          <a:pt x="85" y="81"/>
                        </a:lnTo>
                        <a:lnTo>
                          <a:pt x="78" y="83"/>
                        </a:lnTo>
                        <a:lnTo>
                          <a:pt x="89" y="90"/>
                        </a:lnTo>
                        <a:lnTo>
                          <a:pt x="83" y="98"/>
                        </a:lnTo>
                        <a:lnTo>
                          <a:pt x="106" y="99"/>
                        </a:lnTo>
                        <a:lnTo>
                          <a:pt x="92" y="119"/>
                        </a:lnTo>
                        <a:lnTo>
                          <a:pt x="102" y="124"/>
                        </a:lnTo>
                        <a:lnTo>
                          <a:pt x="6" y="143"/>
                        </a:lnTo>
                        <a:lnTo>
                          <a:pt x="49" y="116"/>
                        </a:lnTo>
                        <a:lnTo>
                          <a:pt x="36" y="121"/>
                        </a:lnTo>
                        <a:lnTo>
                          <a:pt x="12" y="113"/>
                        </a:lnTo>
                        <a:lnTo>
                          <a:pt x="30" y="102"/>
                        </a:lnTo>
                        <a:lnTo>
                          <a:pt x="19" y="98"/>
                        </a:lnTo>
                        <a:lnTo>
                          <a:pt x="43" y="87"/>
                        </a:lnTo>
                        <a:lnTo>
                          <a:pt x="46" y="74"/>
                        </a:lnTo>
                        <a:lnTo>
                          <a:pt x="33" y="70"/>
                        </a:lnTo>
                        <a:lnTo>
                          <a:pt x="40" y="62"/>
                        </a:lnTo>
                        <a:lnTo>
                          <a:pt x="15" y="66"/>
                        </a:lnTo>
                        <a:lnTo>
                          <a:pt x="16" y="46"/>
                        </a:lnTo>
                        <a:lnTo>
                          <a:pt x="4" y="55"/>
                        </a:lnTo>
                        <a:lnTo>
                          <a:pt x="11" y="34"/>
                        </a:lnTo>
                        <a:lnTo>
                          <a:pt x="0" y="33"/>
                        </a:lnTo>
                        <a:lnTo>
                          <a:pt x="0" y="33"/>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02" name="Northern Ireland">
                    <a:extLst>
                      <a:ext uri="{FF2B5EF4-FFF2-40B4-BE49-F238E27FC236}">
                        <a16:creationId xmlns:a16="http://schemas.microsoft.com/office/drawing/2014/main" id="{9C885318-5DC3-1C47-B609-4A35DA786125}"/>
                      </a:ext>
                    </a:extLst>
                  </p:cNvPr>
                  <p:cNvSpPr>
                    <a:spLocks/>
                  </p:cNvSpPr>
                  <p:nvPr/>
                </p:nvSpPr>
                <p:spPr bwMode="gray">
                  <a:xfrm>
                    <a:off x="4547548" y="2983993"/>
                    <a:ext cx="66473" cy="53228"/>
                  </a:xfrm>
                  <a:custGeom>
                    <a:avLst/>
                    <a:gdLst/>
                    <a:ahLst/>
                    <a:cxnLst>
                      <a:cxn ang="0">
                        <a:pos x="0" y="15"/>
                      </a:cxn>
                      <a:cxn ang="0">
                        <a:pos x="0" y="15"/>
                      </a:cxn>
                      <a:cxn ang="0">
                        <a:pos x="5" y="19"/>
                      </a:cxn>
                      <a:cxn ang="0">
                        <a:pos x="19" y="15"/>
                      </a:cxn>
                      <a:cxn ang="0">
                        <a:pos x="26" y="23"/>
                      </a:cxn>
                      <a:cxn ang="0">
                        <a:pos x="35" y="15"/>
                      </a:cxn>
                      <a:cxn ang="0">
                        <a:pos x="27" y="4"/>
                      </a:cxn>
                      <a:cxn ang="0">
                        <a:pos x="10" y="0"/>
                      </a:cxn>
                      <a:cxn ang="0">
                        <a:pos x="6" y="7"/>
                      </a:cxn>
                      <a:cxn ang="0">
                        <a:pos x="0" y="15"/>
                      </a:cxn>
                      <a:cxn ang="0">
                        <a:pos x="0" y="15"/>
                      </a:cxn>
                    </a:cxnLst>
                    <a:rect l="0" t="0" r="r" b="b"/>
                    <a:pathLst>
                      <a:path w="36" h="24">
                        <a:moveTo>
                          <a:pt x="0" y="15"/>
                        </a:moveTo>
                        <a:lnTo>
                          <a:pt x="0" y="15"/>
                        </a:lnTo>
                        <a:lnTo>
                          <a:pt x="5" y="19"/>
                        </a:lnTo>
                        <a:lnTo>
                          <a:pt x="19" y="15"/>
                        </a:lnTo>
                        <a:lnTo>
                          <a:pt x="26" y="23"/>
                        </a:lnTo>
                        <a:lnTo>
                          <a:pt x="35" y="15"/>
                        </a:lnTo>
                        <a:lnTo>
                          <a:pt x="27" y="4"/>
                        </a:lnTo>
                        <a:lnTo>
                          <a:pt x="10" y="0"/>
                        </a:lnTo>
                        <a:lnTo>
                          <a:pt x="6" y="7"/>
                        </a:lnTo>
                        <a:lnTo>
                          <a:pt x="0" y="15"/>
                        </a:lnTo>
                        <a:lnTo>
                          <a:pt x="0" y="15"/>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sp>
              <p:nvSpPr>
                <p:cNvPr id="148" name="Ukraine">
                  <a:extLst>
                    <a:ext uri="{FF2B5EF4-FFF2-40B4-BE49-F238E27FC236}">
                      <a16:creationId xmlns:a16="http://schemas.microsoft.com/office/drawing/2014/main" id="{02BC258A-3D66-2348-86B2-94176B89D152}"/>
                    </a:ext>
                  </a:extLst>
                </p:cNvPr>
                <p:cNvSpPr>
                  <a:spLocks/>
                </p:cNvSpPr>
                <p:nvPr/>
              </p:nvSpPr>
              <p:spPr bwMode="gray">
                <a:xfrm>
                  <a:off x="5346291" y="3444314"/>
                  <a:ext cx="994332" cy="635104"/>
                </a:xfrm>
                <a:custGeom>
                  <a:avLst/>
                  <a:gdLst/>
                  <a:ahLst/>
                  <a:cxnLst>
                    <a:cxn ang="0">
                      <a:pos x="124" y="5"/>
                    </a:cxn>
                    <a:cxn ang="0">
                      <a:pos x="135" y="0"/>
                    </a:cxn>
                    <a:cxn ang="0">
                      <a:pos x="150" y="8"/>
                    </a:cxn>
                    <a:cxn ang="0">
                      <a:pos x="156" y="18"/>
                    </a:cxn>
                    <a:cxn ang="0">
                      <a:pos x="173" y="26"/>
                    </a:cxn>
                    <a:cxn ang="0">
                      <a:pos x="195" y="40"/>
                    </a:cxn>
                    <a:cxn ang="0">
                      <a:pos x="211" y="40"/>
                    </a:cxn>
                    <a:cxn ang="0">
                      <a:pos x="234" y="45"/>
                    </a:cxn>
                    <a:cxn ang="0">
                      <a:pos x="228" y="67"/>
                    </a:cxn>
                    <a:cxn ang="0">
                      <a:pos x="208" y="86"/>
                    </a:cxn>
                    <a:cxn ang="0">
                      <a:pos x="177" y="101"/>
                    </a:cxn>
                    <a:cxn ang="0">
                      <a:pos x="178" y="109"/>
                    </a:cxn>
                    <a:cxn ang="0">
                      <a:pos x="163" y="123"/>
                    </a:cxn>
                    <a:cxn ang="0">
                      <a:pos x="160" y="99"/>
                    </a:cxn>
                    <a:cxn ang="0">
                      <a:pos x="134" y="96"/>
                    </a:cxn>
                    <a:cxn ang="0">
                      <a:pos x="134" y="89"/>
                    </a:cxn>
                    <a:cxn ang="0">
                      <a:pos x="103" y="109"/>
                    </a:cxn>
                    <a:cxn ang="0">
                      <a:pos x="92" y="98"/>
                    </a:cxn>
                    <a:cxn ang="0">
                      <a:pos x="101" y="90"/>
                    </a:cxn>
                    <a:cxn ang="0">
                      <a:pos x="107" y="83"/>
                    </a:cxn>
                    <a:cxn ang="0">
                      <a:pos x="95" y="71"/>
                    </a:cxn>
                    <a:cxn ang="0">
                      <a:pos x="73" y="63"/>
                    </a:cxn>
                    <a:cxn ang="0">
                      <a:pos x="37" y="67"/>
                    </a:cxn>
                    <a:cxn ang="0">
                      <a:pos x="9" y="69"/>
                    </a:cxn>
                    <a:cxn ang="0">
                      <a:pos x="6" y="51"/>
                    </a:cxn>
                    <a:cxn ang="0">
                      <a:pos x="26" y="27"/>
                    </a:cxn>
                    <a:cxn ang="0">
                      <a:pos x="22" y="10"/>
                    </a:cxn>
                    <a:cxn ang="0">
                      <a:pos x="33" y="9"/>
                    </a:cxn>
                    <a:cxn ang="0">
                      <a:pos x="53" y="11"/>
                    </a:cxn>
                    <a:cxn ang="0">
                      <a:pos x="72" y="13"/>
                    </a:cxn>
                    <a:cxn ang="0">
                      <a:pos x="88" y="18"/>
                    </a:cxn>
                    <a:cxn ang="0">
                      <a:pos x="99" y="19"/>
                    </a:cxn>
                    <a:cxn ang="0">
                      <a:pos x="103" y="10"/>
                    </a:cxn>
                    <a:cxn ang="0">
                      <a:pos x="116" y="9"/>
                    </a:cxn>
                    <a:cxn ang="0">
                      <a:pos x="120" y="6"/>
                    </a:cxn>
                  </a:cxnLst>
                  <a:rect l="0" t="0" r="r" b="b"/>
                  <a:pathLst>
                    <a:path w="241" h="124">
                      <a:moveTo>
                        <a:pt x="120" y="6"/>
                      </a:moveTo>
                      <a:lnTo>
                        <a:pt x="124" y="5"/>
                      </a:lnTo>
                      <a:lnTo>
                        <a:pt x="130" y="1"/>
                      </a:lnTo>
                      <a:lnTo>
                        <a:pt x="135" y="0"/>
                      </a:lnTo>
                      <a:lnTo>
                        <a:pt x="146" y="1"/>
                      </a:lnTo>
                      <a:lnTo>
                        <a:pt x="150" y="8"/>
                      </a:lnTo>
                      <a:lnTo>
                        <a:pt x="152" y="15"/>
                      </a:lnTo>
                      <a:lnTo>
                        <a:pt x="156" y="18"/>
                      </a:lnTo>
                      <a:lnTo>
                        <a:pt x="161" y="17"/>
                      </a:lnTo>
                      <a:lnTo>
                        <a:pt x="173" y="26"/>
                      </a:lnTo>
                      <a:lnTo>
                        <a:pt x="179" y="35"/>
                      </a:lnTo>
                      <a:lnTo>
                        <a:pt x="195" y="40"/>
                      </a:lnTo>
                      <a:lnTo>
                        <a:pt x="206" y="42"/>
                      </a:lnTo>
                      <a:lnTo>
                        <a:pt x="211" y="40"/>
                      </a:lnTo>
                      <a:lnTo>
                        <a:pt x="221" y="44"/>
                      </a:lnTo>
                      <a:lnTo>
                        <a:pt x="234" y="45"/>
                      </a:lnTo>
                      <a:lnTo>
                        <a:pt x="240" y="64"/>
                      </a:lnTo>
                      <a:lnTo>
                        <a:pt x="228" y="67"/>
                      </a:lnTo>
                      <a:lnTo>
                        <a:pt x="226" y="76"/>
                      </a:lnTo>
                      <a:lnTo>
                        <a:pt x="208" y="86"/>
                      </a:lnTo>
                      <a:lnTo>
                        <a:pt x="180" y="92"/>
                      </a:lnTo>
                      <a:lnTo>
                        <a:pt x="177" y="101"/>
                      </a:lnTo>
                      <a:lnTo>
                        <a:pt x="165" y="98"/>
                      </a:lnTo>
                      <a:lnTo>
                        <a:pt x="178" y="109"/>
                      </a:lnTo>
                      <a:lnTo>
                        <a:pt x="194" y="110"/>
                      </a:lnTo>
                      <a:lnTo>
                        <a:pt x="163" y="123"/>
                      </a:lnTo>
                      <a:lnTo>
                        <a:pt x="144" y="109"/>
                      </a:lnTo>
                      <a:lnTo>
                        <a:pt x="160" y="99"/>
                      </a:lnTo>
                      <a:lnTo>
                        <a:pt x="144" y="96"/>
                      </a:lnTo>
                      <a:lnTo>
                        <a:pt x="134" y="96"/>
                      </a:lnTo>
                      <a:lnTo>
                        <a:pt x="136" y="87"/>
                      </a:lnTo>
                      <a:lnTo>
                        <a:pt x="134" y="89"/>
                      </a:lnTo>
                      <a:lnTo>
                        <a:pt x="111" y="93"/>
                      </a:lnTo>
                      <a:lnTo>
                        <a:pt x="103" y="109"/>
                      </a:lnTo>
                      <a:lnTo>
                        <a:pt x="88" y="109"/>
                      </a:lnTo>
                      <a:lnTo>
                        <a:pt x="92" y="98"/>
                      </a:lnTo>
                      <a:lnTo>
                        <a:pt x="93" y="92"/>
                      </a:lnTo>
                      <a:lnTo>
                        <a:pt x="101" y="90"/>
                      </a:lnTo>
                      <a:lnTo>
                        <a:pt x="106" y="86"/>
                      </a:lnTo>
                      <a:lnTo>
                        <a:pt x="107" y="83"/>
                      </a:lnTo>
                      <a:lnTo>
                        <a:pt x="101" y="82"/>
                      </a:lnTo>
                      <a:lnTo>
                        <a:pt x="95" y="71"/>
                      </a:lnTo>
                      <a:lnTo>
                        <a:pt x="85" y="63"/>
                      </a:lnTo>
                      <a:lnTo>
                        <a:pt x="73" y="63"/>
                      </a:lnTo>
                      <a:lnTo>
                        <a:pt x="58" y="66"/>
                      </a:lnTo>
                      <a:lnTo>
                        <a:pt x="37" y="67"/>
                      </a:lnTo>
                      <a:lnTo>
                        <a:pt x="26" y="69"/>
                      </a:lnTo>
                      <a:lnTo>
                        <a:pt x="9" y="69"/>
                      </a:lnTo>
                      <a:lnTo>
                        <a:pt x="0" y="62"/>
                      </a:lnTo>
                      <a:lnTo>
                        <a:pt x="6" y="51"/>
                      </a:lnTo>
                      <a:lnTo>
                        <a:pt x="16" y="39"/>
                      </a:lnTo>
                      <a:lnTo>
                        <a:pt x="26" y="27"/>
                      </a:lnTo>
                      <a:lnTo>
                        <a:pt x="21" y="13"/>
                      </a:lnTo>
                      <a:lnTo>
                        <a:pt x="22" y="10"/>
                      </a:lnTo>
                      <a:lnTo>
                        <a:pt x="25" y="8"/>
                      </a:lnTo>
                      <a:lnTo>
                        <a:pt x="33" y="9"/>
                      </a:lnTo>
                      <a:lnTo>
                        <a:pt x="42" y="8"/>
                      </a:lnTo>
                      <a:lnTo>
                        <a:pt x="53" y="11"/>
                      </a:lnTo>
                      <a:lnTo>
                        <a:pt x="64" y="15"/>
                      </a:lnTo>
                      <a:lnTo>
                        <a:pt x="72" y="13"/>
                      </a:lnTo>
                      <a:lnTo>
                        <a:pt x="80" y="17"/>
                      </a:lnTo>
                      <a:lnTo>
                        <a:pt x="88" y="18"/>
                      </a:lnTo>
                      <a:lnTo>
                        <a:pt x="94" y="21"/>
                      </a:lnTo>
                      <a:lnTo>
                        <a:pt x="99" y="19"/>
                      </a:lnTo>
                      <a:lnTo>
                        <a:pt x="100" y="14"/>
                      </a:lnTo>
                      <a:lnTo>
                        <a:pt x="103" y="10"/>
                      </a:lnTo>
                      <a:lnTo>
                        <a:pt x="113" y="10"/>
                      </a:lnTo>
                      <a:lnTo>
                        <a:pt x="116" y="9"/>
                      </a:lnTo>
                      <a:lnTo>
                        <a:pt x="120" y="6"/>
                      </a:lnTo>
                      <a:lnTo>
                        <a:pt x="120" y="6"/>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49" name="Swizerland">
                  <a:extLst>
                    <a:ext uri="{FF2B5EF4-FFF2-40B4-BE49-F238E27FC236}">
                      <a16:creationId xmlns:a16="http://schemas.microsoft.com/office/drawing/2014/main" id="{F3C46231-F2B7-FB41-9AF4-10624CBAA804}"/>
                    </a:ext>
                  </a:extLst>
                </p:cNvPr>
                <p:cNvSpPr>
                  <a:spLocks/>
                </p:cNvSpPr>
                <p:nvPr/>
              </p:nvSpPr>
              <p:spPr bwMode="gray">
                <a:xfrm>
                  <a:off x="4672095" y="3853198"/>
                  <a:ext cx="218753" cy="128634"/>
                </a:xfrm>
                <a:custGeom>
                  <a:avLst/>
                  <a:gdLst/>
                  <a:ahLst/>
                  <a:cxnLst>
                    <a:cxn ang="0">
                      <a:pos x="0" y="18"/>
                    </a:cxn>
                    <a:cxn ang="0">
                      <a:pos x="0" y="18"/>
                    </a:cxn>
                    <a:cxn ang="0">
                      <a:pos x="13" y="27"/>
                    </a:cxn>
                    <a:cxn ang="0">
                      <a:pos x="33" y="19"/>
                    </a:cxn>
                    <a:cxn ang="0">
                      <a:pos x="41" y="26"/>
                    </a:cxn>
                    <a:cxn ang="0">
                      <a:pos x="60" y="12"/>
                    </a:cxn>
                    <a:cxn ang="0">
                      <a:pos x="49" y="11"/>
                    </a:cxn>
                    <a:cxn ang="0">
                      <a:pos x="48" y="4"/>
                    </a:cxn>
                    <a:cxn ang="0">
                      <a:pos x="47" y="3"/>
                    </a:cxn>
                    <a:cxn ang="0">
                      <a:pos x="20" y="0"/>
                    </a:cxn>
                    <a:cxn ang="0">
                      <a:pos x="0" y="18"/>
                    </a:cxn>
                    <a:cxn ang="0">
                      <a:pos x="0" y="18"/>
                    </a:cxn>
                  </a:cxnLst>
                  <a:rect l="0" t="0" r="r" b="b"/>
                  <a:pathLst>
                    <a:path w="61" h="28">
                      <a:moveTo>
                        <a:pt x="0" y="18"/>
                      </a:moveTo>
                      <a:lnTo>
                        <a:pt x="0" y="18"/>
                      </a:lnTo>
                      <a:lnTo>
                        <a:pt x="13" y="27"/>
                      </a:lnTo>
                      <a:lnTo>
                        <a:pt x="33" y="19"/>
                      </a:lnTo>
                      <a:lnTo>
                        <a:pt x="41" y="26"/>
                      </a:lnTo>
                      <a:lnTo>
                        <a:pt x="60" y="12"/>
                      </a:lnTo>
                      <a:lnTo>
                        <a:pt x="49" y="11"/>
                      </a:lnTo>
                      <a:lnTo>
                        <a:pt x="48" y="4"/>
                      </a:lnTo>
                      <a:lnTo>
                        <a:pt x="47" y="3"/>
                      </a:lnTo>
                      <a:lnTo>
                        <a:pt x="20" y="0"/>
                      </a:lnTo>
                      <a:lnTo>
                        <a:pt x="0" y="18"/>
                      </a:lnTo>
                      <a:lnTo>
                        <a:pt x="0" y="18"/>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50" name="Sweden">
                  <a:extLst>
                    <a:ext uri="{FF2B5EF4-FFF2-40B4-BE49-F238E27FC236}">
                      <a16:creationId xmlns:a16="http://schemas.microsoft.com/office/drawing/2014/main" id="{85677A47-CB0C-4D43-B3CD-D9DF5267D980}"/>
                    </a:ext>
                  </a:extLst>
                </p:cNvPr>
                <p:cNvSpPr>
                  <a:spLocks/>
                </p:cNvSpPr>
                <p:nvPr/>
              </p:nvSpPr>
              <p:spPr bwMode="gray">
                <a:xfrm>
                  <a:off x="4929450" y="2132176"/>
                  <a:ext cx="639100" cy="1166570"/>
                </a:xfrm>
                <a:custGeom>
                  <a:avLst/>
                  <a:gdLst/>
                  <a:ahLst/>
                  <a:cxnLst>
                    <a:cxn ang="0">
                      <a:pos x="0" y="194"/>
                    </a:cxn>
                    <a:cxn ang="0">
                      <a:pos x="0" y="194"/>
                    </a:cxn>
                    <a:cxn ang="0">
                      <a:pos x="7" y="224"/>
                    </a:cxn>
                    <a:cxn ang="0">
                      <a:pos x="22" y="238"/>
                    </a:cxn>
                    <a:cxn ang="0">
                      <a:pos x="20" y="258"/>
                    </a:cxn>
                    <a:cxn ang="0">
                      <a:pos x="63" y="245"/>
                    </a:cxn>
                    <a:cxn ang="0">
                      <a:pos x="74" y="204"/>
                    </a:cxn>
                    <a:cxn ang="0">
                      <a:pos x="66" y="202"/>
                    </a:cxn>
                    <a:cxn ang="0">
                      <a:pos x="98" y="190"/>
                    </a:cxn>
                    <a:cxn ang="0">
                      <a:pos x="67" y="187"/>
                    </a:cxn>
                    <a:cxn ang="0">
                      <a:pos x="90" y="190"/>
                    </a:cxn>
                    <a:cxn ang="0">
                      <a:pos x="103" y="179"/>
                    </a:cxn>
                    <a:cxn ang="0">
                      <a:pos x="84" y="166"/>
                    </a:cxn>
                    <a:cxn ang="0">
                      <a:pos x="67" y="175"/>
                    </a:cxn>
                    <a:cxn ang="0">
                      <a:pos x="81" y="167"/>
                    </a:cxn>
                    <a:cxn ang="0">
                      <a:pos x="81" y="130"/>
                    </a:cxn>
                    <a:cxn ang="0">
                      <a:pos x="140" y="95"/>
                    </a:cxn>
                    <a:cxn ang="0">
                      <a:pos x="136" y="87"/>
                    </a:cxn>
                    <a:cxn ang="0">
                      <a:pos x="146" y="70"/>
                    </a:cxn>
                    <a:cxn ang="0">
                      <a:pos x="175" y="63"/>
                    </a:cxn>
                    <a:cxn ang="0">
                      <a:pos x="167" y="22"/>
                    </a:cxn>
                    <a:cxn ang="0">
                      <a:pos x="128" y="0"/>
                    </a:cxn>
                    <a:cxn ang="0">
                      <a:pos x="121" y="0"/>
                    </a:cxn>
                    <a:cxn ang="0">
                      <a:pos x="121" y="14"/>
                    </a:cxn>
                    <a:cxn ang="0">
                      <a:pos x="95" y="12"/>
                    </a:cxn>
                    <a:cxn ang="0">
                      <a:pos x="90" y="22"/>
                    </a:cxn>
                    <a:cxn ang="0">
                      <a:pos x="74" y="25"/>
                    </a:cxn>
                    <a:cxn ang="0">
                      <a:pos x="69" y="41"/>
                    </a:cxn>
                    <a:cxn ang="0">
                      <a:pos x="45" y="62"/>
                    </a:cxn>
                    <a:cxn ang="0">
                      <a:pos x="34" y="89"/>
                    </a:cxn>
                    <a:cxn ang="0">
                      <a:pos x="39" y="101"/>
                    </a:cxn>
                    <a:cxn ang="0">
                      <a:pos x="14" y="109"/>
                    </a:cxn>
                    <a:cxn ang="0">
                      <a:pos x="13" y="146"/>
                    </a:cxn>
                    <a:cxn ang="0">
                      <a:pos x="20" y="153"/>
                    </a:cxn>
                    <a:cxn ang="0">
                      <a:pos x="13" y="160"/>
                    </a:cxn>
                    <a:cxn ang="0">
                      <a:pos x="15" y="176"/>
                    </a:cxn>
                    <a:cxn ang="0">
                      <a:pos x="0" y="194"/>
                    </a:cxn>
                    <a:cxn ang="0">
                      <a:pos x="0" y="194"/>
                    </a:cxn>
                  </a:cxnLst>
                  <a:rect l="0" t="0" r="r" b="b"/>
                  <a:pathLst>
                    <a:path w="176" h="259">
                      <a:moveTo>
                        <a:pt x="0" y="194"/>
                      </a:moveTo>
                      <a:lnTo>
                        <a:pt x="0" y="194"/>
                      </a:lnTo>
                      <a:lnTo>
                        <a:pt x="7" y="224"/>
                      </a:lnTo>
                      <a:lnTo>
                        <a:pt x="22" y="238"/>
                      </a:lnTo>
                      <a:lnTo>
                        <a:pt x="20" y="258"/>
                      </a:lnTo>
                      <a:lnTo>
                        <a:pt x="63" y="245"/>
                      </a:lnTo>
                      <a:lnTo>
                        <a:pt x="74" y="204"/>
                      </a:lnTo>
                      <a:lnTo>
                        <a:pt x="66" y="202"/>
                      </a:lnTo>
                      <a:lnTo>
                        <a:pt x="98" y="190"/>
                      </a:lnTo>
                      <a:lnTo>
                        <a:pt x="67" y="187"/>
                      </a:lnTo>
                      <a:lnTo>
                        <a:pt x="90" y="190"/>
                      </a:lnTo>
                      <a:lnTo>
                        <a:pt x="103" y="179"/>
                      </a:lnTo>
                      <a:lnTo>
                        <a:pt x="84" y="166"/>
                      </a:lnTo>
                      <a:lnTo>
                        <a:pt x="67" y="175"/>
                      </a:lnTo>
                      <a:lnTo>
                        <a:pt x="81" y="167"/>
                      </a:lnTo>
                      <a:lnTo>
                        <a:pt x="81" y="130"/>
                      </a:lnTo>
                      <a:lnTo>
                        <a:pt x="140" y="95"/>
                      </a:lnTo>
                      <a:lnTo>
                        <a:pt x="136" y="87"/>
                      </a:lnTo>
                      <a:lnTo>
                        <a:pt x="146" y="70"/>
                      </a:lnTo>
                      <a:lnTo>
                        <a:pt x="175" y="63"/>
                      </a:lnTo>
                      <a:lnTo>
                        <a:pt x="167" y="22"/>
                      </a:lnTo>
                      <a:lnTo>
                        <a:pt x="128" y="0"/>
                      </a:lnTo>
                      <a:lnTo>
                        <a:pt x="121" y="0"/>
                      </a:lnTo>
                      <a:lnTo>
                        <a:pt x="121" y="14"/>
                      </a:lnTo>
                      <a:lnTo>
                        <a:pt x="95" y="12"/>
                      </a:lnTo>
                      <a:lnTo>
                        <a:pt x="90" y="22"/>
                      </a:lnTo>
                      <a:lnTo>
                        <a:pt x="74" y="25"/>
                      </a:lnTo>
                      <a:lnTo>
                        <a:pt x="69" y="41"/>
                      </a:lnTo>
                      <a:lnTo>
                        <a:pt x="45" y="62"/>
                      </a:lnTo>
                      <a:lnTo>
                        <a:pt x="34" y="89"/>
                      </a:lnTo>
                      <a:lnTo>
                        <a:pt x="39" y="101"/>
                      </a:lnTo>
                      <a:lnTo>
                        <a:pt x="14" y="109"/>
                      </a:lnTo>
                      <a:lnTo>
                        <a:pt x="13" y="146"/>
                      </a:lnTo>
                      <a:lnTo>
                        <a:pt x="20" y="153"/>
                      </a:lnTo>
                      <a:lnTo>
                        <a:pt x="13" y="160"/>
                      </a:lnTo>
                      <a:lnTo>
                        <a:pt x="15" y="176"/>
                      </a:lnTo>
                      <a:lnTo>
                        <a:pt x="0" y="194"/>
                      </a:lnTo>
                      <a:lnTo>
                        <a:pt x="0" y="194"/>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51" name="Spain">
                  <a:extLst>
                    <a:ext uri="{FF2B5EF4-FFF2-40B4-BE49-F238E27FC236}">
                      <a16:creationId xmlns:a16="http://schemas.microsoft.com/office/drawing/2014/main" id="{2A85CF1B-2EC5-6246-91C2-C754DBCA523F}"/>
                    </a:ext>
                  </a:extLst>
                </p:cNvPr>
                <p:cNvSpPr>
                  <a:spLocks/>
                </p:cNvSpPr>
                <p:nvPr/>
              </p:nvSpPr>
              <p:spPr bwMode="gray">
                <a:xfrm>
                  <a:off x="3921473" y="4128208"/>
                  <a:ext cx="613366" cy="492354"/>
                </a:xfrm>
                <a:custGeom>
                  <a:avLst/>
                  <a:gdLst/>
                  <a:ahLst/>
                  <a:cxnLst>
                    <a:cxn ang="0">
                      <a:pos x="0" y="9"/>
                    </a:cxn>
                    <a:cxn ang="0">
                      <a:pos x="0" y="9"/>
                    </a:cxn>
                    <a:cxn ang="0">
                      <a:pos x="6" y="27"/>
                    </a:cxn>
                    <a:cxn ang="0">
                      <a:pos x="41" y="30"/>
                    </a:cxn>
                    <a:cxn ang="0">
                      <a:pos x="25" y="58"/>
                    </a:cxn>
                    <a:cxn ang="0">
                      <a:pos x="25" y="93"/>
                    </a:cxn>
                    <a:cxn ang="0">
                      <a:pos x="51" y="108"/>
                    </a:cxn>
                    <a:cxn ang="0">
                      <a:pos x="100" y="98"/>
                    </a:cxn>
                    <a:cxn ang="0">
                      <a:pos x="127" y="73"/>
                    </a:cxn>
                    <a:cxn ang="0">
                      <a:pos x="122" y="61"/>
                    </a:cxn>
                    <a:cxn ang="0">
                      <a:pos x="136" y="42"/>
                    </a:cxn>
                    <a:cxn ang="0">
                      <a:pos x="168" y="28"/>
                    </a:cxn>
                    <a:cxn ang="0">
                      <a:pos x="168" y="19"/>
                    </a:cxn>
                    <a:cxn ang="0">
                      <a:pos x="148" y="17"/>
                    </a:cxn>
                    <a:cxn ang="0">
                      <a:pos x="144" y="15"/>
                    </a:cxn>
                    <a:cxn ang="0">
                      <a:pos x="101" y="4"/>
                    </a:cxn>
                    <a:cxn ang="0">
                      <a:pos x="15" y="0"/>
                    </a:cxn>
                    <a:cxn ang="0">
                      <a:pos x="0" y="9"/>
                    </a:cxn>
                    <a:cxn ang="0">
                      <a:pos x="0" y="9"/>
                    </a:cxn>
                  </a:cxnLst>
                  <a:rect l="0" t="0" r="r" b="b"/>
                  <a:pathLst>
                    <a:path w="169" h="109">
                      <a:moveTo>
                        <a:pt x="0" y="9"/>
                      </a:moveTo>
                      <a:lnTo>
                        <a:pt x="0" y="9"/>
                      </a:lnTo>
                      <a:lnTo>
                        <a:pt x="6" y="27"/>
                      </a:lnTo>
                      <a:lnTo>
                        <a:pt x="41" y="30"/>
                      </a:lnTo>
                      <a:lnTo>
                        <a:pt x="25" y="58"/>
                      </a:lnTo>
                      <a:lnTo>
                        <a:pt x="25" y="93"/>
                      </a:lnTo>
                      <a:lnTo>
                        <a:pt x="51" y="108"/>
                      </a:lnTo>
                      <a:lnTo>
                        <a:pt x="100" y="98"/>
                      </a:lnTo>
                      <a:lnTo>
                        <a:pt x="127" y="73"/>
                      </a:lnTo>
                      <a:lnTo>
                        <a:pt x="122" y="61"/>
                      </a:lnTo>
                      <a:lnTo>
                        <a:pt x="136" y="42"/>
                      </a:lnTo>
                      <a:lnTo>
                        <a:pt x="168" y="28"/>
                      </a:lnTo>
                      <a:lnTo>
                        <a:pt x="168" y="19"/>
                      </a:lnTo>
                      <a:lnTo>
                        <a:pt x="148" y="17"/>
                      </a:lnTo>
                      <a:lnTo>
                        <a:pt x="144" y="15"/>
                      </a:lnTo>
                      <a:lnTo>
                        <a:pt x="101" y="4"/>
                      </a:lnTo>
                      <a:lnTo>
                        <a:pt x="15" y="0"/>
                      </a:lnTo>
                      <a:lnTo>
                        <a:pt x="0" y="9"/>
                      </a:lnTo>
                      <a:lnTo>
                        <a:pt x="0" y="9"/>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52" name="Slovenia">
                  <a:extLst>
                    <a:ext uri="{FF2B5EF4-FFF2-40B4-BE49-F238E27FC236}">
                      <a16:creationId xmlns:a16="http://schemas.microsoft.com/office/drawing/2014/main" id="{63B98F23-3640-764A-B788-BA06A165300B}"/>
                    </a:ext>
                  </a:extLst>
                </p:cNvPr>
                <p:cNvSpPr>
                  <a:spLocks/>
                </p:cNvSpPr>
                <p:nvPr/>
              </p:nvSpPr>
              <p:spPr bwMode="gray">
                <a:xfrm>
                  <a:off x="5049551" y="3910860"/>
                  <a:ext cx="192579" cy="126962"/>
                </a:xfrm>
                <a:custGeom>
                  <a:avLst/>
                  <a:gdLst>
                    <a:gd name="connsiteX0" fmla="*/ 0 w 9922"/>
                    <a:gd name="connsiteY0" fmla="*/ 2308 h 9890"/>
                    <a:gd name="connsiteX1" fmla="*/ 0 w 9922"/>
                    <a:gd name="connsiteY1" fmla="*/ 2308 h 9890"/>
                    <a:gd name="connsiteX2" fmla="*/ 0 w 9922"/>
                    <a:gd name="connsiteY2" fmla="*/ 659 h 9890"/>
                    <a:gd name="connsiteX3" fmla="*/ 2558 w 9922"/>
                    <a:gd name="connsiteY3" fmla="*/ 0 h 9890"/>
                    <a:gd name="connsiteX4" fmla="*/ 4574 w 9922"/>
                    <a:gd name="connsiteY4" fmla="*/ 1868 h 9890"/>
                    <a:gd name="connsiteX5" fmla="*/ 6899 w 9922"/>
                    <a:gd name="connsiteY5" fmla="*/ 1429 h 9890"/>
                    <a:gd name="connsiteX6" fmla="*/ 9612 w 9922"/>
                    <a:gd name="connsiteY6" fmla="*/ 4505 h 9890"/>
                    <a:gd name="connsiteX7" fmla="*/ 9225 w 9922"/>
                    <a:gd name="connsiteY7" fmla="*/ 7692 h 9890"/>
                    <a:gd name="connsiteX8" fmla="*/ 9922 w 9922"/>
                    <a:gd name="connsiteY8" fmla="*/ 9121 h 9890"/>
                    <a:gd name="connsiteX9" fmla="*/ 7829 w 9922"/>
                    <a:gd name="connsiteY9" fmla="*/ 9890 h 9890"/>
                    <a:gd name="connsiteX10" fmla="*/ 6822 w 9922"/>
                    <a:gd name="connsiteY10" fmla="*/ 7033 h 9890"/>
                    <a:gd name="connsiteX11" fmla="*/ 5969 w 9922"/>
                    <a:gd name="connsiteY11" fmla="*/ 8242 h 9890"/>
                    <a:gd name="connsiteX12" fmla="*/ 2558 w 9922"/>
                    <a:gd name="connsiteY12" fmla="*/ 5604 h 9890"/>
                    <a:gd name="connsiteX13" fmla="*/ 930 w 9922"/>
                    <a:gd name="connsiteY13" fmla="*/ 2747 h 9890"/>
                    <a:gd name="connsiteX14" fmla="*/ 78 w 9922"/>
                    <a:gd name="connsiteY14" fmla="*/ 3407 h 9890"/>
                    <a:gd name="connsiteX15" fmla="*/ 0 w 9922"/>
                    <a:gd name="connsiteY15" fmla="*/ 2308 h 9890"/>
                    <a:gd name="connsiteX16" fmla="*/ 0 w 9922"/>
                    <a:gd name="connsiteY16" fmla="*/ 2308 h 9890"/>
                    <a:gd name="connsiteX0" fmla="*/ 0 w 9688"/>
                    <a:gd name="connsiteY0" fmla="*/ 2334 h 10000"/>
                    <a:gd name="connsiteX1" fmla="*/ 0 w 9688"/>
                    <a:gd name="connsiteY1" fmla="*/ 2334 h 10000"/>
                    <a:gd name="connsiteX2" fmla="*/ 0 w 9688"/>
                    <a:gd name="connsiteY2" fmla="*/ 666 h 10000"/>
                    <a:gd name="connsiteX3" fmla="*/ 2578 w 9688"/>
                    <a:gd name="connsiteY3" fmla="*/ 0 h 10000"/>
                    <a:gd name="connsiteX4" fmla="*/ 4610 w 9688"/>
                    <a:gd name="connsiteY4" fmla="*/ 1889 h 10000"/>
                    <a:gd name="connsiteX5" fmla="*/ 6953 w 9688"/>
                    <a:gd name="connsiteY5" fmla="*/ 1445 h 10000"/>
                    <a:gd name="connsiteX6" fmla="*/ 9688 w 9688"/>
                    <a:gd name="connsiteY6" fmla="*/ 4555 h 10000"/>
                    <a:gd name="connsiteX7" fmla="*/ 9298 w 9688"/>
                    <a:gd name="connsiteY7" fmla="*/ 7778 h 10000"/>
                    <a:gd name="connsiteX8" fmla="*/ 7891 w 9688"/>
                    <a:gd name="connsiteY8" fmla="*/ 10000 h 10000"/>
                    <a:gd name="connsiteX9" fmla="*/ 6876 w 9688"/>
                    <a:gd name="connsiteY9" fmla="*/ 7111 h 10000"/>
                    <a:gd name="connsiteX10" fmla="*/ 6016 w 9688"/>
                    <a:gd name="connsiteY10" fmla="*/ 8334 h 10000"/>
                    <a:gd name="connsiteX11" fmla="*/ 2578 w 9688"/>
                    <a:gd name="connsiteY11" fmla="*/ 5666 h 10000"/>
                    <a:gd name="connsiteX12" fmla="*/ 937 w 9688"/>
                    <a:gd name="connsiteY12" fmla="*/ 2778 h 10000"/>
                    <a:gd name="connsiteX13" fmla="*/ 79 w 9688"/>
                    <a:gd name="connsiteY13" fmla="*/ 3445 h 10000"/>
                    <a:gd name="connsiteX14" fmla="*/ 0 w 9688"/>
                    <a:gd name="connsiteY14" fmla="*/ 2334 h 10000"/>
                    <a:gd name="connsiteX15" fmla="*/ 0 w 9688"/>
                    <a:gd name="connsiteY15" fmla="*/ 2334 h 10000"/>
                    <a:gd name="connsiteX0" fmla="*/ 0 w 10000"/>
                    <a:gd name="connsiteY0" fmla="*/ 2334 h 8334"/>
                    <a:gd name="connsiteX1" fmla="*/ 0 w 10000"/>
                    <a:gd name="connsiteY1" fmla="*/ 2334 h 8334"/>
                    <a:gd name="connsiteX2" fmla="*/ 0 w 10000"/>
                    <a:gd name="connsiteY2" fmla="*/ 666 h 8334"/>
                    <a:gd name="connsiteX3" fmla="*/ 2661 w 10000"/>
                    <a:gd name="connsiteY3" fmla="*/ 0 h 8334"/>
                    <a:gd name="connsiteX4" fmla="*/ 4758 w 10000"/>
                    <a:gd name="connsiteY4" fmla="*/ 1889 h 8334"/>
                    <a:gd name="connsiteX5" fmla="*/ 7177 w 10000"/>
                    <a:gd name="connsiteY5" fmla="*/ 1445 h 8334"/>
                    <a:gd name="connsiteX6" fmla="*/ 10000 w 10000"/>
                    <a:gd name="connsiteY6" fmla="*/ 4555 h 8334"/>
                    <a:gd name="connsiteX7" fmla="*/ 9597 w 10000"/>
                    <a:gd name="connsiteY7" fmla="*/ 7778 h 8334"/>
                    <a:gd name="connsiteX8" fmla="*/ 7097 w 10000"/>
                    <a:gd name="connsiteY8" fmla="*/ 7111 h 8334"/>
                    <a:gd name="connsiteX9" fmla="*/ 6210 w 10000"/>
                    <a:gd name="connsiteY9" fmla="*/ 8334 h 8334"/>
                    <a:gd name="connsiteX10" fmla="*/ 2661 w 10000"/>
                    <a:gd name="connsiteY10" fmla="*/ 5666 h 8334"/>
                    <a:gd name="connsiteX11" fmla="*/ 967 w 10000"/>
                    <a:gd name="connsiteY11" fmla="*/ 2778 h 8334"/>
                    <a:gd name="connsiteX12" fmla="*/ 82 w 10000"/>
                    <a:gd name="connsiteY12" fmla="*/ 3445 h 8334"/>
                    <a:gd name="connsiteX13" fmla="*/ 0 w 10000"/>
                    <a:gd name="connsiteY13" fmla="*/ 2334 h 8334"/>
                    <a:gd name="connsiteX14" fmla="*/ 0 w 10000"/>
                    <a:gd name="connsiteY14" fmla="*/ 2334 h 8334"/>
                    <a:gd name="connsiteX0" fmla="*/ 0 w 10000"/>
                    <a:gd name="connsiteY0" fmla="*/ 2801 h 10000"/>
                    <a:gd name="connsiteX1" fmla="*/ 0 w 10000"/>
                    <a:gd name="connsiteY1" fmla="*/ 2801 h 10000"/>
                    <a:gd name="connsiteX2" fmla="*/ 0 w 10000"/>
                    <a:gd name="connsiteY2" fmla="*/ 799 h 10000"/>
                    <a:gd name="connsiteX3" fmla="*/ 2661 w 10000"/>
                    <a:gd name="connsiteY3" fmla="*/ 0 h 10000"/>
                    <a:gd name="connsiteX4" fmla="*/ 4758 w 10000"/>
                    <a:gd name="connsiteY4" fmla="*/ 2267 h 10000"/>
                    <a:gd name="connsiteX5" fmla="*/ 7177 w 10000"/>
                    <a:gd name="connsiteY5" fmla="*/ 1734 h 10000"/>
                    <a:gd name="connsiteX6" fmla="*/ 10000 w 10000"/>
                    <a:gd name="connsiteY6" fmla="*/ 5466 h 10000"/>
                    <a:gd name="connsiteX7" fmla="*/ 7097 w 10000"/>
                    <a:gd name="connsiteY7" fmla="*/ 8533 h 10000"/>
                    <a:gd name="connsiteX8" fmla="*/ 6210 w 10000"/>
                    <a:gd name="connsiteY8" fmla="*/ 10000 h 10000"/>
                    <a:gd name="connsiteX9" fmla="*/ 2661 w 10000"/>
                    <a:gd name="connsiteY9" fmla="*/ 6799 h 10000"/>
                    <a:gd name="connsiteX10" fmla="*/ 967 w 10000"/>
                    <a:gd name="connsiteY10" fmla="*/ 3333 h 10000"/>
                    <a:gd name="connsiteX11" fmla="*/ 82 w 10000"/>
                    <a:gd name="connsiteY11" fmla="*/ 4134 h 10000"/>
                    <a:gd name="connsiteX12" fmla="*/ 0 w 10000"/>
                    <a:gd name="connsiteY12" fmla="*/ 2801 h 10000"/>
                    <a:gd name="connsiteX13" fmla="*/ 0 w 10000"/>
                    <a:gd name="connsiteY13" fmla="*/ 2801 h 10000"/>
                    <a:gd name="connsiteX0" fmla="*/ 0 w 10000"/>
                    <a:gd name="connsiteY0" fmla="*/ 2801 h 10000"/>
                    <a:gd name="connsiteX1" fmla="*/ 0 w 10000"/>
                    <a:gd name="connsiteY1" fmla="*/ 2801 h 10000"/>
                    <a:gd name="connsiteX2" fmla="*/ 0 w 10000"/>
                    <a:gd name="connsiteY2" fmla="*/ 799 h 10000"/>
                    <a:gd name="connsiteX3" fmla="*/ 2661 w 10000"/>
                    <a:gd name="connsiteY3" fmla="*/ 0 h 10000"/>
                    <a:gd name="connsiteX4" fmla="*/ 4758 w 10000"/>
                    <a:gd name="connsiteY4" fmla="*/ 2267 h 10000"/>
                    <a:gd name="connsiteX5" fmla="*/ 7177 w 10000"/>
                    <a:gd name="connsiteY5" fmla="*/ 1734 h 10000"/>
                    <a:gd name="connsiteX6" fmla="*/ 10000 w 10000"/>
                    <a:gd name="connsiteY6" fmla="*/ 5466 h 10000"/>
                    <a:gd name="connsiteX7" fmla="*/ 7097 w 10000"/>
                    <a:gd name="connsiteY7" fmla="*/ 8533 h 10000"/>
                    <a:gd name="connsiteX8" fmla="*/ 6210 w 10000"/>
                    <a:gd name="connsiteY8" fmla="*/ 10000 h 10000"/>
                    <a:gd name="connsiteX9" fmla="*/ 2661 w 10000"/>
                    <a:gd name="connsiteY9" fmla="*/ 6799 h 10000"/>
                    <a:gd name="connsiteX10" fmla="*/ 967 w 10000"/>
                    <a:gd name="connsiteY10" fmla="*/ 3333 h 10000"/>
                    <a:gd name="connsiteX11" fmla="*/ 82 w 10000"/>
                    <a:gd name="connsiteY11" fmla="*/ 4134 h 10000"/>
                    <a:gd name="connsiteX12" fmla="*/ 0 w 10000"/>
                    <a:gd name="connsiteY12" fmla="*/ 2801 h 10000"/>
                    <a:gd name="connsiteX13" fmla="*/ 0 w 10000"/>
                    <a:gd name="connsiteY13" fmla="*/ 2801 h 10000"/>
                    <a:gd name="connsiteX0" fmla="*/ 0 w 10000"/>
                    <a:gd name="connsiteY0" fmla="*/ 2801 h 10000"/>
                    <a:gd name="connsiteX1" fmla="*/ 0 w 10000"/>
                    <a:gd name="connsiteY1" fmla="*/ 2801 h 10000"/>
                    <a:gd name="connsiteX2" fmla="*/ 0 w 10000"/>
                    <a:gd name="connsiteY2" fmla="*/ 799 h 10000"/>
                    <a:gd name="connsiteX3" fmla="*/ 2661 w 10000"/>
                    <a:gd name="connsiteY3" fmla="*/ 0 h 10000"/>
                    <a:gd name="connsiteX4" fmla="*/ 4758 w 10000"/>
                    <a:gd name="connsiteY4" fmla="*/ 2267 h 10000"/>
                    <a:gd name="connsiteX5" fmla="*/ 7177 w 10000"/>
                    <a:gd name="connsiteY5" fmla="*/ 1734 h 10000"/>
                    <a:gd name="connsiteX6" fmla="*/ 10000 w 10000"/>
                    <a:gd name="connsiteY6" fmla="*/ 5466 h 10000"/>
                    <a:gd name="connsiteX7" fmla="*/ 6210 w 10000"/>
                    <a:gd name="connsiteY7" fmla="*/ 10000 h 10000"/>
                    <a:gd name="connsiteX8" fmla="*/ 2661 w 10000"/>
                    <a:gd name="connsiteY8" fmla="*/ 6799 h 10000"/>
                    <a:gd name="connsiteX9" fmla="*/ 967 w 10000"/>
                    <a:gd name="connsiteY9" fmla="*/ 3333 h 10000"/>
                    <a:gd name="connsiteX10" fmla="*/ 82 w 10000"/>
                    <a:gd name="connsiteY10" fmla="*/ 4134 h 10000"/>
                    <a:gd name="connsiteX11" fmla="*/ 0 w 10000"/>
                    <a:gd name="connsiteY11" fmla="*/ 2801 h 10000"/>
                    <a:gd name="connsiteX12" fmla="*/ 0 w 10000"/>
                    <a:gd name="connsiteY12" fmla="*/ 2801 h 10000"/>
                    <a:gd name="connsiteX0" fmla="*/ 0 w 10000"/>
                    <a:gd name="connsiteY0" fmla="*/ 2801 h 6882"/>
                    <a:gd name="connsiteX1" fmla="*/ 0 w 10000"/>
                    <a:gd name="connsiteY1" fmla="*/ 2801 h 6882"/>
                    <a:gd name="connsiteX2" fmla="*/ 0 w 10000"/>
                    <a:gd name="connsiteY2" fmla="*/ 799 h 6882"/>
                    <a:gd name="connsiteX3" fmla="*/ 2661 w 10000"/>
                    <a:gd name="connsiteY3" fmla="*/ 0 h 6882"/>
                    <a:gd name="connsiteX4" fmla="*/ 4758 w 10000"/>
                    <a:gd name="connsiteY4" fmla="*/ 2267 h 6882"/>
                    <a:gd name="connsiteX5" fmla="*/ 7177 w 10000"/>
                    <a:gd name="connsiteY5" fmla="*/ 1734 h 6882"/>
                    <a:gd name="connsiteX6" fmla="*/ 10000 w 10000"/>
                    <a:gd name="connsiteY6" fmla="*/ 5466 h 6882"/>
                    <a:gd name="connsiteX7" fmla="*/ 2661 w 10000"/>
                    <a:gd name="connsiteY7" fmla="*/ 6799 h 6882"/>
                    <a:gd name="connsiteX8" fmla="*/ 967 w 10000"/>
                    <a:gd name="connsiteY8" fmla="*/ 3333 h 6882"/>
                    <a:gd name="connsiteX9" fmla="*/ 82 w 10000"/>
                    <a:gd name="connsiteY9" fmla="*/ 4134 h 6882"/>
                    <a:gd name="connsiteX10" fmla="*/ 0 w 10000"/>
                    <a:gd name="connsiteY10" fmla="*/ 2801 h 6882"/>
                    <a:gd name="connsiteX11" fmla="*/ 0 w 10000"/>
                    <a:gd name="connsiteY11" fmla="*/ 2801 h 6882"/>
                    <a:gd name="connsiteX0" fmla="*/ 0 w 7177"/>
                    <a:gd name="connsiteY0" fmla="*/ 4070 h 9879"/>
                    <a:gd name="connsiteX1" fmla="*/ 0 w 7177"/>
                    <a:gd name="connsiteY1" fmla="*/ 4070 h 9879"/>
                    <a:gd name="connsiteX2" fmla="*/ 0 w 7177"/>
                    <a:gd name="connsiteY2" fmla="*/ 1161 h 9879"/>
                    <a:gd name="connsiteX3" fmla="*/ 2661 w 7177"/>
                    <a:gd name="connsiteY3" fmla="*/ 0 h 9879"/>
                    <a:gd name="connsiteX4" fmla="*/ 4758 w 7177"/>
                    <a:gd name="connsiteY4" fmla="*/ 3294 h 9879"/>
                    <a:gd name="connsiteX5" fmla="*/ 7177 w 7177"/>
                    <a:gd name="connsiteY5" fmla="*/ 2520 h 9879"/>
                    <a:gd name="connsiteX6" fmla="*/ 2661 w 7177"/>
                    <a:gd name="connsiteY6" fmla="*/ 9879 h 9879"/>
                    <a:gd name="connsiteX7" fmla="*/ 967 w 7177"/>
                    <a:gd name="connsiteY7" fmla="*/ 4843 h 9879"/>
                    <a:gd name="connsiteX8" fmla="*/ 82 w 7177"/>
                    <a:gd name="connsiteY8" fmla="*/ 6007 h 9879"/>
                    <a:gd name="connsiteX9" fmla="*/ 0 w 7177"/>
                    <a:gd name="connsiteY9" fmla="*/ 4070 h 9879"/>
                    <a:gd name="connsiteX10" fmla="*/ 0 w 7177"/>
                    <a:gd name="connsiteY10" fmla="*/ 4070 h 9879"/>
                    <a:gd name="connsiteX0" fmla="*/ 0 w 6630"/>
                    <a:gd name="connsiteY0" fmla="*/ 4120 h 10000"/>
                    <a:gd name="connsiteX1" fmla="*/ 0 w 6630"/>
                    <a:gd name="connsiteY1" fmla="*/ 4120 h 10000"/>
                    <a:gd name="connsiteX2" fmla="*/ 0 w 6630"/>
                    <a:gd name="connsiteY2" fmla="*/ 1175 h 10000"/>
                    <a:gd name="connsiteX3" fmla="*/ 3708 w 6630"/>
                    <a:gd name="connsiteY3" fmla="*/ 0 h 10000"/>
                    <a:gd name="connsiteX4" fmla="*/ 6630 w 6630"/>
                    <a:gd name="connsiteY4" fmla="*/ 3334 h 10000"/>
                    <a:gd name="connsiteX5" fmla="*/ 3708 w 6630"/>
                    <a:gd name="connsiteY5" fmla="*/ 10000 h 10000"/>
                    <a:gd name="connsiteX6" fmla="*/ 1347 w 6630"/>
                    <a:gd name="connsiteY6" fmla="*/ 4902 h 10000"/>
                    <a:gd name="connsiteX7" fmla="*/ 114 w 6630"/>
                    <a:gd name="connsiteY7" fmla="*/ 6081 h 10000"/>
                    <a:gd name="connsiteX8" fmla="*/ 0 w 6630"/>
                    <a:gd name="connsiteY8" fmla="*/ 4120 h 10000"/>
                    <a:gd name="connsiteX9" fmla="*/ 0 w 6630"/>
                    <a:gd name="connsiteY9" fmla="*/ 4120 h 10000"/>
                    <a:gd name="connsiteX0" fmla="*/ 0 w 10000"/>
                    <a:gd name="connsiteY0" fmla="*/ 4120 h 10000"/>
                    <a:gd name="connsiteX1" fmla="*/ 0 w 10000"/>
                    <a:gd name="connsiteY1" fmla="*/ 4120 h 10000"/>
                    <a:gd name="connsiteX2" fmla="*/ 0 w 10000"/>
                    <a:gd name="connsiteY2" fmla="*/ 1175 h 10000"/>
                    <a:gd name="connsiteX3" fmla="*/ 5593 w 10000"/>
                    <a:gd name="connsiteY3" fmla="*/ 0 h 10000"/>
                    <a:gd name="connsiteX4" fmla="*/ 7415 w 10000"/>
                    <a:gd name="connsiteY4" fmla="*/ 1638 h 10000"/>
                    <a:gd name="connsiteX5" fmla="*/ 10000 w 10000"/>
                    <a:gd name="connsiteY5" fmla="*/ 3334 h 10000"/>
                    <a:gd name="connsiteX6" fmla="*/ 5593 w 10000"/>
                    <a:gd name="connsiteY6" fmla="*/ 10000 h 10000"/>
                    <a:gd name="connsiteX7" fmla="*/ 2032 w 10000"/>
                    <a:gd name="connsiteY7" fmla="*/ 4902 h 10000"/>
                    <a:gd name="connsiteX8" fmla="*/ 172 w 10000"/>
                    <a:gd name="connsiteY8" fmla="*/ 6081 h 10000"/>
                    <a:gd name="connsiteX9" fmla="*/ 0 w 10000"/>
                    <a:gd name="connsiteY9" fmla="*/ 4120 h 10000"/>
                    <a:gd name="connsiteX10" fmla="*/ 0 w 10000"/>
                    <a:gd name="connsiteY10" fmla="*/ 4120 h 10000"/>
                    <a:gd name="connsiteX0" fmla="*/ 0 w 7684"/>
                    <a:gd name="connsiteY0" fmla="*/ 4120 h 10000"/>
                    <a:gd name="connsiteX1" fmla="*/ 0 w 7684"/>
                    <a:gd name="connsiteY1" fmla="*/ 4120 h 10000"/>
                    <a:gd name="connsiteX2" fmla="*/ 0 w 7684"/>
                    <a:gd name="connsiteY2" fmla="*/ 1175 h 10000"/>
                    <a:gd name="connsiteX3" fmla="*/ 5593 w 7684"/>
                    <a:gd name="connsiteY3" fmla="*/ 0 h 10000"/>
                    <a:gd name="connsiteX4" fmla="*/ 7415 w 7684"/>
                    <a:gd name="connsiteY4" fmla="*/ 1638 h 10000"/>
                    <a:gd name="connsiteX5" fmla="*/ 7684 w 7684"/>
                    <a:gd name="connsiteY5" fmla="*/ 4839 h 10000"/>
                    <a:gd name="connsiteX6" fmla="*/ 5593 w 7684"/>
                    <a:gd name="connsiteY6" fmla="*/ 10000 h 10000"/>
                    <a:gd name="connsiteX7" fmla="*/ 2032 w 7684"/>
                    <a:gd name="connsiteY7" fmla="*/ 4902 h 10000"/>
                    <a:gd name="connsiteX8" fmla="*/ 172 w 7684"/>
                    <a:gd name="connsiteY8" fmla="*/ 6081 h 10000"/>
                    <a:gd name="connsiteX9" fmla="*/ 0 w 7684"/>
                    <a:gd name="connsiteY9" fmla="*/ 4120 h 10000"/>
                    <a:gd name="connsiteX10" fmla="*/ 0 w 7684"/>
                    <a:gd name="connsiteY10" fmla="*/ 4120 h 10000"/>
                    <a:gd name="connsiteX0" fmla="*/ 0 w 10000"/>
                    <a:gd name="connsiteY0" fmla="*/ 4120 h 10000"/>
                    <a:gd name="connsiteX1" fmla="*/ 0 w 10000"/>
                    <a:gd name="connsiteY1" fmla="*/ 4120 h 10000"/>
                    <a:gd name="connsiteX2" fmla="*/ 0 w 10000"/>
                    <a:gd name="connsiteY2" fmla="*/ 1175 h 10000"/>
                    <a:gd name="connsiteX3" fmla="*/ 7279 w 10000"/>
                    <a:gd name="connsiteY3" fmla="*/ 0 h 10000"/>
                    <a:gd name="connsiteX4" fmla="*/ 9650 w 10000"/>
                    <a:gd name="connsiteY4" fmla="*/ 1638 h 10000"/>
                    <a:gd name="connsiteX5" fmla="*/ 10000 w 10000"/>
                    <a:gd name="connsiteY5" fmla="*/ 4839 h 10000"/>
                    <a:gd name="connsiteX6" fmla="*/ 8519 w 10000"/>
                    <a:gd name="connsiteY6" fmla="*/ 8161 h 10000"/>
                    <a:gd name="connsiteX7" fmla="*/ 7279 w 10000"/>
                    <a:gd name="connsiteY7" fmla="*/ 10000 h 10000"/>
                    <a:gd name="connsiteX8" fmla="*/ 2644 w 10000"/>
                    <a:gd name="connsiteY8" fmla="*/ 4902 h 10000"/>
                    <a:gd name="connsiteX9" fmla="*/ 224 w 10000"/>
                    <a:gd name="connsiteY9" fmla="*/ 6081 h 10000"/>
                    <a:gd name="connsiteX10" fmla="*/ 0 w 10000"/>
                    <a:gd name="connsiteY10" fmla="*/ 4120 h 10000"/>
                    <a:gd name="connsiteX11" fmla="*/ 0 w 10000"/>
                    <a:gd name="connsiteY11" fmla="*/ 4120 h 10000"/>
                    <a:gd name="connsiteX0" fmla="*/ 0 w 10000"/>
                    <a:gd name="connsiteY0" fmla="*/ 4120 h 10000"/>
                    <a:gd name="connsiteX1" fmla="*/ 0 w 10000"/>
                    <a:gd name="connsiteY1" fmla="*/ 4120 h 10000"/>
                    <a:gd name="connsiteX2" fmla="*/ 0 w 10000"/>
                    <a:gd name="connsiteY2" fmla="*/ 1175 h 10000"/>
                    <a:gd name="connsiteX3" fmla="*/ 7279 w 10000"/>
                    <a:gd name="connsiteY3" fmla="*/ 0 h 10000"/>
                    <a:gd name="connsiteX4" fmla="*/ 9650 w 10000"/>
                    <a:gd name="connsiteY4" fmla="*/ 1638 h 10000"/>
                    <a:gd name="connsiteX5" fmla="*/ 10000 w 10000"/>
                    <a:gd name="connsiteY5" fmla="*/ 4839 h 10000"/>
                    <a:gd name="connsiteX6" fmla="*/ 7012 w 10000"/>
                    <a:gd name="connsiteY6" fmla="*/ 6656 h 10000"/>
                    <a:gd name="connsiteX7" fmla="*/ 7279 w 10000"/>
                    <a:gd name="connsiteY7" fmla="*/ 10000 h 10000"/>
                    <a:gd name="connsiteX8" fmla="*/ 2644 w 10000"/>
                    <a:gd name="connsiteY8" fmla="*/ 4902 h 10000"/>
                    <a:gd name="connsiteX9" fmla="*/ 224 w 10000"/>
                    <a:gd name="connsiteY9" fmla="*/ 6081 h 10000"/>
                    <a:gd name="connsiteX10" fmla="*/ 0 w 10000"/>
                    <a:gd name="connsiteY10" fmla="*/ 4120 h 10000"/>
                    <a:gd name="connsiteX11" fmla="*/ 0 w 10000"/>
                    <a:gd name="connsiteY11" fmla="*/ 4120 h 10000"/>
                    <a:gd name="connsiteX0" fmla="*/ 0 w 10000"/>
                    <a:gd name="connsiteY0" fmla="*/ 4120 h 6656"/>
                    <a:gd name="connsiteX1" fmla="*/ 0 w 10000"/>
                    <a:gd name="connsiteY1" fmla="*/ 4120 h 6656"/>
                    <a:gd name="connsiteX2" fmla="*/ 0 w 10000"/>
                    <a:gd name="connsiteY2" fmla="*/ 1175 h 6656"/>
                    <a:gd name="connsiteX3" fmla="*/ 7279 w 10000"/>
                    <a:gd name="connsiteY3" fmla="*/ 0 h 6656"/>
                    <a:gd name="connsiteX4" fmla="*/ 9650 w 10000"/>
                    <a:gd name="connsiteY4" fmla="*/ 1638 h 6656"/>
                    <a:gd name="connsiteX5" fmla="*/ 10000 w 10000"/>
                    <a:gd name="connsiteY5" fmla="*/ 4839 h 6656"/>
                    <a:gd name="connsiteX6" fmla="*/ 7012 w 10000"/>
                    <a:gd name="connsiteY6" fmla="*/ 6656 h 6656"/>
                    <a:gd name="connsiteX7" fmla="*/ 2644 w 10000"/>
                    <a:gd name="connsiteY7" fmla="*/ 4902 h 6656"/>
                    <a:gd name="connsiteX8" fmla="*/ 224 w 10000"/>
                    <a:gd name="connsiteY8" fmla="*/ 6081 h 6656"/>
                    <a:gd name="connsiteX9" fmla="*/ 0 w 10000"/>
                    <a:gd name="connsiteY9" fmla="*/ 4120 h 6656"/>
                    <a:gd name="connsiteX10" fmla="*/ 0 w 10000"/>
                    <a:gd name="connsiteY10" fmla="*/ 4120 h 6656"/>
                    <a:gd name="connsiteX0" fmla="*/ 0 w 10000"/>
                    <a:gd name="connsiteY0" fmla="*/ 6190 h 10000"/>
                    <a:gd name="connsiteX1" fmla="*/ 0 w 10000"/>
                    <a:gd name="connsiteY1" fmla="*/ 6190 h 10000"/>
                    <a:gd name="connsiteX2" fmla="*/ 0 w 10000"/>
                    <a:gd name="connsiteY2" fmla="*/ 1765 h 10000"/>
                    <a:gd name="connsiteX3" fmla="*/ 7279 w 10000"/>
                    <a:gd name="connsiteY3" fmla="*/ 0 h 10000"/>
                    <a:gd name="connsiteX4" fmla="*/ 9650 w 10000"/>
                    <a:gd name="connsiteY4" fmla="*/ 2461 h 10000"/>
                    <a:gd name="connsiteX5" fmla="*/ 10000 w 10000"/>
                    <a:gd name="connsiteY5" fmla="*/ 7270 h 10000"/>
                    <a:gd name="connsiteX6" fmla="*/ 7012 w 10000"/>
                    <a:gd name="connsiteY6" fmla="*/ 10000 h 10000"/>
                    <a:gd name="connsiteX7" fmla="*/ 4751 w 10000"/>
                    <a:gd name="connsiteY7" fmla="*/ 9246 h 10000"/>
                    <a:gd name="connsiteX8" fmla="*/ 2644 w 10000"/>
                    <a:gd name="connsiteY8" fmla="*/ 7365 h 10000"/>
                    <a:gd name="connsiteX9" fmla="*/ 224 w 10000"/>
                    <a:gd name="connsiteY9" fmla="*/ 9136 h 10000"/>
                    <a:gd name="connsiteX10" fmla="*/ 0 w 10000"/>
                    <a:gd name="connsiteY10" fmla="*/ 6190 h 10000"/>
                    <a:gd name="connsiteX11" fmla="*/ 0 w 10000"/>
                    <a:gd name="connsiteY11" fmla="*/ 6190 h 10000"/>
                    <a:gd name="connsiteX0" fmla="*/ 0 w 10000"/>
                    <a:gd name="connsiteY0" fmla="*/ 6190 h 10000"/>
                    <a:gd name="connsiteX1" fmla="*/ 0 w 10000"/>
                    <a:gd name="connsiteY1" fmla="*/ 6190 h 10000"/>
                    <a:gd name="connsiteX2" fmla="*/ 0 w 10000"/>
                    <a:gd name="connsiteY2" fmla="*/ 1765 h 10000"/>
                    <a:gd name="connsiteX3" fmla="*/ 7279 w 10000"/>
                    <a:gd name="connsiteY3" fmla="*/ 0 h 10000"/>
                    <a:gd name="connsiteX4" fmla="*/ 9650 w 10000"/>
                    <a:gd name="connsiteY4" fmla="*/ 2461 h 10000"/>
                    <a:gd name="connsiteX5" fmla="*/ 10000 w 10000"/>
                    <a:gd name="connsiteY5" fmla="*/ 7270 h 10000"/>
                    <a:gd name="connsiteX6" fmla="*/ 7012 w 10000"/>
                    <a:gd name="connsiteY6" fmla="*/ 10000 h 10000"/>
                    <a:gd name="connsiteX7" fmla="*/ 5505 w 10000"/>
                    <a:gd name="connsiteY7" fmla="*/ 7738 h 10000"/>
                    <a:gd name="connsiteX8" fmla="*/ 2644 w 10000"/>
                    <a:gd name="connsiteY8" fmla="*/ 7365 h 10000"/>
                    <a:gd name="connsiteX9" fmla="*/ 224 w 10000"/>
                    <a:gd name="connsiteY9" fmla="*/ 9136 h 10000"/>
                    <a:gd name="connsiteX10" fmla="*/ 0 w 10000"/>
                    <a:gd name="connsiteY10" fmla="*/ 6190 h 10000"/>
                    <a:gd name="connsiteX11" fmla="*/ 0 w 10000"/>
                    <a:gd name="connsiteY11" fmla="*/ 6190 h 10000"/>
                    <a:gd name="connsiteX0" fmla="*/ 0 w 10000"/>
                    <a:gd name="connsiteY0" fmla="*/ 6190 h 9136"/>
                    <a:gd name="connsiteX1" fmla="*/ 0 w 10000"/>
                    <a:gd name="connsiteY1" fmla="*/ 6190 h 9136"/>
                    <a:gd name="connsiteX2" fmla="*/ 0 w 10000"/>
                    <a:gd name="connsiteY2" fmla="*/ 1765 h 9136"/>
                    <a:gd name="connsiteX3" fmla="*/ 7279 w 10000"/>
                    <a:gd name="connsiteY3" fmla="*/ 0 h 9136"/>
                    <a:gd name="connsiteX4" fmla="*/ 9650 w 10000"/>
                    <a:gd name="connsiteY4" fmla="*/ 2461 h 9136"/>
                    <a:gd name="connsiteX5" fmla="*/ 10000 w 10000"/>
                    <a:gd name="connsiteY5" fmla="*/ 7270 h 9136"/>
                    <a:gd name="connsiteX6" fmla="*/ 5505 w 10000"/>
                    <a:gd name="connsiteY6" fmla="*/ 7738 h 9136"/>
                    <a:gd name="connsiteX7" fmla="*/ 2644 w 10000"/>
                    <a:gd name="connsiteY7" fmla="*/ 7365 h 9136"/>
                    <a:gd name="connsiteX8" fmla="*/ 224 w 10000"/>
                    <a:gd name="connsiteY8" fmla="*/ 9136 h 9136"/>
                    <a:gd name="connsiteX9" fmla="*/ 0 w 10000"/>
                    <a:gd name="connsiteY9" fmla="*/ 6190 h 9136"/>
                    <a:gd name="connsiteX10" fmla="*/ 0 w 10000"/>
                    <a:gd name="connsiteY10" fmla="*/ 6190 h 9136"/>
                    <a:gd name="connsiteX0" fmla="*/ 0 w 11539"/>
                    <a:gd name="connsiteY0" fmla="*/ 6775 h 10000"/>
                    <a:gd name="connsiteX1" fmla="*/ 0 w 11539"/>
                    <a:gd name="connsiteY1" fmla="*/ 6775 h 10000"/>
                    <a:gd name="connsiteX2" fmla="*/ 0 w 11539"/>
                    <a:gd name="connsiteY2" fmla="*/ 1932 h 10000"/>
                    <a:gd name="connsiteX3" fmla="*/ 7279 w 11539"/>
                    <a:gd name="connsiteY3" fmla="*/ 0 h 10000"/>
                    <a:gd name="connsiteX4" fmla="*/ 11534 w 11539"/>
                    <a:gd name="connsiteY4" fmla="*/ 4138 h 10000"/>
                    <a:gd name="connsiteX5" fmla="*/ 10000 w 11539"/>
                    <a:gd name="connsiteY5" fmla="*/ 7958 h 10000"/>
                    <a:gd name="connsiteX6" fmla="*/ 5505 w 11539"/>
                    <a:gd name="connsiteY6" fmla="*/ 8470 h 10000"/>
                    <a:gd name="connsiteX7" fmla="*/ 2644 w 11539"/>
                    <a:gd name="connsiteY7" fmla="*/ 8062 h 10000"/>
                    <a:gd name="connsiteX8" fmla="*/ 224 w 11539"/>
                    <a:gd name="connsiteY8" fmla="*/ 10000 h 10000"/>
                    <a:gd name="connsiteX9" fmla="*/ 0 w 11539"/>
                    <a:gd name="connsiteY9" fmla="*/ 6775 h 10000"/>
                    <a:gd name="connsiteX10" fmla="*/ 0 w 11539"/>
                    <a:gd name="connsiteY10" fmla="*/ 6775 h 10000"/>
                    <a:gd name="connsiteX0" fmla="*/ 0 w 11534"/>
                    <a:gd name="connsiteY0" fmla="*/ 6775 h 10000"/>
                    <a:gd name="connsiteX1" fmla="*/ 0 w 11534"/>
                    <a:gd name="connsiteY1" fmla="*/ 6775 h 10000"/>
                    <a:gd name="connsiteX2" fmla="*/ 0 w 11534"/>
                    <a:gd name="connsiteY2" fmla="*/ 1932 h 10000"/>
                    <a:gd name="connsiteX3" fmla="*/ 7279 w 11534"/>
                    <a:gd name="connsiteY3" fmla="*/ 0 h 10000"/>
                    <a:gd name="connsiteX4" fmla="*/ 11534 w 11534"/>
                    <a:gd name="connsiteY4" fmla="*/ 4138 h 10000"/>
                    <a:gd name="connsiteX5" fmla="*/ 10000 w 11534"/>
                    <a:gd name="connsiteY5" fmla="*/ 7958 h 10000"/>
                    <a:gd name="connsiteX6" fmla="*/ 5505 w 11534"/>
                    <a:gd name="connsiteY6" fmla="*/ 8470 h 10000"/>
                    <a:gd name="connsiteX7" fmla="*/ 2644 w 11534"/>
                    <a:gd name="connsiteY7" fmla="*/ 8062 h 10000"/>
                    <a:gd name="connsiteX8" fmla="*/ 224 w 11534"/>
                    <a:gd name="connsiteY8" fmla="*/ 10000 h 10000"/>
                    <a:gd name="connsiteX9" fmla="*/ 0 w 11534"/>
                    <a:gd name="connsiteY9" fmla="*/ 6775 h 10000"/>
                    <a:gd name="connsiteX10" fmla="*/ 0 w 11534"/>
                    <a:gd name="connsiteY10" fmla="*/ 6775 h 10000"/>
                    <a:gd name="connsiteX0" fmla="*/ 0 w 11534"/>
                    <a:gd name="connsiteY0" fmla="*/ 6775 h 10000"/>
                    <a:gd name="connsiteX1" fmla="*/ 0 w 11534"/>
                    <a:gd name="connsiteY1" fmla="*/ 6775 h 10000"/>
                    <a:gd name="connsiteX2" fmla="*/ 0 w 11534"/>
                    <a:gd name="connsiteY2" fmla="*/ 1932 h 10000"/>
                    <a:gd name="connsiteX3" fmla="*/ 7279 w 11534"/>
                    <a:gd name="connsiteY3" fmla="*/ 0 h 10000"/>
                    <a:gd name="connsiteX4" fmla="*/ 11534 w 11534"/>
                    <a:gd name="connsiteY4" fmla="*/ 4138 h 10000"/>
                    <a:gd name="connsiteX5" fmla="*/ 10000 w 11534"/>
                    <a:gd name="connsiteY5" fmla="*/ 7958 h 10000"/>
                    <a:gd name="connsiteX6" fmla="*/ 5505 w 11534"/>
                    <a:gd name="connsiteY6" fmla="*/ 8470 h 10000"/>
                    <a:gd name="connsiteX7" fmla="*/ 2644 w 11534"/>
                    <a:gd name="connsiteY7" fmla="*/ 8062 h 10000"/>
                    <a:gd name="connsiteX8" fmla="*/ 224 w 11534"/>
                    <a:gd name="connsiteY8" fmla="*/ 10000 h 10000"/>
                    <a:gd name="connsiteX9" fmla="*/ 0 w 11534"/>
                    <a:gd name="connsiteY9" fmla="*/ 6775 h 10000"/>
                    <a:gd name="connsiteX10" fmla="*/ 0 w 11534"/>
                    <a:gd name="connsiteY10" fmla="*/ 6775 h 10000"/>
                    <a:gd name="connsiteX0" fmla="*/ 0 w 11581"/>
                    <a:gd name="connsiteY0" fmla="*/ 6775 h 10000"/>
                    <a:gd name="connsiteX1" fmla="*/ 0 w 11581"/>
                    <a:gd name="connsiteY1" fmla="*/ 6775 h 10000"/>
                    <a:gd name="connsiteX2" fmla="*/ 0 w 11581"/>
                    <a:gd name="connsiteY2" fmla="*/ 1932 h 10000"/>
                    <a:gd name="connsiteX3" fmla="*/ 7279 w 11581"/>
                    <a:gd name="connsiteY3" fmla="*/ 0 h 10000"/>
                    <a:gd name="connsiteX4" fmla="*/ 11534 w 11581"/>
                    <a:gd name="connsiteY4" fmla="*/ 4138 h 10000"/>
                    <a:gd name="connsiteX5" fmla="*/ 10000 w 11581"/>
                    <a:gd name="connsiteY5" fmla="*/ 7958 h 10000"/>
                    <a:gd name="connsiteX6" fmla="*/ 5505 w 11581"/>
                    <a:gd name="connsiteY6" fmla="*/ 8470 h 10000"/>
                    <a:gd name="connsiteX7" fmla="*/ 2644 w 11581"/>
                    <a:gd name="connsiteY7" fmla="*/ 8062 h 10000"/>
                    <a:gd name="connsiteX8" fmla="*/ 224 w 11581"/>
                    <a:gd name="connsiteY8" fmla="*/ 10000 h 10000"/>
                    <a:gd name="connsiteX9" fmla="*/ 0 w 11581"/>
                    <a:gd name="connsiteY9" fmla="*/ 6775 h 10000"/>
                    <a:gd name="connsiteX10" fmla="*/ 0 w 11581"/>
                    <a:gd name="connsiteY10" fmla="*/ 6775 h 10000"/>
                    <a:gd name="connsiteX0" fmla="*/ 0 w 11534"/>
                    <a:gd name="connsiteY0" fmla="*/ 6775 h 10000"/>
                    <a:gd name="connsiteX1" fmla="*/ 0 w 11534"/>
                    <a:gd name="connsiteY1" fmla="*/ 6775 h 10000"/>
                    <a:gd name="connsiteX2" fmla="*/ 0 w 11534"/>
                    <a:gd name="connsiteY2" fmla="*/ 1932 h 10000"/>
                    <a:gd name="connsiteX3" fmla="*/ 7279 w 11534"/>
                    <a:gd name="connsiteY3" fmla="*/ 0 h 10000"/>
                    <a:gd name="connsiteX4" fmla="*/ 11534 w 11534"/>
                    <a:gd name="connsiteY4" fmla="*/ 4138 h 10000"/>
                    <a:gd name="connsiteX5" fmla="*/ 10000 w 11534"/>
                    <a:gd name="connsiteY5" fmla="*/ 7958 h 10000"/>
                    <a:gd name="connsiteX6" fmla="*/ 5505 w 11534"/>
                    <a:gd name="connsiteY6" fmla="*/ 8470 h 10000"/>
                    <a:gd name="connsiteX7" fmla="*/ 2644 w 11534"/>
                    <a:gd name="connsiteY7" fmla="*/ 8062 h 10000"/>
                    <a:gd name="connsiteX8" fmla="*/ 224 w 11534"/>
                    <a:gd name="connsiteY8" fmla="*/ 10000 h 10000"/>
                    <a:gd name="connsiteX9" fmla="*/ 0 w 11534"/>
                    <a:gd name="connsiteY9" fmla="*/ 6775 h 10000"/>
                    <a:gd name="connsiteX10" fmla="*/ 0 w 11534"/>
                    <a:gd name="connsiteY10" fmla="*/ 6775 h 10000"/>
                    <a:gd name="connsiteX0" fmla="*/ 0 w 11534"/>
                    <a:gd name="connsiteY0" fmla="*/ 6775 h 10000"/>
                    <a:gd name="connsiteX1" fmla="*/ 0 w 11534"/>
                    <a:gd name="connsiteY1" fmla="*/ 6775 h 10000"/>
                    <a:gd name="connsiteX2" fmla="*/ 0 w 11534"/>
                    <a:gd name="connsiteY2" fmla="*/ 1932 h 10000"/>
                    <a:gd name="connsiteX3" fmla="*/ 7279 w 11534"/>
                    <a:gd name="connsiteY3" fmla="*/ 0 h 10000"/>
                    <a:gd name="connsiteX4" fmla="*/ 11534 w 11534"/>
                    <a:gd name="connsiteY4" fmla="*/ 4138 h 10000"/>
                    <a:gd name="connsiteX5" fmla="*/ 10000 w 11534"/>
                    <a:gd name="connsiteY5" fmla="*/ 7958 h 10000"/>
                    <a:gd name="connsiteX6" fmla="*/ 5505 w 11534"/>
                    <a:gd name="connsiteY6" fmla="*/ 8470 h 10000"/>
                    <a:gd name="connsiteX7" fmla="*/ 2644 w 11534"/>
                    <a:gd name="connsiteY7" fmla="*/ 8062 h 10000"/>
                    <a:gd name="connsiteX8" fmla="*/ 224 w 11534"/>
                    <a:gd name="connsiteY8" fmla="*/ 10000 h 10000"/>
                    <a:gd name="connsiteX9" fmla="*/ 0 w 11534"/>
                    <a:gd name="connsiteY9" fmla="*/ 6775 h 10000"/>
                    <a:gd name="connsiteX10" fmla="*/ 0 w 11534"/>
                    <a:gd name="connsiteY10" fmla="*/ 6775 h 10000"/>
                    <a:gd name="connsiteX0" fmla="*/ 0 w 11534"/>
                    <a:gd name="connsiteY0" fmla="*/ 6775 h 10000"/>
                    <a:gd name="connsiteX1" fmla="*/ 0 w 11534"/>
                    <a:gd name="connsiteY1" fmla="*/ 6775 h 10000"/>
                    <a:gd name="connsiteX2" fmla="*/ 0 w 11534"/>
                    <a:gd name="connsiteY2" fmla="*/ 1932 h 10000"/>
                    <a:gd name="connsiteX3" fmla="*/ 7279 w 11534"/>
                    <a:gd name="connsiteY3" fmla="*/ 0 h 10000"/>
                    <a:gd name="connsiteX4" fmla="*/ 11534 w 11534"/>
                    <a:gd name="connsiteY4" fmla="*/ 4138 h 10000"/>
                    <a:gd name="connsiteX5" fmla="*/ 10000 w 11534"/>
                    <a:gd name="connsiteY5" fmla="*/ 7958 h 10000"/>
                    <a:gd name="connsiteX6" fmla="*/ 5505 w 11534"/>
                    <a:gd name="connsiteY6" fmla="*/ 8470 h 10000"/>
                    <a:gd name="connsiteX7" fmla="*/ 2644 w 11534"/>
                    <a:gd name="connsiteY7" fmla="*/ 8062 h 10000"/>
                    <a:gd name="connsiteX8" fmla="*/ 224 w 11534"/>
                    <a:gd name="connsiteY8" fmla="*/ 10000 h 10000"/>
                    <a:gd name="connsiteX9" fmla="*/ 0 w 11534"/>
                    <a:gd name="connsiteY9" fmla="*/ 6775 h 10000"/>
                    <a:gd name="connsiteX10" fmla="*/ 0 w 11534"/>
                    <a:gd name="connsiteY10" fmla="*/ 6775 h 10000"/>
                    <a:gd name="connsiteX0" fmla="*/ 0 w 11534"/>
                    <a:gd name="connsiteY0" fmla="*/ 6775 h 8470"/>
                    <a:gd name="connsiteX1" fmla="*/ 0 w 11534"/>
                    <a:gd name="connsiteY1" fmla="*/ 6775 h 8470"/>
                    <a:gd name="connsiteX2" fmla="*/ 0 w 11534"/>
                    <a:gd name="connsiteY2" fmla="*/ 1932 h 8470"/>
                    <a:gd name="connsiteX3" fmla="*/ 7279 w 11534"/>
                    <a:gd name="connsiteY3" fmla="*/ 0 h 8470"/>
                    <a:gd name="connsiteX4" fmla="*/ 11534 w 11534"/>
                    <a:gd name="connsiteY4" fmla="*/ 4138 h 8470"/>
                    <a:gd name="connsiteX5" fmla="*/ 10000 w 11534"/>
                    <a:gd name="connsiteY5" fmla="*/ 7958 h 8470"/>
                    <a:gd name="connsiteX6" fmla="*/ 5505 w 11534"/>
                    <a:gd name="connsiteY6" fmla="*/ 8470 h 8470"/>
                    <a:gd name="connsiteX7" fmla="*/ 2644 w 11534"/>
                    <a:gd name="connsiteY7" fmla="*/ 8062 h 8470"/>
                    <a:gd name="connsiteX8" fmla="*/ 36 w 11534"/>
                    <a:gd name="connsiteY8" fmla="*/ 8349 h 8470"/>
                    <a:gd name="connsiteX9" fmla="*/ 0 w 11534"/>
                    <a:gd name="connsiteY9" fmla="*/ 6775 h 8470"/>
                    <a:gd name="connsiteX10" fmla="*/ 0 w 11534"/>
                    <a:gd name="connsiteY10" fmla="*/ 6775 h 8470"/>
                    <a:gd name="connsiteX0" fmla="*/ 0 w 10000"/>
                    <a:gd name="connsiteY0" fmla="*/ 7999 h 10000"/>
                    <a:gd name="connsiteX1" fmla="*/ 0 w 10000"/>
                    <a:gd name="connsiteY1" fmla="*/ 7999 h 10000"/>
                    <a:gd name="connsiteX2" fmla="*/ 0 w 10000"/>
                    <a:gd name="connsiteY2" fmla="*/ 2281 h 10000"/>
                    <a:gd name="connsiteX3" fmla="*/ 6311 w 10000"/>
                    <a:gd name="connsiteY3" fmla="*/ 0 h 10000"/>
                    <a:gd name="connsiteX4" fmla="*/ 10000 w 10000"/>
                    <a:gd name="connsiteY4" fmla="*/ 4885 h 10000"/>
                    <a:gd name="connsiteX5" fmla="*/ 8670 w 10000"/>
                    <a:gd name="connsiteY5" fmla="*/ 9396 h 10000"/>
                    <a:gd name="connsiteX6" fmla="*/ 4773 w 10000"/>
                    <a:gd name="connsiteY6" fmla="*/ 10000 h 10000"/>
                    <a:gd name="connsiteX7" fmla="*/ 2292 w 10000"/>
                    <a:gd name="connsiteY7" fmla="*/ 9518 h 10000"/>
                    <a:gd name="connsiteX8" fmla="*/ 31 w 10000"/>
                    <a:gd name="connsiteY8" fmla="*/ 9309 h 10000"/>
                    <a:gd name="connsiteX9" fmla="*/ 0 w 10000"/>
                    <a:gd name="connsiteY9" fmla="*/ 7999 h 10000"/>
                    <a:gd name="connsiteX10" fmla="*/ 0 w 10000"/>
                    <a:gd name="connsiteY10" fmla="*/ 7999 h 10000"/>
                    <a:gd name="connsiteX0" fmla="*/ 0 w 10000"/>
                    <a:gd name="connsiteY0" fmla="*/ 7999 h 10000"/>
                    <a:gd name="connsiteX1" fmla="*/ 0 w 10000"/>
                    <a:gd name="connsiteY1" fmla="*/ 7999 h 10000"/>
                    <a:gd name="connsiteX2" fmla="*/ 0 w 10000"/>
                    <a:gd name="connsiteY2" fmla="*/ 2281 h 10000"/>
                    <a:gd name="connsiteX3" fmla="*/ 6311 w 10000"/>
                    <a:gd name="connsiteY3" fmla="*/ 0 h 10000"/>
                    <a:gd name="connsiteX4" fmla="*/ 10000 w 10000"/>
                    <a:gd name="connsiteY4" fmla="*/ 4885 h 10000"/>
                    <a:gd name="connsiteX5" fmla="*/ 8670 w 10000"/>
                    <a:gd name="connsiteY5" fmla="*/ 9396 h 10000"/>
                    <a:gd name="connsiteX6" fmla="*/ 4773 w 10000"/>
                    <a:gd name="connsiteY6" fmla="*/ 10000 h 10000"/>
                    <a:gd name="connsiteX7" fmla="*/ 2415 w 10000"/>
                    <a:gd name="connsiteY7" fmla="*/ 8909 h 10000"/>
                    <a:gd name="connsiteX8" fmla="*/ 31 w 10000"/>
                    <a:gd name="connsiteY8" fmla="*/ 9309 h 10000"/>
                    <a:gd name="connsiteX9" fmla="*/ 0 w 10000"/>
                    <a:gd name="connsiteY9" fmla="*/ 7999 h 10000"/>
                    <a:gd name="connsiteX10" fmla="*/ 0 w 10000"/>
                    <a:gd name="connsiteY10" fmla="*/ 7999 h 10000"/>
                    <a:gd name="connsiteX0" fmla="*/ 0 w 10000"/>
                    <a:gd name="connsiteY0" fmla="*/ 7999 h 10000"/>
                    <a:gd name="connsiteX1" fmla="*/ 0 w 10000"/>
                    <a:gd name="connsiteY1" fmla="*/ 7999 h 10000"/>
                    <a:gd name="connsiteX2" fmla="*/ 0 w 10000"/>
                    <a:gd name="connsiteY2" fmla="*/ 2281 h 10000"/>
                    <a:gd name="connsiteX3" fmla="*/ 6311 w 10000"/>
                    <a:gd name="connsiteY3" fmla="*/ 0 h 10000"/>
                    <a:gd name="connsiteX4" fmla="*/ 10000 w 10000"/>
                    <a:gd name="connsiteY4" fmla="*/ 4885 h 10000"/>
                    <a:gd name="connsiteX5" fmla="*/ 8670 w 10000"/>
                    <a:gd name="connsiteY5" fmla="*/ 9396 h 10000"/>
                    <a:gd name="connsiteX6" fmla="*/ 4773 w 10000"/>
                    <a:gd name="connsiteY6" fmla="*/ 10000 h 10000"/>
                    <a:gd name="connsiteX7" fmla="*/ 3722 w 10000"/>
                    <a:gd name="connsiteY7" fmla="*/ 8909 h 10000"/>
                    <a:gd name="connsiteX8" fmla="*/ 31 w 10000"/>
                    <a:gd name="connsiteY8" fmla="*/ 9309 h 10000"/>
                    <a:gd name="connsiteX9" fmla="*/ 0 w 10000"/>
                    <a:gd name="connsiteY9" fmla="*/ 7999 h 10000"/>
                    <a:gd name="connsiteX10" fmla="*/ 0 w 10000"/>
                    <a:gd name="connsiteY10" fmla="*/ 7999 h 10000"/>
                    <a:gd name="connsiteX0" fmla="*/ 0 w 10000"/>
                    <a:gd name="connsiteY0" fmla="*/ 7999 h 10000"/>
                    <a:gd name="connsiteX1" fmla="*/ 0 w 10000"/>
                    <a:gd name="connsiteY1" fmla="*/ 7999 h 10000"/>
                    <a:gd name="connsiteX2" fmla="*/ 0 w 10000"/>
                    <a:gd name="connsiteY2" fmla="*/ 2281 h 10000"/>
                    <a:gd name="connsiteX3" fmla="*/ 6311 w 10000"/>
                    <a:gd name="connsiteY3" fmla="*/ 0 h 10000"/>
                    <a:gd name="connsiteX4" fmla="*/ 10000 w 10000"/>
                    <a:gd name="connsiteY4" fmla="*/ 4885 h 10000"/>
                    <a:gd name="connsiteX5" fmla="*/ 8057 w 10000"/>
                    <a:gd name="connsiteY5" fmla="*/ 9396 h 10000"/>
                    <a:gd name="connsiteX6" fmla="*/ 4773 w 10000"/>
                    <a:gd name="connsiteY6" fmla="*/ 10000 h 10000"/>
                    <a:gd name="connsiteX7" fmla="*/ 3722 w 10000"/>
                    <a:gd name="connsiteY7" fmla="*/ 8909 h 10000"/>
                    <a:gd name="connsiteX8" fmla="*/ 31 w 10000"/>
                    <a:gd name="connsiteY8" fmla="*/ 9309 h 10000"/>
                    <a:gd name="connsiteX9" fmla="*/ 0 w 10000"/>
                    <a:gd name="connsiteY9" fmla="*/ 7999 h 10000"/>
                    <a:gd name="connsiteX10" fmla="*/ 0 w 10000"/>
                    <a:gd name="connsiteY10" fmla="*/ 7999 h 10000"/>
                    <a:gd name="connsiteX0" fmla="*/ 0 w 10000"/>
                    <a:gd name="connsiteY0" fmla="*/ 7999 h 10913"/>
                    <a:gd name="connsiteX1" fmla="*/ 0 w 10000"/>
                    <a:gd name="connsiteY1" fmla="*/ 7999 h 10913"/>
                    <a:gd name="connsiteX2" fmla="*/ 0 w 10000"/>
                    <a:gd name="connsiteY2" fmla="*/ 2281 h 10913"/>
                    <a:gd name="connsiteX3" fmla="*/ 6311 w 10000"/>
                    <a:gd name="connsiteY3" fmla="*/ 0 h 10913"/>
                    <a:gd name="connsiteX4" fmla="*/ 10000 w 10000"/>
                    <a:gd name="connsiteY4" fmla="*/ 4885 h 10913"/>
                    <a:gd name="connsiteX5" fmla="*/ 8057 w 10000"/>
                    <a:gd name="connsiteY5" fmla="*/ 9396 h 10913"/>
                    <a:gd name="connsiteX6" fmla="*/ 4977 w 10000"/>
                    <a:gd name="connsiteY6" fmla="*/ 10913 h 10913"/>
                    <a:gd name="connsiteX7" fmla="*/ 3722 w 10000"/>
                    <a:gd name="connsiteY7" fmla="*/ 8909 h 10913"/>
                    <a:gd name="connsiteX8" fmla="*/ 31 w 10000"/>
                    <a:gd name="connsiteY8" fmla="*/ 9309 h 10913"/>
                    <a:gd name="connsiteX9" fmla="*/ 0 w 10000"/>
                    <a:gd name="connsiteY9" fmla="*/ 7999 h 10913"/>
                    <a:gd name="connsiteX10" fmla="*/ 0 w 10000"/>
                    <a:gd name="connsiteY10" fmla="*/ 7999 h 10913"/>
                    <a:gd name="connsiteX0" fmla="*/ 0 w 10000"/>
                    <a:gd name="connsiteY0" fmla="*/ 7999 h 10913"/>
                    <a:gd name="connsiteX1" fmla="*/ 0 w 10000"/>
                    <a:gd name="connsiteY1" fmla="*/ 7999 h 10913"/>
                    <a:gd name="connsiteX2" fmla="*/ 0 w 10000"/>
                    <a:gd name="connsiteY2" fmla="*/ 2281 h 10913"/>
                    <a:gd name="connsiteX3" fmla="*/ 6311 w 10000"/>
                    <a:gd name="connsiteY3" fmla="*/ 0 h 10913"/>
                    <a:gd name="connsiteX4" fmla="*/ 10000 w 10000"/>
                    <a:gd name="connsiteY4" fmla="*/ 4885 h 10913"/>
                    <a:gd name="connsiteX5" fmla="*/ 8057 w 10000"/>
                    <a:gd name="connsiteY5" fmla="*/ 9396 h 10913"/>
                    <a:gd name="connsiteX6" fmla="*/ 4977 w 10000"/>
                    <a:gd name="connsiteY6" fmla="*/ 10913 h 10913"/>
                    <a:gd name="connsiteX7" fmla="*/ 2987 w 10000"/>
                    <a:gd name="connsiteY7" fmla="*/ 8544 h 10913"/>
                    <a:gd name="connsiteX8" fmla="*/ 31 w 10000"/>
                    <a:gd name="connsiteY8" fmla="*/ 9309 h 10913"/>
                    <a:gd name="connsiteX9" fmla="*/ 0 w 10000"/>
                    <a:gd name="connsiteY9" fmla="*/ 7999 h 10913"/>
                    <a:gd name="connsiteX10" fmla="*/ 0 w 10000"/>
                    <a:gd name="connsiteY10" fmla="*/ 7999 h 10913"/>
                    <a:gd name="connsiteX0" fmla="*/ 0 w 10000"/>
                    <a:gd name="connsiteY0" fmla="*/ 7999 h 10913"/>
                    <a:gd name="connsiteX1" fmla="*/ 0 w 10000"/>
                    <a:gd name="connsiteY1" fmla="*/ 7999 h 10913"/>
                    <a:gd name="connsiteX2" fmla="*/ 0 w 10000"/>
                    <a:gd name="connsiteY2" fmla="*/ 2281 h 10913"/>
                    <a:gd name="connsiteX3" fmla="*/ 6311 w 10000"/>
                    <a:gd name="connsiteY3" fmla="*/ 0 h 10913"/>
                    <a:gd name="connsiteX4" fmla="*/ 10000 w 10000"/>
                    <a:gd name="connsiteY4" fmla="*/ 4885 h 10913"/>
                    <a:gd name="connsiteX5" fmla="*/ 8057 w 10000"/>
                    <a:gd name="connsiteY5" fmla="*/ 9396 h 10913"/>
                    <a:gd name="connsiteX6" fmla="*/ 4977 w 10000"/>
                    <a:gd name="connsiteY6" fmla="*/ 10913 h 10913"/>
                    <a:gd name="connsiteX7" fmla="*/ 4357 w 10000"/>
                    <a:gd name="connsiteY7" fmla="*/ 10060 h 10913"/>
                    <a:gd name="connsiteX8" fmla="*/ 2987 w 10000"/>
                    <a:gd name="connsiteY8" fmla="*/ 8544 h 10913"/>
                    <a:gd name="connsiteX9" fmla="*/ 31 w 10000"/>
                    <a:gd name="connsiteY9" fmla="*/ 9309 h 10913"/>
                    <a:gd name="connsiteX10" fmla="*/ 0 w 10000"/>
                    <a:gd name="connsiteY10" fmla="*/ 7999 h 10913"/>
                    <a:gd name="connsiteX11" fmla="*/ 0 w 10000"/>
                    <a:gd name="connsiteY11" fmla="*/ 7999 h 10913"/>
                    <a:gd name="connsiteX0" fmla="*/ 0 w 10000"/>
                    <a:gd name="connsiteY0" fmla="*/ 7999 h 10913"/>
                    <a:gd name="connsiteX1" fmla="*/ 0 w 10000"/>
                    <a:gd name="connsiteY1" fmla="*/ 7999 h 10913"/>
                    <a:gd name="connsiteX2" fmla="*/ 0 w 10000"/>
                    <a:gd name="connsiteY2" fmla="*/ 2281 h 10913"/>
                    <a:gd name="connsiteX3" fmla="*/ 6311 w 10000"/>
                    <a:gd name="connsiteY3" fmla="*/ 0 h 10913"/>
                    <a:gd name="connsiteX4" fmla="*/ 10000 w 10000"/>
                    <a:gd name="connsiteY4" fmla="*/ 4885 h 10913"/>
                    <a:gd name="connsiteX5" fmla="*/ 8057 w 10000"/>
                    <a:gd name="connsiteY5" fmla="*/ 9396 h 10913"/>
                    <a:gd name="connsiteX6" fmla="*/ 4977 w 10000"/>
                    <a:gd name="connsiteY6" fmla="*/ 10913 h 10913"/>
                    <a:gd name="connsiteX7" fmla="*/ 4194 w 10000"/>
                    <a:gd name="connsiteY7" fmla="*/ 8599 h 10913"/>
                    <a:gd name="connsiteX8" fmla="*/ 2987 w 10000"/>
                    <a:gd name="connsiteY8" fmla="*/ 8544 h 10913"/>
                    <a:gd name="connsiteX9" fmla="*/ 31 w 10000"/>
                    <a:gd name="connsiteY9" fmla="*/ 9309 h 10913"/>
                    <a:gd name="connsiteX10" fmla="*/ 0 w 10000"/>
                    <a:gd name="connsiteY10" fmla="*/ 7999 h 10913"/>
                    <a:gd name="connsiteX11" fmla="*/ 0 w 10000"/>
                    <a:gd name="connsiteY11" fmla="*/ 7999 h 10913"/>
                    <a:gd name="connsiteX0" fmla="*/ 0 w 10000"/>
                    <a:gd name="connsiteY0" fmla="*/ 7999 h 10913"/>
                    <a:gd name="connsiteX1" fmla="*/ 0 w 10000"/>
                    <a:gd name="connsiteY1" fmla="*/ 7999 h 10913"/>
                    <a:gd name="connsiteX2" fmla="*/ 0 w 10000"/>
                    <a:gd name="connsiteY2" fmla="*/ 2281 h 10913"/>
                    <a:gd name="connsiteX3" fmla="*/ 6311 w 10000"/>
                    <a:gd name="connsiteY3" fmla="*/ 0 h 10913"/>
                    <a:gd name="connsiteX4" fmla="*/ 10000 w 10000"/>
                    <a:gd name="connsiteY4" fmla="*/ 4885 h 10913"/>
                    <a:gd name="connsiteX5" fmla="*/ 8057 w 10000"/>
                    <a:gd name="connsiteY5" fmla="*/ 9396 h 10913"/>
                    <a:gd name="connsiteX6" fmla="*/ 4977 w 10000"/>
                    <a:gd name="connsiteY6" fmla="*/ 10913 h 10913"/>
                    <a:gd name="connsiteX7" fmla="*/ 4194 w 10000"/>
                    <a:gd name="connsiteY7" fmla="*/ 8599 h 10913"/>
                    <a:gd name="connsiteX8" fmla="*/ 3459 w 10000"/>
                    <a:gd name="connsiteY8" fmla="*/ 8477 h 10913"/>
                    <a:gd name="connsiteX9" fmla="*/ 2987 w 10000"/>
                    <a:gd name="connsiteY9" fmla="*/ 8544 h 10913"/>
                    <a:gd name="connsiteX10" fmla="*/ 31 w 10000"/>
                    <a:gd name="connsiteY10" fmla="*/ 9309 h 10913"/>
                    <a:gd name="connsiteX11" fmla="*/ 0 w 10000"/>
                    <a:gd name="connsiteY11" fmla="*/ 7999 h 10913"/>
                    <a:gd name="connsiteX12" fmla="*/ 0 w 10000"/>
                    <a:gd name="connsiteY12" fmla="*/ 7999 h 10913"/>
                    <a:gd name="connsiteX0" fmla="*/ 0 w 10000"/>
                    <a:gd name="connsiteY0" fmla="*/ 7999 h 10913"/>
                    <a:gd name="connsiteX1" fmla="*/ 0 w 10000"/>
                    <a:gd name="connsiteY1" fmla="*/ 7999 h 10913"/>
                    <a:gd name="connsiteX2" fmla="*/ 0 w 10000"/>
                    <a:gd name="connsiteY2" fmla="*/ 2281 h 10913"/>
                    <a:gd name="connsiteX3" fmla="*/ 6311 w 10000"/>
                    <a:gd name="connsiteY3" fmla="*/ 0 h 10913"/>
                    <a:gd name="connsiteX4" fmla="*/ 10000 w 10000"/>
                    <a:gd name="connsiteY4" fmla="*/ 4885 h 10913"/>
                    <a:gd name="connsiteX5" fmla="*/ 8057 w 10000"/>
                    <a:gd name="connsiteY5" fmla="*/ 9396 h 10913"/>
                    <a:gd name="connsiteX6" fmla="*/ 4977 w 10000"/>
                    <a:gd name="connsiteY6" fmla="*/ 10913 h 10913"/>
                    <a:gd name="connsiteX7" fmla="*/ 4194 w 10000"/>
                    <a:gd name="connsiteY7" fmla="*/ 8599 h 10913"/>
                    <a:gd name="connsiteX8" fmla="*/ 3582 w 10000"/>
                    <a:gd name="connsiteY8" fmla="*/ 7442 h 10913"/>
                    <a:gd name="connsiteX9" fmla="*/ 2987 w 10000"/>
                    <a:gd name="connsiteY9" fmla="*/ 8544 h 10913"/>
                    <a:gd name="connsiteX10" fmla="*/ 31 w 10000"/>
                    <a:gd name="connsiteY10" fmla="*/ 9309 h 10913"/>
                    <a:gd name="connsiteX11" fmla="*/ 0 w 10000"/>
                    <a:gd name="connsiteY11" fmla="*/ 7999 h 10913"/>
                    <a:gd name="connsiteX12" fmla="*/ 0 w 10000"/>
                    <a:gd name="connsiteY12" fmla="*/ 7999 h 10913"/>
                    <a:gd name="connsiteX0" fmla="*/ 0 w 10000"/>
                    <a:gd name="connsiteY0" fmla="*/ 7999 h 10913"/>
                    <a:gd name="connsiteX1" fmla="*/ 0 w 10000"/>
                    <a:gd name="connsiteY1" fmla="*/ 7999 h 10913"/>
                    <a:gd name="connsiteX2" fmla="*/ 0 w 10000"/>
                    <a:gd name="connsiteY2" fmla="*/ 2281 h 10913"/>
                    <a:gd name="connsiteX3" fmla="*/ 6311 w 10000"/>
                    <a:gd name="connsiteY3" fmla="*/ 0 h 10913"/>
                    <a:gd name="connsiteX4" fmla="*/ 10000 w 10000"/>
                    <a:gd name="connsiteY4" fmla="*/ 4885 h 10913"/>
                    <a:gd name="connsiteX5" fmla="*/ 8057 w 10000"/>
                    <a:gd name="connsiteY5" fmla="*/ 9396 h 10913"/>
                    <a:gd name="connsiteX6" fmla="*/ 4977 w 10000"/>
                    <a:gd name="connsiteY6" fmla="*/ 10913 h 10913"/>
                    <a:gd name="connsiteX7" fmla="*/ 4194 w 10000"/>
                    <a:gd name="connsiteY7" fmla="*/ 8599 h 10913"/>
                    <a:gd name="connsiteX8" fmla="*/ 3582 w 10000"/>
                    <a:gd name="connsiteY8" fmla="*/ 7442 h 10913"/>
                    <a:gd name="connsiteX9" fmla="*/ 3191 w 10000"/>
                    <a:gd name="connsiteY9" fmla="*/ 8848 h 10913"/>
                    <a:gd name="connsiteX10" fmla="*/ 31 w 10000"/>
                    <a:gd name="connsiteY10" fmla="*/ 9309 h 10913"/>
                    <a:gd name="connsiteX11" fmla="*/ 0 w 10000"/>
                    <a:gd name="connsiteY11" fmla="*/ 7999 h 10913"/>
                    <a:gd name="connsiteX12" fmla="*/ 0 w 10000"/>
                    <a:gd name="connsiteY12" fmla="*/ 7999 h 10913"/>
                    <a:gd name="connsiteX0" fmla="*/ 0 w 10000"/>
                    <a:gd name="connsiteY0" fmla="*/ 7999 h 10913"/>
                    <a:gd name="connsiteX1" fmla="*/ 0 w 10000"/>
                    <a:gd name="connsiteY1" fmla="*/ 7999 h 10913"/>
                    <a:gd name="connsiteX2" fmla="*/ 0 w 10000"/>
                    <a:gd name="connsiteY2" fmla="*/ 2281 h 10913"/>
                    <a:gd name="connsiteX3" fmla="*/ 6311 w 10000"/>
                    <a:gd name="connsiteY3" fmla="*/ 0 h 10913"/>
                    <a:gd name="connsiteX4" fmla="*/ 10000 w 10000"/>
                    <a:gd name="connsiteY4" fmla="*/ 4885 h 10913"/>
                    <a:gd name="connsiteX5" fmla="*/ 8057 w 10000"/>
                    <a:gd name="connsiteY5" fmla="*/ 9396 h 10913"/>
                    <a:gd name="connsiteX6" fmla="*/ 4977 w 10000"/>
                    <a:gd name="connsiteY6" fmla="*/ 10913 h 10913"/>
                    <a:gd name="connsiteX7" fmla="*/ 4194 w 10000"/>
                    <a:gd name="connsiteY7" fmla="*/ 8903 h 10913"/>
                    <a:gd name="connsiteX8" fmla="*/ 3582 w 10000"/>
                    <a:gd name="connsiteY8" fmla="*/ 7442 h 10913"/>
                    <a:gd name="connsiteX9" fmla="*/ 3191 w 10000"/>
                    <a:gd name="connsiteY9" fmla="*/ 8848 h 10913"/>
                    <a:gd name="connsiteX10" fmla="*/ 31 w 10000"/>
                    <a:gd name="connsiteY10" fmla="*/ 9309 h 10913"/>
                    <a:gd name="connsiteX11" fmla="*/ 0 w 10000"/>
                    <a:gd name="connsiteY11" fmla="*/ 7999 h 10913"/>
                    <a:gd name="connsiteX12" fmla="*/ 0 w 10000"/>
                    <a:gd name="connsiteY12" fmla="*/ 7999 h 10913"/>
                    <a:gd name="connsiteX0" fmla="*/ 0 w 10000"/>
                    <a:gd name="connsiteY0" fmla="*/ 7999 h 10609"/>
                    <a:gd name="connsiteX1" fmla="*/ 0 w 10000"/>
                    <a:gd name="connsiteY1" fmla="*/ 7999 h 10609"/>
                    <a:gd name="connsiteX2" fmla="*/ 0 w 10000"/>
                    <a:gd name="connsiteY2" fmla="*/ 2281 h 10609"/>
                    <a:gd name="connsiteX3" fmla="*/ 6311 w 10000"/>
                    <a:gd name="connsiteY3" fmla="*/ 0 h 10609"/>
                    <a:gd name="connsiteX4" fmla="*/ 10000 w 10000"/>
                    <a:gd name="connsiteY4" fmla="*/ 4885 h 10609"/>
                    <a:gd name="connsiteX5" fmla="*/ 8057 w 10000"/>
                    <a:gd name="connsiteY5" fmla="*/ 9396 h 10609"/>
                    <a:gd name="connsiteX6" fmla="*/ 5345 w 10000"/>
                    <a:gd name="connsiteY6" fmla="*/ 10609 h 10609"/>
                    <a:gd name="connsiteX7" fmla="*/ 4194 w 10000"/>
                    <a:gd name="connsiteY7" fmla="*/ 8903 h 10609"/>
                    <a:gd name="connsiteX8" fmla="*/ 3582 w 10000"/>
                    <a:gd name="connsiteY8" fmla="*/ 7442 h 10609"/>
                    <a:gd name="connsiteX9" fmla="*/ 3191 w 10000"/>
                    <a:gd name="connsiteY9" fmla="*/ 8848 h 10609"/>
                    <a:gd name="connsiteX10" fmla="*/ 31 w 10000"/>
                    <a:gd name="connsiteY10" fmla="*/ 9309 h 10609"/>
                    <a:gd name="connsiteX11" fmla="*/ 0 w 10000"/>
                    <a:gd name="connsiteY11" fmla="*/ 7999 h 10609"/>
                    <a:gd name="connsiteX12" fmla="*/ 0 w 10000"/>
                    <a:gd name="connsiteY12" fmla="*/ 7999 h 10609"/>
                    <a:gd name="connsiteX0" fmla="*/ 0 w 10000"/>
                    <a:gd name="connsiteY0" fmla="*/ 7999 h 10609"/>
                    <a:gd name="connsiteX1" fmla="*/ 0 w 10000"/>
                    <a:gd name="connsiteY1" fmla="*/ 7999 h 10609"/>
                    <a:gd name="connsiteX2" fmla="*/ 0 w 10000"/>
                    <a:gd name="connsiteY2" fmla="*/ 2281 h 10609"/>
                    <a:gd name="connsiteX3" fmla="*/ 6311 w 10000"/>
                    <a:gd name="connsiteY3" fmla="*/ 0 h 10609"/>
                    <a:gd name="connsiteX4" fmla="*/ 10000 w 10000"/>
                    <a:gd name="connsiteY4" fmla="*/ 4885 h 10609"/>
                    <a:gd name="connsiteX5" fmla="*/ 8057 w 10000"/>
                    <a:gd name="connsiteY5" fmla="*/ 9396 h 10609"/>
                    <a:gd name="connsiteX6" fmla="*/ 5345 w 10000"/>
                    <a:gd name="connsiteY6" fmla="*/ 10609 h 10609"/>
                    <a:gd name="connsiteX7" fmla="*/ 4194 w 10000"/>
                    <a:gd name="connsiteY7" fmla="*/ 8903 h 10609"/>
                    <a:gd name="connsiteX8" fmla="*/ 3582 w 10000"/>
                    <a:gd name="connsiteY8" fmla="*/ 8051 h 10609"/>
                    <a:gd name="connsiteX9" fmla="*/ 3191 w 10000"/>
                    <a:gd name="connsiteY9" fmla="*/ 8848 h 10609"/>
                    <a:gd name="connsiteX10" fmla="*/ 31 w 10000"/>
                    <a:gd name="connsiteY10" fmla="*/ 9309 h 10609"/>
                    <a:gd name="connsiteX11" fmla="*/ 0 w 10000"/>
                    <a:gd name="connsiteY11" fmla="*/ 7999 h 10609"/>
                    <a:gd name="connsiteX12" fmla="*/ 0 w 10000"/>
                    <a:gd name="connsiteY12" fmla="*/ 7999 h 10609"/>
                    <a:gd name="connsiteX0" fmla="*/ 0 w 10000"/>
                    <a:gd name="connsiteY0" fmla="*/ 7999 h 10609"/>
                    <a:gd name="connsiteX1" fmla="*/ 0 w 10000"/>
                    <a:gd name="connsiteY1" fmla="*/ 7999 h 10609"/>
                    <a:gd name="connsiteX2" fmla="*/ 0 w 10000"/>
                    <a:gd name="connsiteY2" fmla="*/ 2281 h 10609"/>
                    <a:gd name="connsiteX3" fmla="*/ 6311 w 10000"/>
                    <a:gd name="connsiteY3" fmla="*/ 0 h 10609"/>
                    <a:gd name="connsiteX4" fmla="*/ 10000 w 10000"/>
                    <a:gd name="connsiteY4" fmla="*/ 4885 h 10609"/>
                    <a:gd name="connsiteX5" fmla="*/ 8057 w 10000"/>
                    <a:gd name="connsiteY5" fmla="*/ 9396 h 10609"/>
                    <a:gd name="connsiteX6" fmla="*/ 5345 w 10000"/>
                    <a:gd name="connsiteY6" fmla="*/ 10609 h 10609"/>
                    <a:gd name="connsiteX7" fmla="*/ 4194 w 10000"/>
                    <a:gd name="connsiteY7" fmla="*/ 8903 h 10609"/>
                    <a:gd name="connsiteX8" fmla="*/ 3623 w 10000"/>
                    <a:gd name="connsiteY8" fmla="*/ 7807 h 10609"/>
                    <a:gd name="connsiteX9" fmla="*/ 3191 w 10000"/>
                    <a:gd name="connsiteY9" fmla="*/ 8848 h 10609"/>
                    <a:gd name="connsiteX10" fmla="*/ 31 w 10000"/>
                    <a:gd name="connsiteY10" fmla="*/ 9309 h 10609"/>
                    <a:gd name="connsiteX11" fmla="*/ 0 w 10000"/>
                    <a:gd name="connsiteY11" fmla="*/ 7999 h 10609"/>
                    <a:gd name="connsiteX12" fmla="*/ 0 w 10000"/>
                    <a:gd name="connsiteY12" fmla="*/ 7999 h 10609"/>
                    <a:gd name="connsiteX0" fmla="*/ 28 w 10028"/>
                    <a:gd name="connsiteY0" fmla="*/ 7999 h 10609"/>
                    <a:gd name="connsiteX1" fmla="*/ 28 w 10028"/>
                    <a:gd name="connsiteY1" fmla="*/ 7999 h 10609"/>
                    <a:gd name="connsiteX2" fmla="*/ 28 w 10028"/>
                    <a:gd name="connsiteY2" fmla="*/ 2281 h 10609"/>
                    <a:gd name="connsiteX3" fmla="*/ 6339 w 10028"/>
                    <a:gd name="connsiteY3" fmla="*/ 0 h 10609"/>
                    <a:gd name="connsiteX4" fmla="*/ 10028 w 10028"/>
                    <a:gd name="connsiteY4" fmla="*/ 4885 h 10609"/>
                    <a:gd name="connsiteX5" fmla="*/ 8085 w 10028"/>
                    <a:gd name="connsiteY5" fmla="*/ 9396 h 10609"/>
                    <a:gd name="connsiteX6" fmla="*/ 5373 w 10028"/>
                    <a:gd name="connsiteY6" fmla="*/ 10609 h 10609"/>
                    <a:gd name="connsiteX7" fmla="*/ 4222 w 10028"/>
                    <a:gd name="connsiteY7" fmla="*/ 8903 h 10609"/>
                    <a:gd name="connsiteX8" fmla="*/ 3651 w 10028"/>
                    <a:gd name="connsiteY8" fmla="*/ 7807 h 10609"/>
                    <a:gd name="connsiteX9" fmla="*/ 3219 w 10028"/>
                    <a:gd name="connsiteY9" fmla="*/ 8848 h 10609"/>
                    <a:gd name="connsiteX10" fmla="*/ 18 w 10028"/>
                    <a:gd name="connsiteY10" fmla="*/ 9309 h 10609"/>
                    <a:gd name="connsiteX11" fmla="*/ 28 w 10028"/>
                    <a:gd name="connsiteY11" fmla="*/ 7999 h 10609"/>
                    <a:gd name="connsiteX12" fmla="*/ 28 w 10028"/>
                    <a:gd name="connsiteY12" fmla="*/ 7999 h 10609"/>
                    <a:gd name="connsiteX0" fmla="*/ 10 w 10010"/>
                    <a:gd name="connsiteY0" fmla="*/ 7999 h 10609"/>
                    <a:gd name="connsiteX1" fmla="*/ 10 w 10010"/>
                    <a:gd name="connsiteY1" fmla="*/ 7999 h 10609"/>
                    <a:gd name="connsiteX2" fmla="*/ 10 w 10010"/>
                    <a:gd name="connsiteY2" fmla="*/ 2281 h 10609"/>
                    <a:gd name="connsiteX3" fmla="*/ 6321 w 10010"/>
                    <a:gd name="connsiteY3" fmla="*/ 0 h 10609"/>
                    <a:gd name="connsiteX4" fmla="*/ 10010 w 10010"/>
                    <a:gd name="connsiteY4" fmla="*/ 4885 h 10609"/>
                    <a:gd name="connsiteX5" fmla="*/ 8067 w 10010"/>
                    <a:gd name="connsiteY5" fmla="*/ 9396 h 10609"/>
                    <a:gd name="connsiteX6" fmla="*/ 5355 w 10010"/>
                    <a:gd name="connsiteY6" fmla="*/ 10609 h 10609"/>
                    <a:gd name="connsiteX7" fmla="*/ 4204 w 10010"/>
                    <a:gd name="connsiteY7" fmla="*/ 8903 h 10609"/>
                    <a:gd name="connsiteX8" fmla="*/ 3633 w 10010"/>
                    <a:gd name="connsiteY8" fmla="*/ 7807 h 10609"/>
                    <a:gd name="connsiteX9" fmla="*/ 3201 w 10010"/>
                    <a:gd name="connsiteY9" fmla="*/ 8848 h 10609"/>
                    <a:gd name="connsiteX10" fmla="*/ 0 w 10010"/>
                    <a:gd name="connsiteY10" fmla="*/ 9309 h 10609"/>
                    <a:gd name="connsiteX11" fmla="*/ 10 w 10010"/>
                    <a:gd name="connsiteY11" fmla="*/ 7999 h 10609"/>
                    <a:gd name="connsiteX12" fmla="*/ 10 w 10010"/>
                    <a:gd name="connsiteY12" fmla="*/ 7999 h 10609"/>
                    <a:gd name="connsiteX0" fmla="*/ 0 w 10000"/>
                    <a:gd name="connsiteY0" fmla="*/ 7999 h 10609"/>
                    <a:gd name="connsiteX1" fmla="*/ 0 w 10000"/>
                    <a:gd name="connsiteY1" fmla="*/ 7999 h 10609"/>
                    <a:gd name="connsiteX2" fmla="*/ 0 w 10000"/>
                    <a:gd name="connsiteY2" fmla="*/ 2281 h 10609"/>
                    <a:gd name="connsiteX3" fmla="*/ 6311 w 10000"/>
                    <a:gd name="connsiteY3" fmla="*/ 0 h 10609"/>
                    <a:gd name="connsiteX4" fmla="*/ 10000 w 10000"/>
                    <a:gd name="connsiteY4" fmla="*/ 4885 h 10609"/>
                    <a:gd name="connsiteX5" fmla="*/ 8057 w 10000"/>
                    <a:gd name="connsiteY5" fmla="*/ 9396 h 10609"/>
                    <a:gd name="connsiteX6" fmla="*/ 5345 w 10000"/>
                    <a:gd name="connsiteY6" fmla="*/ 10609 h 10609"/>
                    <a:gd name="connsiteX7" fmla="*/ 4194 w 10000"/>
                    <a:gd name="connsiteY7" fmla="*/ 8903 h 10609"/>
                    <a:gd name="connsiteX8" fmla="*/ 3623 w 10000"/>
                    <a:gd name="connsiteY8" fmla="*/ 7807 h 10609"/>
                    <a:gd name="connsiteX9" fmla="*/ 3191 w 10000"/>
                    <a:gd name="connsiteY9" fmla="*/ 8848 h 10609"/>
                    <a:gd name="connsiteX10" fmla="*/ 72 w 10000"/>
                    <a:gd name="connsiteY10" fmla="*/ 9492 h 10609"/>
                    <a:gd name="connsiteX11" fmla="*/ 0 w 10000"/>
                    <a:gd name="connsiteY11" fmla="*/ 7999 h 10609"/>
                    <a:gd name="connsiteX12" fmla="*/ 0 w 10000"/>
                    <a:gd name="connsiteY12" fmla="*/ 7999 h 10609"/>
                    <a:gd name="connsiteX0" fmla="*/ 0 w 10000"/>
                    <a:gd name="connsiteY0" fmla="*/ 7999 h 10609"/>
                    <a:gd name="connsiteX1" fmla="*/ 0 w 10000"/>
                    <a:gd name="connsiteY1" fmla="*/ 7999 h 10609"/>
                    <a:gd name="connsiteX2" fmla="*/ 0 w 10000"/>
                    <a:gd name="connsiteY2" fmla="*/ 2281 h 10609"/>
                    <a:gd name="connsiteX3" fmla="*/ 6311 w 10000"/>
                    <a:gd name="connsiteY3" fmla="*/ 0 h 10609"/>
                    <a:gd name="connsiteX4" fmla="*/ 10000 w 10000"/>
                    <a:gd name="connsiteY4" fmla="*/ 4885 h 10609"/>
                    <a:gd name="connsiteX5" fmla="*/ 8057 w 10000"/>
                    <a:gd name="connsiteY5" fmla="*/ 9396 h 10609"/>
                    <a:gd name="connsiteX6" fmla="*/ 5345 w 10000"/>
                    <a:gd name="connsiteY6" fmla="*/ 10609 h 10609"/>
                    <a:gd name="connsiteX7" fmla="*/ 4194 w 10000"/>
                    <a:gd name="connsiteY7" fmla="*/ 8903 h 10609"/>
                    <a:gd name="connsiteX8" fmla="*/ 3623 w 10000"/>
                    <a:gd name="connsiteY8" fmla="*/ 7807 h 10609"/>
                    <a:gd name="connsiteX9" fmla="*/ 3191 w 10000"/>
                    <a:gd name="connsiteY9" fmla="*/ 8848 h 10609"/>
                    <a:gd name="connsiteX10" fmla="*/ 72 w 10000"/>
                    <a:gd name="connsiteY10" fmla="*/ 9492 h 10609"/>
                    <a:gd name="connsiteX11" fmla="*/ 0 w 10000"/>
                    <a:gd name="connsiteY11" fmla="*/ 7999 h 10609"/>
                    <a:gd name="connsiteX12" fmla="*/ 0 w 10000"/>
                    <a:gd name="connsiteY12" fmla="*/ 7999 h 10609"/>
                    <a:gd name="connsiteX0" fmla="*/ 0 w 10000"/>
                    <a:gd name="connsiteY0" fmla="*/ 7999 h 10609"/>
                    <a:gd name="connsiteX1" fmla="*/ 0 w 10000"/>
                    <a:gd name="connsiteY1" fmla="*/ 7999 h 10609"/>
                    <a:gd name="connsiteX2" fmla="*/ 0 w 10000"/>
                    <a:gd name="connsiteY2" fmla="*/ 2281 h 10609"/>
                    <a:gd name="connsiteX3" fmla="*/ 6311 w 10000"/>
                    <a:gd name="connsiteY3" fmla="*/ 0 h 10609"/>
                    <a:gd name="connsiteX4" fmla="*/ 10000 w 10000"/>
                    <a:gd name="connsiteY4" fmla="*/ 4885 h 10609"/>
                    <a:gd name="connsiteX5" fmla="*/ 8057 w 10000"/>
                    <a:gd name="connsiteY5" fmla="*/ 9396 h 10609"/>
                    <a:gd name="connsiteX6" fmla="*/ 5345 w 10000"/>
                    <a:gd name="connsiteY6" fmla="*/ 10609 h 10609"/>
                    <a:gd name="connsiteX7" fmla="*/ 4194 w 10000"/>
                    <a:gd name="connsiteY7" fmla="*/ 8903 h 10609"/>
                    <a:gd name="connsiteX8" fmla="*/ 3623 w 10000"/>
                    <a:gd name="connsiteY8" fmla="*/ 7807 h 10609"/>
                    <a:gd name="connsiteX9" fmla="*/ 3191 w 10000"/>
                    <a:gd name="connsiteY9" fmla="*/ 8848 h 10609"/>
                    <a:gd name="connsiteX10" fmla="*/ 72 w 10000"/>
                    <a:gd name="connsiteY10" fmla="*/ 9492 h 10609"/>
                    <a:gd name="connsiteX11" fmla="*/ 0 w 10000"/>
                    <a:gd name="connsiteY11" fmla="*/ 7999 h 10609"/>
                    <a:gd name="connsiteX12" fmla="*/ 0 w 10000"/>
                    <a:gd name="connsiteY12" fmla="*/ 7999 h 10609"/>
                    <a:gd name="connsiteX0" fmla="*/ 0 w 10000"/>
                    <a:gd name="connsiteY0" fmla="*/ 7999 h 10609"/>
                    <a:gd name="connsiteX1" fmla="*/ 0 w 10000"/>
                    <a:gd name="connsiteY1" fmla="*/ 7999 h 10609"/>
                    <a:gd name="connsiteX2" fmla="*/ 0 w 10000"/>
                    <a:gd name="connsiteY2" fmla="*/ 2281 h 10609"/>
                    <a:gd name="connsiteX3" fmla="*/ 6311 w 10000"/>
                    <a:gd name="connsiteY3" fmla="*/ 0 h 10609"/>
                    <a:gd name="connsiteX4" fmla="*/ 10000 w 10000"/>
                    <a:gd name="connsiteY4" fmla="*/ 4885 h 10609"/>
                    <a:gd name="connsiteX5" fmla="*/ 8057 w 10000"/>
                    <a:gd name="connsiteY5" fmla="*/ 9396 h 10609"/>
                    <a:gd name="connsiteX6" fmla="*/ 5345 w 10000"/>
                    <a:gd name="connsiteY6" fmla="*/ 10609 h 10609"/>
                    <a:gd name="connsiteX7" fmla="*/ 4194 w 10000"/>
                    <a:gd name="connsiteY7" fmla="*/ 8903 h 10609"/>
                    <a:gd name="connsiteX8" fmla="*/ 3623 w 10000"/>
                    <a:gd name="connsiteY8" fmla="*/ 7807 h 10609"/>
                    <a:gd name="connsiteX9" fmla="*/ 3191 w 10000"/>
                    <a:gd name="connsiteY9" fmla="*/ 8848 h 10609"/>
                    <a:gd name="connsiteX10" fmla="*/ 72 w 10000"/>
                    <a:gd name="connsiteY10" fmla="*/ 9492 h 10609"/>
                    <a:gd name="connsiteX11" fmla="*/ 0 w 10000"/>
                    <a:gd name="connsiteY11" fmla="*/ 7999 h 10609"/>
                    <a:gd name="connsiteX12" fmla="*/ 0 w 10000"/>
                    <a:gd name="connsiteY12" fmla="*/ 7999 h 10609"/>
                    <a:gd name="connsiteX0" fmla="*/ 0 w 10000"/>
                    <a:gd name="connsiteY0" fmla="*/ 7999 h 10609"/>
                    <a:gd name="connsiteX1" fmla="*/ 0 w 10000"/>
                    <a:gd name="connsiteY1" fmla="*/ 7999 h 10609"/>
                    <a:gd name="connsiteX2" fmla="*/ 0 w 10000"/>
                    <a:gd name="connsiteY2" fmla="*/ 2281 h 10609"/>
                    <a:gd name="connsiteX3" fmla="*/ 6311 w 10000"/>
                    <a:gd name="connsiteY3" fmla="*/ 0 h 10609"/>
                    <a:gd name="connsiteX4" fmla="*/ 10000 w 10000"/>
                    <a:gd name="connsiteY4" fmla="*/ 4885 h 10609"/>
                    <a:gd name="connsiteX5" fmla="*/ 8057 w 10000"/>
                    <a:gd name="connsiteY5" fmla="*/ 9396 h 10609"/>
                    <a:gd name="connsiteX6" fmla="*/ 5345 w 10000"/>
                    <a:gd name="connsiteY6" fmla="*/ 10609 h 10609"/>
                    <a:gd name="connsiteX7" fmla="*/ 4194 w 10000"/>
                    <a:gd name="connsiteY7" fmla="*/ 8903 h 10609"/>
                    <a:gd name="connsiteX8" fmla="*/ 3623 w 10000"/>
                    <a:gd name="connsiteY8" fmla="*/ 7807 h 10609"/>
                    <a:gd name="connsiteX9" fmla="*/ 3191 w 10000"/>
                    <a:gd name="connsiteY9" fmla="*/ 8848 h 10609"/>
                    <a:gd name="connsiteX10" fmla="*/ 72 w 10000"/>
                    <a:gd name="connsiteY10" fmla="*/ 9492 h 10609"/>
                    <a:gd name="connsiteX11" fmla="*/ 0 w 10000"/>
                    <a:gd name="connsiteY11" fmla="*/ 7999 h 10609"/>
                    <a:gd name="connsiteX12" fmla="*/ 0 w 10000"/>
                    <a:gd name="connsiteY12" fmla="*/ 7999 h 1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609">
                      <a:moveTo>
                        <a:pt x="0" y="7999"/>
                      </a:moveTo>
                      <a:lnTo>
                        <a:pt x="0" y="7999"/>
                      </a:lnTo>
                      <a:lnTo>
                        <a:pt x="0" y="2281"/>
                      </a:lnTo>
                      <a:lnTo>
                        <a:pt x="6311" y="0"/>
                      </a:lnTo>
                      <a:lnTo>
                        <a:pt x="10000" y="4885"/>
                      </a:lnTo>
                      <a:cubicBezTo>
                        <a:pt x="8059" y="9453"/>
                        <a:pt x="9988" y="4887"/>
                        <a:pt x="8057" y="9396"/>
                      </a:cubicBezTo>
                      <a:lnTo>
                        <a:pt x="5345" y="10609"/>
                      </a:lnTo>
                      <a:lnTo>
                        <a:pt x="4194" y="8903"/>
                      </a:lnTo>
                      <a:lnTo>
                        <a:pt x="3623" y="7807"/>
                      </a:lnTo>
                      <a:cubicBezTo>
                        <a:pt x="3493" y="8276"/>
                        <a:pt x="3321" y="8379"/>
                        <a:pt x="3191" y="8848"/>
                      </a:cubicBezTo>
                      <a:lnTo>
                        <a:pt x="72" y="9492"/>
                      </a:lnTo>
                      <a:cubicBezTo>
                        <a:pt x="77" y="8837"/>
                        <a:pt x="64" y="9267"/>
                        <a:pt x="0" y="7999"/>
                      </a:cubicBezTo>
                      <a:lnTo>
                        <a:pt x="0" y="7999"/>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53" name="Slovakia">
                  <a:extLst>
                    <a:ext uri="{FF2B5EF4-FFF2-40B4-BE49-F238E27FC236}">
                      <a16:creationId xmlns:a16="http://schemas.microsoft.com/office/drawing/2014/main" id="{7C74D66D-13DD-0246-B27D-F2529183C41F}"/>
                    </a:ext>
                  </a:extLst>
                </p:cNvPr>
                <p:cNvSpPr>
                  <a:spLocks/>
                </p:cNvSpPr>
                <p:nvPr/>
              </p:nvSpPr>
              <p:spPr bwMode="gray">
                <a:xfrm>
                  <a:off x="4888115" y="3575970"/>
                  <a:ext cx="594650" cy="277226"/>
                </a:xfrm>
                <a:custGeom>
                  <a:avLst/>
                  <a:gdLst/>
                  <a:ahLst/>
                  <a:cxnLst>
                    <a:cxn ang="0">
                      <a:pos x="0" y="14"/>
                    </a:cxn>
                    <a:cxn ang="0">
                      <a:pos x="0" y="14"/>
                    </a:cxn>
                    <a:cxn ang="0">
                      <a:pos x="25" y="38"/>
                    </a:cxn>
                    <a:cxn ang="0">
                      <a:pos x="65" y="37"/>
                    </a:cxn>
                    <a:cxn ang="0">
                      <a:pos x="71" y="48"/>
                    </a:cxn>
                    <a:cxn ang="0">
                      <a:pos x="89" y="54"/>
                    </a:cxn>
                    <a:cxn ang="0">
                      <a:pos x="121" y="42"/>
                    </a:cxn>
                    <a:cxn ang="0">
                      <a:pos x="139" y="44"/>
                    </a:cxn>
                    <a:cxn ang="0">
                      <a:pos x="143" y="33"/>
                    </a:cxn>
                    <a:cxn ang="0">
                      <a:pos x="109" y="30"/>
                    </a:cxn>
                    <a:cxn ang="0">
                      <a:pos x="38" y="6"/>
                    </a:cxn>
                    <a:cxn ang="0">
                      <a:pos x="30" y="0"/>
                    </a:cxn>
                    <a:cxn ang="0">
                      <a:pos x="0" y="14"/>
                    </a:cxn>
                    <a:cxn ang="0">
                      <a:pos x="0" y="14"/>
                    </a:cxn>
                  </a:cxnLst>
                  <a:rect l="0" t="0" r="r" b="b"/>
                  <a:pathLst>
                    <a:path w="144" h="55">
                      <a:moveTo>
                        <a:pt x="0" y="14"/>
                      </a:moveTo>
                      <a:lnTo>
                        <a:pt x="0" y="14"/>
                      </a:lnTo>
                      <a:lnTo>
                        <a:pt x="25" y="38"/>
                      </a:lnTo>
                      <a:lnTo>
                        <a:pt x="65" y="37"/>
                      </a:lnTo>
                      <a:lnTo>
                        <a:pt x="71" y="48"/>
                      </a:lnTo>
                      <a:lnTo>
                        <a:pt x="89" y="54"/>
                      </a:lnTo>
                      <a:lnTo>
                        <a:pt x="121" y="42"/>
                      </a:lnTo>
                      <a:lnTo>
                        <a:pt x="139" y="44"/>
                      </a:lnTo>
                      <a:lnTo>
                        <a:pt x="143" y="33"/>
                      </a:lnTo>
                      <a:lnTo>
                        <a:pt x="109" y="30"/>
                      </a:lnTo>
                      <a:lnTo>
                        <a:pt x="38" y="6"/>
                      </a:lnTo>
                      <a:lnTo>
                        <a:pt x="30" y="0"/>
                      </a:lnTo>
                      <a:lnTo>
                        <a:pt x="0" y="14"/>
                      </a:lnTo>
                      <a:lnTo>
                        <a:pt x="0" y="14"/>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54" name="Romania">
                  <a:extLst>
                    <a:ext uri="{FF2B5EF4-FFF2-40B4-BE49-F238E27FC236}">
                      <a16:creationId xmlns:a16="http://schemas.microsoft.com/office/drawing/2014/main" id="{09449A2E-77A7-3B46-96F8-A9940DA1C90F}"/>
                    </a:ext>
                  </a:extLst>
                </p:cNvPr>
                <p:cNvSpPr>
                  <a:spLocks/>
                </p:cNvSpPr>
                <p:nvPr/>
              </p:nvSpPr>
              <p:spPr bwMode="gray">
                <a:xfrm>
                  <a:off x="5306319" y="3770332"/>
                  <a:ext cx="541034" cy="357876"/>
                </a:xfrm>
                <a:custGeom>
                  <a:avLst/>
                  <a:gdLst/>
                  <a:ahLst/>
                  <a:cxnLst>
                    <a:cxn ang="0">
                      <a:pos x="0" y="34"/>
                    </a:cxn>
                    <a:cxn ang="0">
                      <a:pos x="0" y="34"/>
                    </a:cxn>
                    <a:cxn ang="0">
                      <a:pos x="35" y="62"/>
                    </a:cxn>
                    <a:cxn ang="0">
                      <a:pos x="116" y="69"/>
                    </a:cxn>
                    <a:cxn ang="0">
                      <a:pos x="130" y="44"/>
                    </a:cxn>
                    <a:cxn ang="0">
                      <a:pos x="110" y="43"/>
                    </a:cxn>
                    <a:cxn ang="0">
                      <a:pos x="107" y="22"/>
                    </a:cxn>
                    <a:cxn ang="0">
                      <a:pos x="89" y="0"/>
                    </a:cxn>
                    <a:cxn ang="0">
                      <a:pos x="35" y="5"/>
                    </a:cxn>
                    <a:cxn ang="0">
                      <a:pos x="0" y="34"/>
                    </a:cxn>
                    <a:cxn ang="0">
                      <a:pos x="0" y="34"/>
                    </a:cxn>
                  </a:cxnLst>
                  <a:rect l="0" t="0" r="r" b="b"/>
                  <a:pathLst>
                    <a:path w="131" h="70">
                      <a:moveTo>
                        <a:pt x="0" y="34"/>
                      </a:moveTo>
                      <a:lnTo>
                        <a:pt x="0" y="34"/>
                      </a:lnTo>
                      <a:lnTo>
                        <a:pt x="35" y="62"/>
                      </a:lnTo>
                      <a:lnTo>
                        <a:pt x="116" y="69"/>
                      </a:lnTo>
                      <a:lnTo>
                        <a:pt x="130" y="44"/>
                      </a:lnTo>
                      <a:lnTo>
                        <a:pt x="110" y="43"/>
                      </a:lnTo>
                      <a:lnTo>
                        <a:pt x="107" y="22"/>
                      </a:lnTo>
                      <a:lnTo>
                        <a:pt x="89" y="0"/>
                      </a:lnTo>
                      <a:lnTo>
                        <a:pt x="35" y="5"/>
                      </a:lnTo>
                      <a:lnTo>
                        <a:pt x="0" y="34"/>
                      </a:lnTo>
                      <a:lnTo>
                        <a:pt x="0" y="34"/>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55" name="Portugal">
                  <a:extLst>
                    <a:ext uri="{FF2B5EF4-FFF2-40B4-BE49-F238E27FC236}">
                      <a16:creationId xmlns:a16="http://schemas.microsoft.com/office/drawing/2014/main" id="{F7DB9ACD-CC77-8B40-A0DE-3BAD88ED6812}"/>
                    </a:ext>
                  </a:extLst>
                </p:cNvPr>
                <p:cNvSpPr>
                  <a:spLocks/>
                </p:cNvSpPr>
                <p:nvPr/>
              </p:nvSpPr>
              <p:spPr bwMode="gray">
                <a:xfrm>
                  <a:off x="3917182" y="4252404"/>
                  <a:ext cx="158703" cy="310494"/>
                </a:xfrm>
                <a:custGeom>
                  <a:avLst/>
                  <a:gdLst/>
                  <a:ahLst/>
                  <a:cxnLst>
                    <a:cxn ang="0">
                      <a:pos x="0" y="44"/>
                    </a:cxn>
                    <a:cxn ang="0">
                      <a:pos x="0" y="44"/>
                    </a:cxn>
                    <a:cxn ang="0">
                      <a:pos x="7" y="0"/>
                    </a:cxn>
                    <a:cxn ang="0">
                      <a:pos x="42" y="3"/>
                    </a:cxn>
                    <a:cxn ang="0">
                      <a:pos x="26" y="31"/>
                    </a:cxn>
                    <a:cxn ang="0">
                      <a:pos x="26" y="66"/>
                    </a:cxn>
                    <a:cxn ang="0">
                      <a:pos x="6" y="68"/>
                    </a:cxn>
                    <a:cxn ang="0">
                      <a:pos x="8" y="47"/>
                    </a:cxn>
                    <a:cxn ang="0">
                      <a:pos x="0" y="44"/>
                    </a:cxn>
                    <a:cxn ang="0">
                      <a:pos x="0" y="44"/>
                    </a:cxn>
                  </a:cxnLst>
                  <a:rect l="0" t="0" r="r" b="b"/>
                  <a:pathLst>
                    <a:path w="43" h="69">
                      <a:moveTo>
                        <a:pt x="0" y="44"/>
                      </a:moveTo>
                      <a:lnTo>
                        <a:pt x="0" y="44"/>
                      </a:lnTo>
                      <a:lnTo>
                        <a:pt x="7" y="0"/>
                      </a:lnTo>
                      <a:lnTo>
                        <a:pt x="42" y="3"/>
                      </a:lnTo>
                      <a:lnTo>
                        <a:pt x="26" y="31"/>
                      </a:lnTo>
                      <a:lnTo>
                        <a:pt x="26" y="66"/>
                      </a:lnTo>
                      <a:lnTo>
                        <a:pt x="6" y="68"/>
                      </a:lnTo>
                      <a:lnTo>
                        <a:pt x="8" y="47"/>
                      </a:lnTo>
                      <a:lnTo>
                        <a:pt x="0" y="44"/>
                      </a:lnTo>
                      <a:lnTo>
                        <a:pt x="0" y="44"/>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56" name="Poland">
                  <a:extLst>
                    <a:ext uri="{FF2B5EF4-FFF2-40B4-BE49-F238E27FC236}">
                      <a16:creationId xmlns:a16="http://schemas.microsoft.com/office/drawing/2014/main" id="{B6A0EC7E-12D6-514F-81C0-9D8C470C6D2D}"/>
                    </a:ext>
                  </a:extLst>
                </p:cNvPr>
                <p:cNvSpPr>
                  <a:spLocks/>
                </p:cNvSpPr>
                <p:nvPr/>
              </p:nvSpPr>
              <p:spPr bwMode="gray">
                <a:xfrm>
                  <a:off x="5070997" y="3343102"/>
                  <a:ext cx="497554" cy="416948"/>
                </a:xfrm>
                <a:custGeom>
                  <a:avLst/>
                  <a:gdLst/>
                  <a:ahLst/>
                  <a:cxnLst>
                    <a:cxn ang="0">
                      <a:pos x="0" y="16"/>
                    </a:cxn>
                    <a:cxn ang="0">
                      <a:pos x="0" y="16"/>
                    </a:cxn>
                    <a:cxn ang="0">
                      <a:pos x="8" y="65"/>
                    </a:cxn>
                    <a:cxn ang="0">
                      <a:pos x="79" y="89"/>
                    </a:cxn>
                    <a:cxn ang="0">
                      <a:pos x="113" y="92"/>
                    </a:cxn>
                    <a:cxn ang="0">
                      <a:pos x="136" y="68"/>
                    </a:cxn>
                    <a:cxn ang="0">
                      <a:pos x="125" y="40"/>
                    </a:cxn>
                    <a:cxn ang="0">
                      <a:pos x="133" y="33"/>
                    </a:cxn>
                    <a:cxn ang="0">
                      <a:pos x="127" y="12"/>
                    </a:cxn>
                    <a:cxn ang="0">
                      <a:pos x="76" y="5"/>
                    </a:cxn>
                    <a:cxn ang="0">
                      <a:pos x="42" y="0"/>
                    </a:cxn>
                    <a:cxn ang="0">
                      <a:pos x="0" y="16"/>
                    </a:cxn>
                    <a:cxn ang="0">
                      <a:pos x="0" y="16"/>
                    </a:cxn>
                  </a:cxnLst>
                  <a:rect l="0" t="0" r="r" b="b"/>
                  <a:pathLst>
                    <a:path w="137" h="93">
                      <a:moveTo>
                        <a:pt x="0" y="16"/>
                      </a:moveTo>
                      <a:lnTo>
                        <a:pt x="0" y="16"/>
                      </a:lnTo>
                      <a:lnTo>
                        <a:pt x="8" y="65"/>
                      </a:lnTo>
                      <a:lnTo>
                        <a:pt x="79" y="89"/>
                      </a:lnTo>
                      <a:lnTo>
                        <a:pt x="113" y="92"/>
                      </a:lnTo>
                      <a:lnTo>
                        <a:pt x="136" y="68"/>
                      </a:lnTo>
                      <a:lnTo>
                        <a:pt x="125" y="40"/>
                      </a:lnTo>
                      <a:lnTo>
                        <a:pt x="133" y="33"/>
                      </a:lnTo>
                      <a:lnTo>
                        <a:pt x="127" y="12"/>
                      </a:lnTo>
                      <a:lnTo>
                        <a:pt x="76" y="5"/>
                      </a:lnTo>
                      <a:lnTo>
                        <a:pt x="42" y="0"/>
                      </a:lnTo>
                      <a:lnTo>
                        <a:pt x="0" y="16"/>
                      </a:lnTo>
                      <a:lnTo>
                        <a:pt x="0" y="16"/>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nvGrpSpPr>
                <p:cNvPr id="157" name="Norway">
                  <a:extLst>
                    <a:ext uri="{FF2B5EF4-FFF2-40B4-BE49-F238E27FC236}">
                      <a16:creationId xmlns:a16="http://schemas.microsoft.com/office/drawing/2014/main" id="{1CA491C3-277F-494F-B19F-B7FA5B553088}"/>
                    </a:ext>
                  </a:extLst>
                </p:cNvPr>
                <p:cNvGrpSpPr/>
                <p:nvPr/>
              </p:nvGrpSpPr>
              <p:grpSpPr>
                <a:xfrm>
                  <a:off x="4624911" y="872458"/>
                  <a:ext cx="1282489" cy="2208942"/>
                  <a:chOff x="4871336" y="1770849"/>
                  <a:chExt cx="641142" cy="1104471"/>
                </a:xfrm>
                <a:solidFill>
                  <a:srgbClr val="C0C0C0"/>
                </a:solidFill>
              </p:grpSpPr>
              <p:sp>
                <p:nvSpPr>
                  <p:cNvPr id="195" name="Norway">
                    <a:extLst>
                      <a:ext uri="{FF2B5EF4-FFF2-40B4-BE49-F238E27FC236}">
                        <a16:creationId xmlns:a16="http://schemas.microsoft.com/office/drawing/2014/main" id="{4F3A1D25-9DE7-E940-983E-D166595E01CC}"/>
                      </a:ext>
                    </a:extLst>
                  </p:cNvPr>
                  <p:cNvSpPr>
                    <a:spLocks/>
                  </p:cNvSpPr>
                  <p:nvPr/>
                </p:nvSpPr>
                <p:spPr bwMode="gray">
                  <a:xfrm>
                    <a:off x="4871336" y="2303124"/>
                    <a:ext cx="641142" cy="572196"/>
                  </a:xfrm>
                  <a:custGeom>
                    <a:avLst/>
                    <a:gdLst/>
                    <a:ahLst/>
                    <a:cxnLst>
                      <a:cxn ang="0">
                        <a:pos x="0" y="189"/>
                      </a:cxn>
                      <a:cxn ang="0">
                        <a:pos x="33" y="193"/>
                      </a:cxn>
                      <a:cxn ang="0">
                        <a:pos x="1" y="205"/>
                      </a:cxn>
                      <a:cxn ang="0">
                        <a:pos x="6" y="222"/>
                      </a:cxn>
                      <a:cxn ang="0">
                        <a:pos x="3" y="230"/>
                      </a:cxn>
                      <a:cxn ang="0">
                        <a:pos x="9" y="247"/>
                      </a:cxn>
                      <a:cxn ang="0">
                        <a:pos x="70" y="237"/>
                      </a:cxn>
                      <a:cxn ang="0">
                        <a:pos x="84" y="237"/>
                      </a:cxn>
                      <a:cxn ang="0">
                        <a:pos x="97" y="203"/>
                      </a:cxn>
                      <a:cxn ang="0">
                        <a:pos x="97" y="189"/>
                      </a:cxn>
                      <a:cxn ang="0">
                        <a:pos x="123" y="144"/>
                      </a:cxn>
                      <a:cxn ang="0">
                        <a:pos x="129" y="105"/>
                      </a:cxn>
                      <a:cxn ang="0">
                        <a:pos x="158" y="68"/>
                      </a:cxn>
                      <a:cxn ang="0">
                        <a:pos x="179" y="55"/>
                      </a:cxn>
                      <a:cxn ang="0">
                        <a:pos x="205" y="43"/>
                      </a:cxn>
                      <a:cxn ang="0">
                        <a:pos x="221" y="37"/>
                      </a:cxn>
                      <a:cxn ang="0">
                        <a:pos x="266" y="51"/>
                      </a:cxn>
                      <a:cxn ang="0">
                        <a:pos x="286" y="27"/>
                      </a:cxn>
                      <a:cxn ang="0">
                        <a:pos x="328" y="29"/>
                      </a:cxn>
                      <a:cxn ang="0">
                        <a:pos x="352" y="27"/>
                      </a:cxn>
                      <a:cxn ang="0">
                        <a:pos x="339" y="26"/>
                      </a:cxn>
                      <a:cxn ang="0">
                        <a:pos x="353" y="13"/>
                      </a:cxn>
                      <a:cxn ang="0">
                        <a:pos x="312" y="13"/>
                      </a:cxn>
                      <a:cxn ang="0">
                        <a:pos x="307" y="0"/>
                      </a:cxn>
                      <a:cxn ang="0">
                        <a:pos x="294" y="14"/>
                      </a:cxn>
                      <a:cxn ang="0">
                        <a:pos x="272" y="23"/>
                      </a:cxn>
                      <a:cxn ang="0">
                        <a:pos x="272" y="1"/>
                      </a:cxn>
                      <a:cxn ang="0">
                        <a:pos x="224" y="16"/>
                      </a:cxn>
                      <a:cxn ang="0">
                        <a:pos x="221" y="23"/>
                      </a:cxn>
                      <a:cxn ang="0">
                        <a:pos x="207" y="25"/>
                      </a:cxn>
                      <a:cxn ang="0">
                        <a:pos x="191" y="28"/>
                      </a:cxn>
                      <a:cxn ang="0">
                        <a:pos x="178" y="35"/>
                      </a:cxn>
                      <a:cxn ang="0">
                        <a:pos x="156" y="55"/>
                      </a:cxn>
                      <a:cxn ang="0">
                        <a:pos x="144" y="64"/>
                      </a:cxn>
                      <a:cxn ang="0">
                        <a:pos x="147" y="74"/>
                      </a:cxn>
                      <a:cxn ang="0">
                        <a:pos x="100" y="122"/>
                      </a:cxn>
                      <a:cxn ang="0">
                        <a:pos x="70" y="154"/>
                      </a:cxn>
                      <a:cxn ang="0">
                        <a:pos x="48" y="158"/>
                      </a:cxn>
                      <a:cxn ang="0">
                        <a:pos x="33" y="173"/>
                      </a:cxn>
                      <a:cxn ang="0">
                        <a:pos x="20" y="181"/>
                      </a:cxn>
                      <a:cxn ang="0">
                        <a:pos x="19" y="185"/>
                      </a:cxn>
                      <a:cxn ang="0">
                        <a:pos x="0" y="189"/>
                      </a:cxn>
                    </a:cxnLst>
                    <a:rect l="0" t="0" r="r" b="b"/>
                    <a:pathLst>
                      <a:path w="354" h="254">
                        <a:moveTo>
                          <a:pt x="0" y="189"/>
                        </a:moveTo>
                        <a:lnTo>
                          <a:pt x="0" y="189"/>
                        </a:lnTo>
                        <a:lnTo>
                          <a:pt x="1" y="200"/>
                        </a:lnTo>
                        <a:lnTo>
                          <a:pt x="33" y="193"/>
                        </a:lnTo>
                        <a:lnTo>
                          <a:pt x="34" y="197"/>
                        </a:lnTo>
                        <a:lnTo>
                          <a:pt x="1" y="205"/>
                        </a:lnTo>
                        <a:lnTo>
                          <a:pt x="9" y="208"/>
                        </a:lnTo>
                        <a:lnTo>
                          <a:pt x="6" y="222"/>
                        </a:lnTo>
                        <a:lnTo>
                          <a:pt x="28" y="211"/>
                        </a:lnTo>
                        <a:lnTo>
                          <a:pt x="3" y="230"/>
                        </a:lnTo>
                        <a:lnTo>
                          <a:pt x="17" y="230"/>
                        </a:lnTo>
                        <a:lnTo>
                          <a:pt x="9" y="247"/>
                        </a:lnTo>
                        <a:lnTo>
                          <a:pt x="43" y="253"/>
                        </a:lnTo>
                        <a:lnTo>
                          <a:pt x="70" y="237"/>
                        </a:lnTo>
                        <a:lnTo>
                          <a:pt x="75" y="223"/>
                        </a:lnTo>
                        <a:lnTo>
                          <a:pt x="84" y="237"/>
                        </a:lnTo>
                        <a:lnTo>
                          <a:pt x="99" y="219"/>
                        </a:lnTo>
                        <a:lnTo>
                          <a:pt x="97" y="203"/>
                        </a:lnTo>
                        <a:lnTo>
                          <a:pt x="104" y="196"/>
                        </a:lnTo>
                        <a:lnTo>
                          <a:pt x="97" y="189"/>
                        </a:lnTo>
                        <a:lnTo>
                          <a:pt x="98" y="152"/>
                        </a:lnTo>
                        <a:lnTo>
                          <a:pt x="123" y="144"/>
                        </a:lnTo>
                        <a:lnTo>
                          <a:pt x="118" y="132"/>
                        </a:lnTo>
                        <a:lnTo>
                          <a:pt x="129" y="105"/>
                        </a:lnTo>
                        <a:lnTo>
                          <a:pt x="153" y="84"/>
                        </a:lnTo>
                        <a:lnTo>
                          <a:pt x="158" y="68"/>
                        </a:lnTo>
                        <a:lnTo>
                          <a:pt x="174" y="65"/>
                        </a:lnTo>
                        <a:lnTo>
                          <a:pt x="179" y="55"/>
                        </a:lnTo>
                        <a:lnTo>
                          <a:pt x="205" y="57"/>
                        </a:lnTo>
                        <a:lnTo>
                          <a:pt x="205" y="43"/>
                        </a:lnTo>
                        <a:lnTo>
                          <a:pt x="212" y="43"/>
                        </a:lnTo>
                        <a:lnTo>
                          <a:pt x="221" y="37"/>
                        </a:lnTo>
                        <a:lnTo>
                          <a:pt x="237" y="49"/>
                        </a:lnTo>
                        <a:lnTo>
                          <a:pt x="266" y="51"/>
                        </a:lnTo>
                        <a:lnTo>
                          <a:pt x="282" y="44"/>
                        </a:lnTo>
                        <a:lnTo>
                          <a:pt x="286" y="27"/>
                        </a:lnTo>
                        <a:lnTo>
                          <a:pt x="313" y="23"/>
                        </a:lnTo>
                        <a:lnTo>
                          <a:pt x="328" y="29"/>
                        </a:lnTo>
                        <a:lnTo>
                          <a:pt x="326" y="43"/>
                        </a:lnTo>
                        <a:lnTo>
                          <a:pt x="352" y="27"/>
                        </a:lnTo>
                        <a:lnTo>
                          <a:pt x="335" y="29"/>
                        </a:lnTo>
                        <a:lnTo>
                          <a:pt x="339" y="26"/>
                        </a:lnTo>
                        <a:lnTo>
                          <a:pt x="322" y="21"/>
                        </a:lnTo>
                        <a:lnTo>
                          <a:pt x="353" y="13"/>
                        </a:lnTo>
                        <a:lnTo>
                          <a:pt x="328" y="3"/>
                        </a:lnTo>
                        <a:lnTo>
                          <a:pt x="312" y="13"/>
                        </a:lnTo>
                        <a:lnTo>
                          <a:pt x="320" y="1"/>
                        </a:lnTo>
                        <a:lnTo>
                          <a:pt x="307" y="0"/>
                        </a:lnTo>
                        <a:lnTo>
                          <a:pt x="299" y="13"/>
                        </a:lnTo>
                        <a:lnTo>
                          <a:pt x="294" y="14"/>
                        </a:lnTo>
                        <a:lnTo>
                          <a:pt x="294" y="2"/>
                        </a:lnTo>
                        <a:lnTo>
                          <a:pt x="272" y="23"/>
                        </a:lnTo>
                        <a:lnTo>
                          <a:pt x="284" y="4"/>
                        </a:lnTo>
                        <a:lnTo>
                          <a:pt x="272" y="1"/>
                        </a:lnTo>
                        <a:lnTo>
                          <a:pt x="248" y="23"/>
                        </a:lnTo>
                        <a:lnTo>
                          <a:pt x="224" y="16"/>
                        </a:lnTo>
                        <a:lnTo>
                          <a:pt x="231" y="29"/>
                        </a:lnTo>
                        <a:lnTo>
                          <a:pt x="221" y="23"/>
                        </a:lnTo>
                        <a:lnTo>
                          <a:pt x="205" y="38"/>
                        </a:lnTo>
                        <a:lnTo>
                          <a:pt x="207" y="25"/>
                        </a:lnTo>
                        <a:lnTo>
                          <a:pt x="199" y="36"/>
                        </a:lnTo>
                        <a:lnTo>
                          <a:pt x="191" y="28"/>
                        </a:lnTo>
                        <a:lnTo>
                          <a:pt x="196" y="39"/>
                        </a:lnTo>
                        <a:lnTo>
                          <a:pt x="178" y="35"/>
                        </a:lnTo>
                        <a:lnTo>
                          <a:pt x="173" y="50"/>
                        </a:lnTo>
                        <a:lnTo>
                          <a:pt x="156" y="55"/>
                        </a:lnTo>
                        <a:lnTo>
                          <a:pt x="172" y="56"/>
                        </a:lnTo>
                        <a:lnTo>
                          <a:pt x="144" y="64"/>
                        </a:lnTo>
                        <a:lnTo>
                          <a:pt x="139" y="74"/>
                        </a:lnTo>
                        <a:lnTo>
                          <a:pt x="147" y="74"/>
                        </a:lnTo>
                        <a:lnTo>
                          <a:pt x="113" y="92"/>
                        </a:lnTo>
                        <a:lnTo>
                          <a:pt x="100" y="122"/>
                        </a:lnTo>
                        <a:lnTo>
                          <a:pt x="63" y="148"/>
                        </a:lnTo>
                        <a:lnTo>
                          <a:pt x="70" y="154"/>
                        </a:lnTo>
                        <a:lnTo>
                          <a:pt x="86" y="150"/>
                        </a:lnTo>
                        <a:lnTo>
                          <a:pt x="48" y="158"/>
                        </a:lnTo>
                        <a:lnTo>
                          <a:pt x="28" y="167"/>
                        </a:lnTo>
                        <a:lnTo>
                          <a:pt x="33" y="173"/>
                        </a:lnTo>
                        <a:lnTo>
                          <a:pt x="19" y="173"/>
                        </a:lnTo>
                        <a:lnTo>
                          <a:pt x="20" y="181"/>
                        </a:lnTo>
                        <a:lnTo>
                          <a:pt x="2" y="181"/>
                        </a:lnTo>
                        <a:lnTo>
                          <a:pt x="19" y="185"/>
                        </a:lnTo>
                        <a:lnTo>
                          <a:pt x="0" y="189"/>
                        </a:lnTo>
                        <a:lnTo>
                          <a:pt x="0" y="189"/>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96" name="Norway">
                    <a:extLst>
                      <a:ext uri="{FF2B5EF4-FFF2-40B4-BE49-F238E27FC236}">
                        <a16:creationId xmlns:a16="http://schemas.microsoft.com/office/drawing/2014/main" id="{B73925F2-204B-F747-84BE-5CF894610A30}"/>
                      </a:ext>
                    </a:extLst>
                  </p:cNvPr>
                  <p:cNvSpPr>
                    <a:spLocks/>
                  </p:cNvSpPr>
                  <p:nvPr/>
                </p:nvSpPr>
                <p:spPr bwMode="gray">
                  <a:xfrm>
                    <a:off x="5012860" y="1799681"/>
                    <a:ext cx="261603" cy="210692"/>
                  </a:xfrm>
                  <a:custGeom>
                    <a:avLst/>
                    <a:gdLst/>
                    <a:ahLst/>
                    <a:cxnLst>
                      <a:cxn ang="0">
                        <a:pos x="0" y="11"/>
                      </a:cxn>
                      <a:cxn ang="0">
                        <a:pos x="0" y="11"/>
                      </a:cxn>
                      <a:cxn ang="0">
                        <a:pos x="1" y="22"/>
                      </a:cxn>
                      <a:cxn ang="0">
                        <a:pos x="16" y="22"/>
                      </a:cxn>
                      <a:cxn ang="0">
                        <a:pos x="11" y="28"/>
                      </a:cxn>
                      <a:cxn ang="0">
                        <a:pos x="22" y="31"/>
                      </a:cxn>
                      <a:cxn ang="0">
                        <a:pos x="8" y="31"/>
                      </a:cxn>
                      <a:cxn ang="0">
                        <a:pos x="34" y="40"/>
                      </a:cxn>
                      <a:cxn ang="0">
                        <a:pos x="23" y="44"/>
                      </a:cxn>
                      <a:cxn ang="0">
                        <a:pos x="30" y="51"/>
                      </a:cxn>
                      <a:cxn ang="0">
                        <a:pos x="53" y="47"/>
                      </a:cxn>
                      <a:cxn ang="0">
                        <a:pos x="52" y="37"/>
                      </a:cxn>
                      <a:cxn ang="0">
                        <a:pos x="64" y="34"/>
                      </a:cxn>
                      <a:cxn ang="0">
                        <a:pos x="66" y="44"/>
                      </a:cxn>
                      <a:cxn ang="0">
                        <a:pos x="80" y="37"/>
                      </a:cxn>
                      <a:cxn ang="0">
                        <a:pos x="77" y="44"/>
                      </a:cxn>
                      <a:cxn ang="0">
                        <a:pos x="90" y="44"/>
                      </a:cxn>
                      <a:cxn ang="0">
                        <a:pos x="40" y="55"/>
                      </a:cxn>
                      <a:cxn ang="0">
                        <a:pos x="42" y="63"/>
                      </a:cxn>
                      <a:cxn ang="0">
                        <a:pos x="83" y="58"/>
                      </a:cxn>
                      <a:cxn ang="0">
                        <a:pos x="55" y="65"/>
                      </a:cxn>
                      <a:cxn ang="0">
                        <a:pos x="71" y="69"/>
                      </a:cxn>
                      <a:cxn ang="0">
                        <a:pos x="43" y="73"/>
                      </a:cxn>
                      <a:cxn ang="0">
                        <a:pos x="85" y="92"/>
                      </a:cxn>
                      <a:cxn ang="0">
                        <a:pos x="112" y="44"/>
                      </a:cxn>
                      <a:cxn ang="0">
                        <a:pos x="144" y="33"/>
                      </a:cxn>
                      <a:cxn ang="0">
                        <a:pos x="109" y="25"/>
                      </a:cxn>
                      <a:cxn ang="0">
                        <a:pos x="104" y="13"/>
                      </a:cxn>
                      <a:cxn ang="0">
                        <a:pos x="94" y="20"/>
                      </a:cxn>
                      <a:cxn ang="0">
                        <a:pos x="98" y="9"/>
                      </a:cxn>
                      <a:cxn ang="0">
                        <a:pos x="74" y="0"/>
                      </a:cxn>
                      <a:cxn ang="0">
                        <a:pos x="66" y="9"/>
                      </a:cxn>
                      <a:cxn ang="0">
                        <a:pos x="77" y="31"/>
                      </a:cxn>
                      <a:cxn ang="0">
                        <a:pos x="51" y="9"/>
                      </a:cxn>
                      <a:cxn ang="0">
                        <a:pos x="42" y="13"/>
                      </a:cxn>
                      <a:cxn ang="0">
                        <a:pos x="48" y="25"/>
                      </a:cxn>
                      <a:cxn ang="0">
                        <a:pos x="21" y="14"/>
                      </a:cxn>
                      <a:cxn ang="0">
                        <a:pos x="40" y="7"/>
                      </a:cxn>
                      <a:cxn ang="0">
                        <a:pos x="0" y="11"/>
                      </a:cxn>
                      <a:cxn ang="0">
                        <a:pos x="0" y="11"/>
                      </a:cxn>
                    </a:cxnLst>
                    <a:rect l="0" t="0" r="r" b="b"/>
                    <a:pathLst>
                      <a:path w="145" h="93">
                        <a:moveTo>
                          <a:pt x="0" y="11"/>
                        </a:moveTo>
                        <a:lnTo>
                          <a:pt x="0" y="11"/>
                        </a:lnTo>
                        <a:lnTo>
                          <a:pt x="1" y="22"/>
                        </a:lnTo>
                        <a:lnTo>
                          <a:pt x="16" y="22"/>
                        </a:lnTo>
                        <a:lnTo>
                          <a:pt x="11" y="28"/>
                        </a:lnTo>
                        <a:lnTo>
                          <a:pt x="22" y="31"/>
                        </a:lnTo>
                        <a:lnTo>
                          <a:pt x="8" y="31"/>
                        </a:lnTo>
                        <a:lnTo>
                          <a:pt x="34" y="40"/>
                        </a:lnTo>
                        <a:lnTo>
                          <a:pt x="23" y="44"/>
                        </a:lnTo>
                        <a:lnTo>
                          <a:pt x="30" y="51"/>
                        </a:lnTo>
                        <a:lnTo>
                          <a:pt x="53" y="47"/>
                        </a:lnTo>
                        <a:lnTo>
                          <a:pt x="52" y="37"/>
                        </a:lnTo>
                        <a:lnTo>
                          <a:pt x="64" y="34"/>
                        </a:lnTo>
                        <a:lnTo>
                          <a:pt x="66" y="44"/>
                        </a:lnTo>
                        <a:lnTo>
                          <a:pt x="80" y="37"/>
                        </a:lnTo>
                        <a:lnTo>
                          <a:pt x="77" y="44"/>
                        </a:lnTo>
                        <a:lnTo>
                          <a:pt x="90" y="44"/>
                        </a:lnTo>
                        <a:lnTo>
                          <a:pt x="40" y="55"/>
                        </a:lnTo>
                        <a:lnTo>
                          <a:pt x="42" y="63"/>
                        </a:lnTo>
                        <a:lnTo>
                          <a:pt x="83" y="58"/>
                        </a:lnTo>
                        <a:lnTo>
                          <a:pt x="55" y="65"/>
                        </a:lnTo>
                        <a:lnTo>
                          <a:pt x="71" y="69"/>
                        </a:lnTo>
                        <a:lnTo>
                          <a:pt x="43" y="73"/>
                        </a:lnTo>
                        <a:lnTo>
                          <a:pt x="85" y="92"/>
                        </a:lnTo>
                        <a:lnTo>
                          <a:pt x="112" y="44"/>
                        </a:lnTo>
                        <a:lnTo>
                          <a:pt x="144" y="33"/>
                        </a:lnTo>
                        <a:lnTo>
                          <a:pt x="109" y="25"/>
                        </a:lnTo>
                        <a:lnTo>
                          <a:pt x="104" y="13"/>
                        </a:lnTo>
                        <a:lnTo>
                          <a:pt x="94" y="20"/>
                        </a:lnTo>
                        <a:lnTo>
                          <a:pt x="98" y="9"/>
                        </a:lnTo>
                        <a:lnTo>
                          <a:pt x="74" y="0"/>
                        </a:lnTo>
                        <a:lnTo>
                          <a:pt x="66" y="9"/>
                        </a:lnTo>
                        <a:lnTo>
                          <a:pt x="77" y="31"/>
                        </a:lnTo>
                        <a:lnTo>
                          <a:pt x="51" y="9"/>
                        </a:lnTo>
                        <a:lnTo>
                          <a:pt x="42" y="13"/>
                        </a:lnTo>
                        <a:lnTo>
                          <a:pt x="48" y="25"/>
                        </a:lnTo>
                        <a:lnTo>
                          <a:pt x="21" y="14"/>
                        </a:lnTo>
                        <a:lnTo>
                          <a:pt x="40" y="7"/>
                        </a:lnTo>
                        <a:lnTo>
                          <a:pt x="0" y="11"/>
                        </a:lnTo>
                        <a:lnTo>
                          <a:pt x="0" y="11"/>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97" name="Norway">
                    <a:extLst>
                      <a:ext uri="{FF2B5EF4-FFF2-40B4-BE49-F238E27FC236}">
                        <a16:creationId xmlns:a16="http://schemas.microsoft.com/office/drawing/2014/main" id="{AFE8700B-BB37-2E42-9DF4-E87295D30FC8}"/>
                      </a:ext>
                    </a:extLst>
                  </p:cNvPr>
                  <p:cNvSpPr>
                    <a:spLocks/>
                  </p:cNvSpPr>
                  <p:nvPr/>
                </p:nvSpPr>
                <p:spPr bwMode="gray">
                  <a:xfrm>
                    <a:off x="5180115" y="1770849"/>
                    <a:ext cx="240160" cy="88713"/>
                  </a:xfrm>
                  <a:custGeom>
                    <a:avLst/>
                    <a:gdLst/>
                    <a:ahLst/>
                    <a:cxnLst>
                      <a:cxn ang="0">
                        <a:pos x="0" y="10"/>
                      </a:cxn>
                      <a:cxn ang="0">
                        <a:pos x="0" y="10"/>
                      </a:cxn>
                      <a:cxn ang="0">
                        <a:pos x="19" y="13"/>
                      </a:cxn>
                      <a:cxn ang="0">
                        <a:pos x="6" y="18"/>
                      </a:cxn>
                      <a:cxn ang="0">
                        <a:pos x="11" y="22"/>
                      </a:cxn>
                      <a:cxn ang="0">
                        <a:pos x="60" y="21"/>
                      </a:cxn>
                      <a:cxn ang="0">
                        <a:pos x="29" y="26"/>
                      </a:cxn>
                      <a:cxn ang="0">
                        <a:pos x="78" y="38"/>
                      </a:cxn>
                      <a:cxn ang="0">
                        <a:pos x="110" y="32"/>
                      </a:cxn>
                      <a:cxn ang="0">
                        <a:pos x="131" y="18"/>
                      </a:cxn>
                      <a:cxn ang="0">
                        <a:pos x="125" y="11"/>
                      </a:cxn>
                      <a:cxn ang="0">
                        <a:pos x="94" y="12"/>
                      </a:cxn>
                      <a:cxn ang="0">
                        <a:pos x="99" y="5"/>
                      </a:cxn>
                      <a:cxn ang="0">
                        <a:pos x="74" y="12"/>
                      </a:cxn>
                      <a:cxn ang="0">
                        <a:pos x="70" y="0"/>
                      </a:cxn>
                      <a:cxn ang="0">
                        <a:pos x="64" y="16"/>
                      </a:cxn>
                      <a:cxn ang="0">
                        <a:pos x="29" y="0"/>
                      </a:cxn>
                      <a:cxn ang="0">
                        <a:pos x="30" y="9"/>
                      </a:cxn>
                      <a:cxn ang="0">
                        <a:pos x="20" y="5"/>
                      </a:cxn>
                      <a:cxn ang="0">
                        <a:pos x="24" y="14"/>
                      </a:cxn>
                      <a:cxn ang="0">
                        <a:pos x="0" y="10"/>
                      </a:cxn>
                      <a:cxn ang="0">
                        <a:pos x="0" y="10"/>
                      </a:cxn>
                    </a:cxnLst>
                    <a:rect l="0" t="0" r="r" b="b"/>
                    <a:pathLst>
                      <a:path w="132" h="39">
                        <a:moveTo>
                          <a:pt x="0" y="10"/>
                        </a:moveTo>
                        <a:lnTo>
                          <a:pt x="0" y="10"/>
                        </a:lnTo>
                        <a:lnTo>
                          <a:pt x="19" y="13"/>
                        </a:lnTo>
                        <a:lnTo>
                          <a:pt x="6" y="18"/>
                        </a:lnTo>
                        <a:lnTo>
                          <a:pt x="11" y="22"/>
                        </a:lnTo>
                        <a:lnTo>
                          <a:pt x="60" y="21"/>
                        </a:lnTo>
                        <a:lnTo>
                          <a:pt x="29" y="26"/>
                        </a:lnTo>
                        <a:lnTo>
                          <a:pt x="78" y="38"/>
                        </a:lnTo>
                        <a:lnTo>
                          <a:pt x="110" y="32"/>
                        </a:lnTo>
                        <a:lnTo>
                          <a:pt x="131" y="18"/>
                        </a:lnTo>
                        <a:lnTo>
                          <a:pt x="125" y="11"/>
                        </a:lnTo>
                        <a:lnTo>
                          <a:pt x="94" y="12"/>
                        </a:lnTo>
                        <a:lnTo>
                          <a:pt x="99" y="5"/>
                        </a:lnTo>
                        <a:lnTo>
                          <a:pt x="74" y="12"/>
                        </a:lnTo>
                        <a:lnTo>
                          <a:pt x="70" y="0"/>
                        </a:lnTo>
                        <a:lnTo>
                          <a:pt x="64" y="16"/>
                        </a:lnTo>
                        <a:lnTo>
                          <a:pt x="29" y="0"/>
                        </a:lnTo>
                        <a:lnTo>
                          <a:pt x="30" y="9"/>
                        </a:lnTo>
                        <a:lnTo>
                          <a:pt x="20" y="5"/>
                        </a:lnTo>
                        <a:lnTo>
                          <a:pt x="24" y="14"/>
                        </a:lnTo>
                        <a:lnTo>
                          <a:pt x="0" y="10"/>
                        </a:lnTo>
                        <a:lnTo>
                          <a:pt x="0" y="1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98" name="Norway">
                    <a:extLst>
                      <a:ext uri="{FF2B5EF4-FFF2-40B4-BE49-F238E27FC236}">
                        <a16:creationId xmlns:a16="http://schemas.microsoft.com/office/drawing/2014/main" id="{6B49F4DA-75A0-EB49-A866-763A00C7FCEF}"/>
                      </a:ext>
                    </a:extLst>
                  </p:cNvPr>
                  <p:cNvSpPr>
                    <a:spLocks/>
                  </p:cNvSpPr>
                  <p:nvPr/>
                </p:nvSpPr>
                <p:spPr bwMode="gray">
                  <a:xfrm>
                    <a:off x="5261597" y="1912789"/>
                    <a:ext cx="105070" cy="59881"/>
                  </a:xfrm>
                  <a:custGeom>
                    <a:avLst/>
                    <a:gdLst/>
                    <a:ahLst/>
                    <a:cxnLst>
                      <a:cxn ang="0">
                        <a:pos x="0" y="20"/>
                      </a:cxn>
                      <a:cxn ang="0">
                        <a:pos x="0" y="20"/>
                      </a:cxn>
                      <a:cxn ang="0">
                        <a:pos x="5" y="7"/>
                      </a:cxn>
                      <a:cxn ang="0">
                        <a:pos x="28" y="0"/>
                      </a:cxn>
                      <a:cxn ang="0">
                        <a:pos x="32" y="7"/>
                      </a:cxn>
                      <a:cxn ang="0">
                        <a:pos x="57" y="13"/>
                      </a:cxn>
                      <a:cxn ang="0">
                        <a:pos x="22" y="25"/>
                      </a:cxn>
                      <a:cxn ang="0">
                        <a:pos x="28" y="18"/>
                      </a:cxn>
                      <a:cxn ang="0">
                        <a:pos x="0" y="20"/>
                      </a:cxn>
                      <a:cxn ang="0">
                        <a:pos x="0" y="20"/>
                      </a:cxn>
                    </a:cxnLst>
                    <a:rect l="0" t="0" r="r" b="b"/>
                    <a:pathLst>
                      <a:path w="58" h="26">
                        <a:moveTo>
                          <a:pt x="0" y="20"/>
                        </a:moveTo>
                        <a:lnTo>
                          <a:pt x="0" y="20"/>
                        </a:lnTo>
                        <a:lnTo>
                          <a:pt x="5" y="7"/>
                        </a:lnTo>
                        <a:lnTo>
                          <a:pt x="28" y="0"/>
                        </a:lnTo>
                        <a:lnTo>
                          <a:pt x="32" y="7"/>
                        </a:lnTo>
                        <a:lnTo>
                          <a:pt x="57" y="13"/>
                        </a:lnTo>
                        <a:lnTo>
                          <a:pt x="22" y="25"/>
                        </a:lnTo>
                        <a:lnTo>
                          <a:pt x="28" y="18"/>
                        </a:lnTo>
                        <a:lnTo>
                          <a:pt x="0" y="20"/>
                        </a:lnTo>
                        <a:lnTo>
                          <a:pt x="0" y="2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sp>
              <p:nvSpPr>
                <p:cNvPr id="158" name="Netherlands">
                  <a:extLst>
                    <a:ext uri="{FF2B5EF4-FFF2-40B4-BE49-F238E27FC236}">
                      <a16:creationId xmlns:a16="http://schemas.microsoft.com/office/drawing/2014/main" id="{65699123-2AE1-304A-AB0B-F42A8A56AF66}"/>
                    </a:ext>
                  </a:extLst>
                </p:cNvPr>
                <p:cNvSpPr>
                  <a:spLocks/>
                </p:cNvSpPr>
                <p:nvPr/>
              </p:nvSpPr>
              <p:spPr bwMode="gray">
                <a:xfrm>
                  <a:off x="4551994" y="3453994"/>
                  <a:ext cx="180149" cy="190730"/>
                </a:xfrm>
                <a:custGeom>
                  <a:avLst/>
                  <a:gdLst/>
                  <a:ahLst/>
                  <a:cxnLst>
                    <a:cxn ang="0">
                      <a:pos x="0" y="32"/>
                    </a:cxn>
                    <a:cxn ang="0">
                      <a:pos x="0" y="32"/>
                    </a:cxn>
                    <a:cxn ang="0">
                      <a:pos x="19" y="26"/>
                    </a:cxn>
                    <a:cxn ang="0">
                      <a:pos x="9" y="21"/>
                    </a:cxn>
                    <a:cxn ang="0">
                      <a:pos x="18" y="7"/>
                    </a:cxn>
                    <a:cxn ang="0">
                      <a:pos x="26" y="16"/>
                    </a:cxn>
                    <a:cxn ang="0">
                      <a:pos x="26" y="0"/>
                    </a:cxn>
                    <a:cxn ang="0">
                      <a:pos x="49" y="0"/>
                    </a:cxn>
                    <a:cxn ang="0">
                      <a:pos x="46" y="16"/>
                    </a:cxn>
                    <a:cxn ang="0">
                      <a:pos x="32" y="22"/>
                    </a:cxn>
                    <a:cxn ang="0">
                      <a:pos x="33" y="41"/>
                    </a:cxn>
                    <a:cxn ang="0">
                      <a:pos x="19" y="30"/>
                    </a:cxn>
                    <a:cxn ang="0">
                      <a:pos x="0" y="32"/>
                    </a:cxn>
                    <a:cxn ang="0">
                      <a:pos x="0" y="32"/>
                    </a:cxn>
                  </a:cxnLst>
                  <a:rect l="0" t="0" r="r" b="b"/>
                  <a:pathLst>
                    <a:path w="50" h="42">
                      <a:moveTo>
                        <a:pt x="0" y="32"/>
                      </a:moveTo>
                      <a:lnTo>
                        <a:pt x="0" y="32"/>
                      </a:lnTo>
                      <a:lnTo>
                        <a:pt x="19" y="26"/>
                      </a:lnTo>
                      <a:lnTo>
                        <a:pt x="9" y="21"/>
                      </a:lnTo>
                      <a:lnTo>
                        <a:pt x="18" y="7"/>
                      </a:lnTo>
                      <a:lnTo>
                        <a:pt x="26" y="16"/>
                      </a:lnTo>
                      <a:lnTo>
                        <a:pt x="26" y="0"/>
                      </a:lnTo>
                      <a:lnTo>
                        <a:pt x="49" y="0"/>
                      </a:lnTo>
                      <a:lnTo>
                        <a:pt x="46" y="16"/>
                      </a:lnTo>
                      <a:lnTo>
                        <a:pt x="32" y="22"/>
                      </a:lnTo>
                      <a:lnTo>
                        <a:pt x="33" y="41"/>
                      </a:lnTo>
                      <a:lnTo>
                        <a:pt x="19" y="30"/>
                      </a:lnTo>
                      <a:lnTo>
                        <a:pt x="0" y="32"/>
                      </a:lnTo>
                      <a:lnTo>
                        <a:pt x="0" y="32"/>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59" name="Montenegro">
                  <a:extLst>
                    <a:ext uri="{FF2B5EF4-FFF2-40B4-BE49-F238E27FC236}">
                      <a16:creationId xmlns:a16="http://schemas.microsoft.com/office/drawing/2014/main" id="{6B2A54FA-C898-774C-87F4-A23409B9635C}"/>
                    </a:ext>
                  </a:extLst>
                </p:cNvPr>
                <p:cNvSpPr>
                  <a:spLocks noChangeAspect="1"/>
                </p:cNvSpPr>
                <p:nvPr/>
              </p:nvSpPr>
              <p:spPr bwMode="gray">
                <a:xfrm>
                  <a:off x="5388304" y="4198560"/>
                  <a:ext cx="134223" cy="123896"/>
                </a:xfrm>
                <a:custGeom>
                  <a:avLst/>
                  <a:gdLst>
                    <a:gd name="connsiteX0" fmla="*/ 0 w 9922"/>
                    <a:gd name="connsiteY0" fmla="*/ 2308 h 9890"/>
                    <a:gd name="connsiteX1" fmla="*/ 0 w 9922"/>
                    <a:gd name="connsiteY1" fmla="*/ 2308 h 9890"/>
                    <a:gd name="connsiteX2" fmla="*/ 0 w 9922"/>
                    <a:gd name="connsiteY2" fmla="*/ 659 h 9890"/>
                    <a:gd name="connsiteX3" fmla="*/ 2558 w 9922"/>
                    <a:gd name="connsiteY3" fmla="*/ 0 h 9890"/>
                    <a:gd name="connsiteX4" fmla="*/ 4574 w 9922"/>
                    <a:gd name="connsiteY4" fmla="*/ 1868 h 9890"/>
                    <a:gd name="connsiteX5" fmla="*/ 6899 w 9922"/>
                    <a:gd name="connsiteY5" fmla="*/ 1429 h 9890"/>
                    <a:gd name="connsiteX6" fmla="*/ 9612 w 9922"/>
                    <a:gd name="connsiteY6" fmla="*/ 4505 h 9890"/>
                    <a:gd name="connsiteX7" fmla="*/ 9225 w 9922"/>
                    <a:gd name="connsiteY7" fmla="*/ 7692 h 9890"/>
                    <a:gd name="connsiteX8" fmla="*/ 9922 w 9922"/>
                    <a:gd name="connsiteY8" fmla="*/ 9121 h 9890"/>
                    <a:gd name="connsiteX9" fmla="*/ 7829 w 9922"/>
                    <a:gd name="connsiteY9" fmla="*/ 9890 h 9890"/>
                    <a:gd name="connsiteX10" fmla="*/ 6822 w 9922"/>
                    <a:gd name="connsiteY10" fmla="*/ 7033 h 9890"/>
                    <a:gd name="connsiteX11" fmla="*/ 5969 w 9922"/>
                    <a:gd name="connsiteY11" fmla="*/ 8242 h 9890"/>
                    <a:gd name="connsiteX12" fmla="*/ 2558 w 9922"/>
                    <a:gd name="connsiteY12" fmla="*/ 5604 h 9890"/>
                    <a:gd name="connsiteX13" fmla="*/ 930 w 9922"/>
                    <a:gd name="connsiteY13" fmla="*/ 2747 h 9890"/>
                    <a:gd name="connsiteX14" fmla="*/ 78 w 9922"/>
                    <a:gd name="connsiteY14" fmla="*/ 3407 h 9890"/>
                    <a:gd name="connsiteX15" fmla="*/ 0 w 9922"/>
                    <a:gd name="connsiteY15" fmla="*/ 2308 h 9890"/>
                    <a:gd name="connsiteX16" fmla="*/ 0 w 9922"/>
                    <a:gd name="connsiteY16" fmla="*/ 2308 h 9890"/>
                    <a:gd name="connsiteX0" fmla="*/ 0 w 10000"/>
                    <a:gd name="connsiteY0" fmla="*/ 2334 h 10000"/>
                    <a:gd name="connsiteX1" fmla="*/ 0 w 10000"/>
                    <a:gd name="connsiteY1" fmla="*/ 2334 h 10000"/>
                    <a:gd name="connsiteX2" fmla="*/ 2578 w 10000"/>
                    <a:gd name="connsiteY2" fmla="*/ 0 h 10000"/>
                    <a:gd name="connsiteX3" fmla="*/ 4610 w 10000"/>
                    <a:gd name="connsiteY3" fmla="*/ 1889 h 10000"/>
                    <a:gd name="connsiteX4" fmla="*/ 6953 w 10000"/>
                    <a:gd name="connsiteY4" fmla="*/ 1445 h 10000"/>
                    <a:gd name="connsiteX5" fmla="*/ 9688 w 10000"/>
                    <a:gd name="connsiteY5" fmla="*/ 4555 h 10000"/>
                    <a:gd name="connsiteX6" fmla="*/ 9298 w 10000"/>
                    <a:gd name="connsiteY6" fmla="*/ 7778 h 10000"/>
                    <a:gd name="connsiteX7" fmla="*/ 10000 w 10000"/>
                    <a:gd name="connsiteY7" fmla="*/ 9222 h 10000"/>
                    <a:gd name="connsiteX8" fmla="*/ 7891 w 10000"/>
                    <a:gd name="connsiteY8" fmla="*/ 10000 h 10000"/>
                    <a:gd name="connsiteX9" fmla="*/ 6876 w 10000"/>
                    <a:gd name="connsiteY9" fmla="*/ 7111 h 10000"/>
                    <a:gd name="connsiteX10" fmla="*/ 6016 w 10000"/>
                    <a:gd name="connsiteY10" fmla="*/ 8334 h 10000"/>
                    <a:gd name="connsiteX11" fmla="*/ 2578 w 10000"/>
                    <a:gd name="connsiteY11" fmla="*/ 5666 h 10000"/>
                    <a:gd name="connsiteX12" fmla="*/ 937 w 10000"/>
                    <a:gd name="connsiteY12" fmla="*/ 2778 h 10000"/>
                    <a:gd name="connsiteX13" fmla="*/ 79 w 10000"/>
                    <a:gd name="connsiteY13" fmla="*/ 3445 h 10000"/>
                    <a:gd name="connsiteX14" fmla="*/ 0 w 10000"/>
                    <a:gd name="connsiteY14" fmla="*/ 2334 h 10000"/>
                    <a:gd name="connsiteX15" fmla="*/ 0 w 10000"/>
                    <a:gd name="connsiteY15" fmla="*/ 2334 h 10000"/>
                    <a:gd name="connsiteX0" fmla="*/ 0 w 10000"/>
                    <a:gd name="connsiteY0" fmla="*/ 889 h 8555"/>
                    <a:gd name="connsiteX1" fmla="*/ 0 w 10000"/>
                    <a:gd name="connsiteY1" fmla="*/ 889 h 8555"/>
                    <a:gd name="connsiteX2" fmla="*/ 4610 w 10000"/>
                    <a:gd name="connsiteY2" fmla="*/ 444 h 8555"/>
                    <a:gd name="connsiteX3" fmla="*/ 6953 w 10000"/>
                    <a:gd name="connsiteY3" fmla="*/ 0 h 8555"/>
                    <a:gd name="connsiteX4" fmla="*/ 9688 w 10000"/>
                    <a:gd name="connsiteY4" fmla="*/ 3110 h 8555"/>
                    <a:gd name="connsiteX5" fmla="*/ 9298 w 10000"/>
                    <a:gd name="connsiteY5" fmla="*/ 6333 h 8555"/>
                    <a:gd name="connsiteX6" fmla="*/ 10000 w 10000"/>
                    <a:gd name="connsiteY6" fmla="*/ 7777 h 8555"/>
                    <a:gd name="connsiteX7" fmla="*/ 7891 w 10000"/>
                    <a:gd name="connsiteY7" fmla="*/ 8555 h 8555"/>
                    <a:gd name="connsiteX8" fmla="*/ 6876 w 10000"/>
                    <a:gd name="connsiteY8" fmla="*/ 5666 h 8555"/>
                    <a:gd name="connsiteX9" fmla="*/ 6016 w 10000"/>
                    <a:gd name="connsiteY9" fmla="*/ 6889 h 8555"/>
                    <a:gd name="connsiteX10" fmla="*/ 2578 w 10000"/>
                    <a:gd name="connsiteY10" fmla="*/ 4221 h 8555"/>
                    <a:gd name="connsiteX11" fmla="*/ 937 w 10000"/>
                    <a:gd name="connsiteY11" fmla="*/ 1333 h 8555"/>
                    <a:gd name="connsiteX12" fmla="*/ 79 w 10000"/>
                    <a:gd name="connsiteY12" fmla="*/ 2000 h 8555"/>
                    <a:gd name="connsiteX13" fmla="*/ 0 w 10000"/>
                    <a:gd name="connsiteY13" fmla="*/ 889 h 8555"/>
                    <a:gd name="connsiteX14" fmla="*/ 0 w 10000"/>
                    <a:gd name="connsiteY14" fmla="*/ 889 h 8555"/>
                    <a:gd name="connsiteX0" fmla="*/ 0 w 10000"/>
                    <a:gd name="connsiteY0" fmla="*/ 1039 h 10000"/>
                    <a:gd name="connsiteX1" fmla="*/ 0 w 10000"/>
                    <a:gd name="connsiteY1" fmla="*/ 1039 h 10000"/>
                    <a:gd name="connsiteX2" fmla="*/ 4610 w 10000"/>
                    <a:gd name="connsiteY2" fmla="*/ 519 h 10000"/>
                    <a:gd name="connsiteX3" fmla="*/ 6953 w 10000"/>
                    <a:gd name="connsiteY3" fmla="*/ 0 h 10000"/>
                    <a:gd name="connsiteX4" fmla="*/ 9688 w 10000"/>
                    <a:gd name="connsiteY4" fmla="*/ 3635 h 10000"/>
                    <a:gd name="connsiteX5" fmla="*/ 9298 w 10000"/>
                    <a:gd name="connsiteY5" fmla="*/ 7403 h 10000"/>
                    <a:gd name="connsiteX6" fmla="*/ 10000 w 10000"/>
                    <a:gd name="connsiteY6" fmla="*/ 9091 h 10000"/>
                    <a:gd name="connsiteX7" fmla="*/ 7891 w 10000"/>
                    <a:gd name="connsiteY7" fmla="*/ 10000 h 10000"/>
                    <a:gd name="connsiteX8" fmla="*/ 6876 w 10000"/>
                    <a:gd name="connsiteY8" fmla="*/ 6623 h 10000"/>
                    <a:gd name="connsiteX9" fmla="*/ 6016 w 10000"/>
                    <a:gd name="connsiteY9" fmla="*/ 8053 h 10000"/>
                    <a:gd name="connsiteX10" fmla="*/ 2578 w 10000"/>
                    <a:gd name="connsiteY10" fmla="*/ 4934 h 10000"/>
                    <a:gd name="connsiteX11" fmla="*/ 937 w 10000"/>
                    <a:gd name="connsiteY11" fmla="*/ 1558 h 10000"/>
                    <a:gd name="connsiteX12" fmla="*/ 79 w 10000"/>
                    <a:gd name="connsiteY12" fmla="*/ 2338 h 10000"/>
                    <a:gd name="connsiteX13" fmla="*/ 0 w 10000"/>
                    <a:gd name="connsiteY13" fmla="*/ 1039 h 10000"/>
                    <a:gd name="connsiteX0" fmla="*/ 0 w 10000"/>
                    <a:gd name="connsiteY0" fmla="*/ 1039 h 10000"/>
                    <a:gd name="connsiteX1" fmla="*/ 0 w 10000"/>
                    <a:gd name="connsiteY1" fmla="*/ 1039 h 10000"/>
                    <a:gd name="connsiteX2" fmla="*/ 6929 w 10000"/>
                    <a:gd name="connsiteY2" fmla="*/ 1599 h 10000"/>
                    <a:gd name="connsiteX3" fmla="*/ 6953 w 10000"/>
                    <a:gd name="connsiteY3" fmla="*/ 0 h 10000"/>
                    <a:gd name="connsiteX4" fmla="*/ 9688 w 10000"/>
                    <a:gd name="connsiteY4" fmla="*/ 3635 h 10000"/>
                    <a:gd name="connsiteX5" fmla="*/ 9298 w 10000"/>
                    <a:gd name="connsiteY5" fmla="*/ 7403 h 10000"/>
                    <a:gd name="connsiteX6" fmla="*/ 10000 w 10000"/>
                    <a:gd name="connsiteY6" fmla="*/ 9091 h 10000"/>
                    <a:gd name="connsiteX7" fmla="*/ 7891 w 10000"/>
                    <a:gd name="connsiteY7" fmla="*/ 10000 h 10000"/>
                    <a:gd name="connsiteX8" fmla="*/ 6876 w 10000"/>
                    <a:gd name="connsiteY8" fmla="*/ 6623 h 10000"/>
                    <a:gd name="connsiteX9" fmla="*/ 6016 w 10000"/>
                    <a:gd name="connsiteY9" fmla="*/ 8053 h 10000"/>
                    <a:gd name="connsiteX10" fmla="*/ 2578 w 10000"/>
                    <a:gd name="connsiteY10" fmla="*/ 4934 h 10000"/>
                    <a:gd name="connsiteX11" fmla="*/ 937 w 10000"/>
                    <a:gd name="connsiteY11" fmla="*/ 1558 h 10000"/>
                    <a:gd name="connsiteX12" fmla="*/ 79 w 10000"/>
                    <a:gd name="connsiteY12" fmla="*/ 2338 h 10000"/>
                    <a:gd name="connsiteX13" fmla="*/ 0 w 10000"/>
                    <a:gd name="connsiteY13" fmla="*/ 1039 h 10000"/>
                    <a:gd name="connsiteX0" fmla="*/ 801 w 10801"/>
                    <a:gd name="connsiteY0" fmla="*/ 1039 h 10000"/>
                    <a:gd name="connsiteX1" fmla="*/ 801 w 10801"/>
                    <a:gd name="connsiteY1" fmla="*/ 1039 h 10000"/>
                    <a:gd name="connsiteX2" fmla="*/ 7730 w 10801"/>
                    <a:gd name="connsiteY2" fmla="*/ 1599 h 10000"/>
                    <a:gd name="connsiteX3" fmla="*/ 7754 w 10801"/>
                    <a:gd name="connsiteY3" fmla="*/ 0 h 10000"/>
                    <a:gd name="connsiteX4" fmla="*/ 10489 w 10801"/>
                    <a:gd name="connsiteY4" fmla="*/ 3635 h 10000"/>
                    <a:gd name="connsiteX5" fmla="*/ 10099 w 10801"/>
                    <a:gd name="connsiteY5" fmla="*/ 7403 h 10000"/>
                    <a:gd name="connsiteX6" fmla="*/ 10801 w 10801"/>
                    <a:gd name="connsiteY6" fmla="*/ 9091 h 10000"/>
                    <a:gd name="connsiteX7" fmla="*/ 8692 w 10801"/>
                    <a:gd name="connsiteY7" fmla="*/ 10000 h 10000"/>
                    <a:gd name="connsiteX8" fmla="*/ 7677 w 10801"/>
                    <a:gd name="connsiteY8" fmla="*/ 6623 h 10000"/>
                    <a:gd name="connsiteX9" fmla="*/ 6817 w 10801"/>
                    <a:gd name="connsiteY9" fmla="*/ 8053 h 10000"/>
                    <a:gd name="connsiteX10" fmla="*/ 3379 w 10801"/>
                    <a:gd name="connsiteY10" fmla="*/ 4934 h 10000"/>
                    <a:gd name="connsiteX11" fmla="*/ 1738 w 10801"/>
                    <a:gd name="connsiteY11" fmla="*/ 1558 h 10000"/>
                    <a:gd name="connsiteX12" fmla="*/ 880 w 10801"/>
                    <a:gd name="connsiteY12" fmla="*/ 2338 h 10000"/>
                    <a:gd name="connsiteX13" fmla="*/ 0 w 10801"/>
                    <a:gd name="connsiteY13" fmla="*/ 1787 h 10000"/>
                    <a:gd name="connsiteX0" fmla="*/ 801 w 10801"/>
                    <a:gd name="connsiteY0" fmla="*/ 1039 h 10000"/>
                    <a:gd name="connsiteX1" fmla="*/ 4789 w 10801"/>
                    <a:gd name="connsiteY1" fmla="*/ 1953 h 10000"/>
                    <a:gd name="connsiteX2" fmla="*/ 7730 w 10801"/>
                    <a:gd name="connsiteY2" fmla="*/ 1599 h 10000"/>
                    <a:gd name="connsiteX3" fmla="*/ 7754 w 10801"/>
                    <a:gd name="connsiteY3" fmla="*/ 0 h 10000"/>
                    <a:gd name="connsiteX4" fmla="*/ 10489 w 10801"/>
                    <a:gd name="connsiteY4" fmla="*/ 3635 h 10000"/>
                    <a:gd name="connsiteX5" fmla="*/ 10099 w 10801"/>
                    <a:gd name="connsiteY5" fmla="*/ 7403 h 10000"/>
                    <a:gd name="connsiteX6" fmla="*/ 10801 w 10801"/>
                    <a:gd name="connsiteY6" fmla="*/ 9091 h 10000"/>
                    <a:gd name="connsiteX7" fmla="*/ 8692 w 10801"/>
                    <a:gd name="connsiteY7" fmla="*/ 10000 h 10000"/>
                    <a:gd name="connsiteX8" fmla="*/ 7677 w 10801"/>
                    <a:gd name="connsiteY8" fmla="*/ 6623 h 10000"/>
                    <a:gd name="connsiteX9" fmla="*/ 6817 w 10801"/>
                    <a:gd name="connsiteY9" fmla="*/ 8053 h 10000"/>
                    <a:gd name="connsiteX10" fmla="*/ 3379 w 10801"/>
                    <a:gd name="connsiteY10" fmla="*/ 4934 h 10000"/>
                    <a:gd name="connsiteX11" fmla="*/ 1738 w 10801"/>
                    <a:gd name="connsiteY11" fmla="*/ 1558 h 10000"/>
                    <a:gd name="connsiteX12" fmla="*/ 880 w 10801"/>
                    <a:gd name="connsiteY12" fmla="*/ 2338 h 10000"/>
                    <a:gd name="connsiteX13" fmla="*/ 0 w 10801"/>
                    <a:gd name="connsiteY13" fmla="*/ 1787 h 10000"/>
                    <a:gd name="connsiteX0" fmla="*/ 801 w 10801"/>
                    <a:gd name="connsiteY0" fmla="*/ 1039 h 10000"/>
                    <a:gd name="connsiteX1" fmla="*/ 4789 w 10801"/>
                    <a:gd name="connsiteY1" fmla="*/ 1953 h 10000"/>
                    <a:gd name="connsiteX2" fmla="*/ 7730 w 10801"/>
                    <a:gd name="connsiteY2" fmla="*/ 1682 h 10000"/>
                    <a:gd name="connsiteX3" fmla="*/ 7754 w 10801"/>
                    <a:gd name="connsiteY3" fmla="*/ 0 h 10000"/>
                    <a:gd name="connsiteX4" fmla="*/ 10489 w 10801"/>
                    <a:gd name="connsiteY4" fmla="*/ 3635 h 10000"/>
                    <a:gd name="connsiteX5" fmla="*/ 10099 w 10801"/>
                    <a:gd name="connsiteY5" fmla="*/ 7403 h 10000"/>
                    <a:gd name="connsiteX6" fmla="*/ 10801 w 10801"/>
                    <a:gd name="connsiteY6" fmla="*/ 9091 h 10000"/>
                    <a:gd name="connsiteX7" fmla="*/ 8692 w 10801"/>
                    <a:gd name="connsiteY7" fmla="*/ 10000 h 10000"/>
                    <a:gd name="connsiteX8" fmla="*/ 7677 w 10801"/>
                    <a:gd name="connsiteY8" fmla="*/ 6623 h 10000"/>
                    <a:gd name="connsiteX9" fmla="*/ 6817 w 10801"/>
                    <a:gd name="connsiteY9" fmla="*/ 8053 h 10000"/>
                    <a:gd name="connsiteX10" fmla="*/ 3379 w 10801"/>
                    <a:gd name="connsiteY10" fmla="*/ 4934 h 10000"/>
                    <a:gd name="connsiteX11" fmla="*/ 1738 w 10801"/>
                    <a:gd name="connsiteY11" fmla="*/ 1558 h 10000"/>
                    <a:gd name="connsiteX12" fmla="*/ 880 w 10801"/>
                    <a:gd name="connsiteY12" fmla="*/ 2338 h 10000"/>
                    <a:gd name="connsiteX13" fmla="*/ 0 w 10801"/>
                    <a:gd name="connsiteY13" fmla="*/ 1787 h 10000"/>
                    <a:gd name="connsiteX0" fmla="*/ 801 w 10801"/>
                    <a:gd name="connsiteY0" fmla="*/ 1039 h 10000"/>
                    <a:gd name="connsiteX1" fmla="*/ 4266 w 10801"/>
                    <a:gd name="connsiteY1" fmla="*/ 2428 h 10000"/>
                    <a:gd name="connsiteX2" fmla="*/ 4789 w 10801"/>
                    <a:gd name="connsiteY2" fmla="*/ 1953 h 10000"/>
                    <a:gd name="connsiteX3" fmla="*/ 7730 w 10801"/>
                    <a:gd name="connsiteY3" fmla="*/ 1682 h 10000"/>
                    <a:gd name="connsiteX4" fmla="*/ 7754 w 10801"/>
                    <a:gd name="connsiteY4" fmla="*/ 0 h 10000"/>
                    <a:gd name="connsiteX5" fmla="*/ 10489 w 10801"/>
                    <a:gd name="connsiteY5" fmla="*/ 3635 h 10000"/>
                    <a:gd name="connsiteX6" fmla="*/ 10099 w 10801"/>
                    <a:gd name="connsiteY6" fmla="*/ 7403 h 10000"/>
                    <a:gd name="connsiteX7" fmla="*/ 10801 w 10801"/>
                    <a:gd name="connsiteY7" fmla="*/ 9091 h 10000"/>
                    <a:gd name="connsiteX8" fmla="*/ 8692 w 10801"/>
                    <a:gd name="connsiteY8" fmla="*/ 10000 h 10000"/>
                    <a:gd name="connsiteX9" fmla="*/ 7677 w 10801"/>
                    <a:gd name="connsiteY9" fmla="*/ 6623 h 10000"/>
                    <a:gd name="connsiteX10" fmla="*/ 6817 w 10801"/>
                    <a:gd name="connsiteY10" fmla="*/ 8053 h 10000"/>
                    <a:gd name="connsiteX11" fmla="*/ 3379 w 10801"/>
                    <a:gd name="connsiteY11" fmla="*/ 4934 h 10000"/>
                    <a:gd name="connsiteX12" fmla="*/ 1738 w 10801"/>
                    <a:gd name="connsiteY12" fmla="*/ 1558 h 10000"/>
                    <a:gd name="connsiteX13" fmla="*/ 880 w 10801"/>
                    <a:gd name="connsiteY13" fmla="*/ 2338 h 10000"/>
                    <a:gd name="connsiteX14" fmla="*/ 0 w 10801"/>
                    <a:gd name="connsiteY14" fmla="*/ 1787 h 10000"/>
                    <a:gd name="connsiteX0" fmla="*/ 801 w 10801"/>
                    <a:gd name="connsiteY0" fmla="*/ 1039 h 10000"/>
                    <a:gd name="connsiteX1" fmla="*/ 4249 w 10801"/>
                    <a:gd name="connsiteY1" fmla="*/ 2470 h 10000"/>
                    <a:gd name="connsiteX2" fmla="*/ 4789 w 10801"/>
                    <a:gd name="connsiteY2" fmla="*/ 1953 h 10000"/>
                    <a:gd name="connsiteX3" fmla="*/ 7730 w 10801"/>
                    <a:gd name="connsiteY3" fmla="*/ 1682 h 10000"/>
                    <a:gd name="connsiteX4" fmla="*/ 7754 w 10801"/>
                    <a:gd name="connsiteY4" fmla="*/ 0 h 10000"/>
                    <a:gd name="connsiteX5" fmla="*/ 10489 w 10801"/>
                    <a:gd name="connsiteY5" fmla="*/ 3635 h 10000"/>
                    <a:gd name="connsiteX6" fmla="*/ 10099 w 10801"/>
                    <a:gd name="connsiteY6" fmla="*/ 7403 h 10000"/>
                    <a:gd name="connsiteX7" fmla="*/ 10801 w 10801"/>
                    <a:gd name="connsiteY7" fmla="*/ 9091 h 10000"/>
                    <a:gd name="connsiteX8" fmla="*/ 8692 w 10801"/>
                    <a:gd name="connsiteY8" fmla="*/ 10000 h 10000"/>
                    <a:gd name="connsiteX9" fmla="*/ 7677 w 10801"/>
                    <a:gd name="connsiteY9" fmla="*/ 6623 h 10000"/>
                    <a:gd name="connsiteX10" fmla="*/ 6817 w 10801"/>
                    <a:gd name="connsiteY10" fmla="*/ 8053 h 10000"/>
                    <a:gd name="connsiteX11" fmla="*/ 3379 w 10801"/>
                    <a:gd name="connsiteY11" fmla="*/ 4934 h 10000"/>
                    <a:gd name="connsiteX12" fmla="*/ 1738 w 10801"/>
                    <a:gd name="connsiteY12" fmla="*/ 1558 h 10000"/>
                    <a:gd name="connsiteX13" fmla="*/ 880 w 10801"/>
                    <a:gd name="connsiteY13" fmla="*/ 2338 h 10000"/>
                    <a:gd name="connsiteX14" fmla="*/ 0 w 10801"/>
                    <a:gd name="connsiteY14" fmla="*/ 1787 h 10000"/>
                    <a:gd name="connsiteX0" fmla="*/ 3754 w 10801"/>
                    <a:gd name="connsiteY0" fmla="*/ 2265 h 10000"/>
                    <a:gd name="connsiteX1" fmla="*/ 4249 w 10801"/>
                    <a:gd name="connsiteY1" fmla="*/ 2470 h 10000"/>
                    <a:gd name="connsiteX2" fmla="*/ 4789 w 10801"/>
                    <a:gd name="connsiteY2" fmla="*/ 1953 h 10000"/>
                    <a:gd name="connsiteX3" fmla="*/ 7730 w 10801"/>
                    <a:gd name="connsiteY3" fmla="*/ 1682 h 10000"/>
                    <a:gd name="connsiteX4" fmla="*/ 7754 w 10801"/>
                    <a:gd name="connsiteY4" fmla="*/ 0 h 10000"/>
                    <a:gd name="connsiteX5" fmla="*/ 10489 w 10801"/>
                    <a:gd name="connsiteY5" fmla="*/ 3635 h 10000"/>
                    <a:gd name="connsiteX6" fmla="*/ 10099 w 10801"/>
                    <a:gd name="connsiteY6" fmla="*/ 7403 h 10000"/>
                    <a:gd name="connsiteX7" fmla="*/ 10801 w 10801"/>
                    <a:gd name="connsiteY7" fmla="*/ 9091 h 10000"/>
                    <a:gd name="connsiteX8" fmla="*/ 8692 w 10801"/>
                    <a:gd name="connsiteY8" fmla="*/ 10000 h 10000"/>
                    <a:gd name="connsiteX9" fmla="*/ 7677 w 10801"/>
                    <a:gd name="connsiteY9" fmla="*/ 6623 h 10000"/>
                    <a:gd name="connsiteX10" fmla="*/ 6817 w 10801"/>
                    <a:gd name="connsiteY10" fmla="*/ 8053 h 10000"/>
                    <a:gd name="connsiteX11" fmla="*/ 3379 w 10801"/>
                    <a:gd name="connsiteY11" fmla="*/ 4934 h 10000"/>
                    <a:gd name="connsiteX12" fmla="*/ 1738 w 10801"/>
                    <a:gd name="connsiteY12" fmla="*/ 1558 h 10000"/>
                    <a:gd name="connsiteX13" fmla="*/ 880 w 10801"/>
                    <a:gd name="connsiteY13" fmla="*/ 2338 h 10000"/>
                    <a:gd name="connsiteX14" fmla="*/ 0 w 10801"/>
                    <a:gd name="connsiteY14" fmla="*/ 1787 h 10000"/>
                    <a:gd name="connsiteX0" fmla="*/ 3754 w 10801"/>
                    <a:gd name="connsiteY0" fmla="*/ 2265 h 10000"/>
                    <a:gd name="connsiteX1" fmla="*/ 4249 w 10801"/>
                    <a:gd name="connsiteY1" fmla="*/ 2470 h 10000"/>
                    <a:gd name="connsiteX2" fmla="*/ 4789 w 10801"/>
                    <a:gd name="connsiteY2" fmla="*/ 1953 h 10000"/>
                    <a:gd name="connsiteX3" fmla="*/ 7730 w 10801"/>
                    <a:gd name="connsiteY3" fmla="*/ 1682 h 10000"/>
                    <a:gd name="connsiteX4" fmla="*/ 7754 w 10801"/>
                    <a:gd name="connsiteY4" fmla="*/ 0 h 10000"/>
                    <a:gd name="connsiteX5" fmla="*/ 10489 w 10801"/>
                    <a:gd name="connsiteY5" fmla="*/ 3635 h 10000"/>
                    <a:gd name="connsiteX6" fmla="*/ 10099 w 10801"/>
                    <a:gd name="connsiteY6" fmla="*/ 7403 h 10000"/>
                    <a:gd name="connsiteX7" fmla="*/ 10801 w 10801"/>
                    <a:gd name="connsiteY7" fmla="*/ 9091 h 10000"/>
                    <a:gd name="connsiteX8" fmla="*/ 8692 w 10801"/>
                    <a:gd name="connsiteY8" fmla="*/ 10000 h 10000"/>
                    <a:gd name="connsiteX9" fmla="*/ 7677 w 10801"/>
                    <a:gd name="connsiteY9" fmla="*/ 6623 h 10000"/>
                    <a:gd name="connsiteX10" fmla="*/ 6817 w 10801"/>
                    <a:gd name="connsiteY10" fmla="*/ 8053 h 10000"/>
                    <a:gd name="connsiteX11" fmla="*/ 3729 w 10801"/>
                    <a:gd name="connsiteY11" fmla="*/ 3127 h 10000"/>
                    <a:gd name="connsiteX12" fmla="*/ 1738 w 10801"/>
                    <a:gd name="connsiteY12" fmla="*/ 1558 h 10000"/>
                    <a:gd name="connsiteX13" fmla="*/ 880 w 10801"/>
                    <a:gd name="connsiteY13" fmla="*/ 2338 h 10000"/>
                    <a:gd name="connsiteX14" fmla="*/ 0 w 10801"/>
                    <a:gd name="connsiteY14" fmla="*/ 1787 h 10000"/>
                    <a:gd name="connsiteX0" fmla="*/ 2874 w 9921"/>
                    <a:gd name="connsiteY0" fmla="*/ 2265 h 10000"/>
                    <a:gd name="connsiteX1" fmla="*/ 3369 w 9921"/>
                    <a:gd name="connsiteY1" fmla="*/ 2470 h 10000"/>
                    <a:gd name="connsiteX2" fmla="*/ 3909 w 9921"/>
                    <a:gd name="connsiteY2" fmla="*/ 1953 h 10000"/>
                    <a:gd name="connsiteX3" fmla="*/ 6850 w 9921"/>
                    <a:gd name="connsiteY3" fmla="*/ 1682 h 10000"/>
                    <a:gd name="connsiteX4" fmla="*/ 6874 w 9921"/>
                    <a:gd name="connsiteY4" fmla="*/ 0 h 10000"/>
                    <a:gd name="connsiteX5" fmla="*/ 9609 w 9921"/>
                    <a:gd name="connsiteY5" fmla="*/ 3635 h 10000"/>
                    <a:gd name="connsiteX6" fmla="*/ 9219 w 9921"/>
                    <a:gd name="connsiteY6" fmla="*/ 7403 h 10000"/>
                    <a:gd name="connsiteX7" fmla="*/ 9921 w 9921"/>
                    <a:gd name="connsiteY7" fmla="*/ 9091 h 10000"/>
                    <a:gd name="connsiteX8" fmla="*/ 7812 w 9921"/>
                    <a:gd name="connsiteY8" fmla="*/ 10000 h 10000"/>
                    <a:gd name="connsiteX9" fmla="*/ 6797 w 9921"/>
                    <a:gd name="connsiteY9" fmla="*/ 6623 h 10000"/>
                    <a:gd name="connsiteX10" fmla="*/ 5937 w 9921"/>
                    <a:gd name="connsiteY10" fmla="*/ 8053 h 10000"/>
                    <a:gd name="connsiteX11" fmla="*/ 2849 w 9921"/>
                    <a:gd name="connsiteY11" fmla="*/ 3127 h 10000"/>
                    <a:gd name="connsiteX12" fmla="*/ 858 w 9921"/>
                    <a:gd name="connsiteY12" fmla="*/ 1558 h 10000"/>
                    <a:gd name="connsiteX13" fmla="*/ 0 w 9921"/>
                    <a:gd name="connsiteY13" fmla="*/ 2338 h 10000"/>
                    <a:gd name="connsiteX0" fmla="*/ 2032 w 9135"/>
                    <a:gd name="connsiteY0" fmla="*/ 2265 h 10000"/>
                    <a:gd name="connsiteX1" fmla="*/ 2531 w 9135"/>
                    <a:gd name="connsiteY1" fmla="*/ 2470 h 10000"/>
                    <a:gd name="connsiteX2" fmla="*/ 3075 w 9135"/>
                    <a:gd name="connsiteY2" fmla="*/ 1953 h 10000"/>
                    <a:gd name="connsiteX3" fmla="*/ 6040 w 9135"/>
                    <a:gd name="connsiteY3" fmla="*/ 1682 h 10000"/>
                    <a:gd name="connsiteX4" fmla="*/ 6064 w 9135"/>
                    <a:gd name="connsiteY4" fmla="*/ 0 h 10000"/>
                    <a:gd name="connsiteX5" fmla="*/ 8821 w 9135"/>
                    <a:gd name="connsiteY5" fmla="*/ 3635 h 10000"/>
                    <a:gd name="connsiteX6" fmla="*/ 8427 w 9135"/>
                    <a:gd name="connsiteY6" fmla="*/ 7403 h 10000"/>
                    <a:gd name="connsiteX7" fmla="*/ 9135 w 9135"/>
                    <a:gd name="connsiteY7" fmla="*/ 9091 h 10000"/>
                    <a:gd name="connsiteX8" fmla="*/ 7009 w 9135"/>
                    <a:gd name="connsiteY8" fmla="*/ 10000 h 10000"/>
                    <a:gd name="connsiteX9" fmla="*/ 5986 w 9135"/>
                    <a:gd name="connsiteY9" fmla="*/ 6623 h 10000"/>
                    <a:gd name="connsiteX10" fmla="*/ 5119 w 9135"/>
                    <a:gd name="connsiteY10" fmla="*/ 8053 h 10000"/>
                    <a:gd name="connsiteX11" fmla="*/ 2007 w 9135"/>
                    <a:gd name="connsiteY11" fmla="*/ 3127 h 10000"/>
                    <a:gd name="connsiteX12" fmla="*/ 0 w 9135"/>
                    <a:gd name="connsiteY12" fmla="*/ 1558 h 10000"/>
                    <a:gd name="connsiteX0" fmla="*/ 27 w 7803"/>
                    <a:gd name="connsiteY0" fmla="*/ 2265 h 10000"/>
                    <a:gd name="connsiteX1" fmla="*/ 574 w 7803"/>
                    <a:gd name="connsiteY1" fmla="*/ 2470 h 10000"/>
                    <a:gd name="connsiteX2" fmla="*/ 1169 w 7803"/>
                    <a:gd name="connsiteY2" fmla="*/ 1953 h 10000"/>
                    <a:gd name="connsiteX3" fmla="*/ 4415 w 7803"/>
                    <a:gd name="connsiteY3" fmla="*/ 1682 h 10000"/>
                    <a:gd name="connsiteX4" fmla="*/ 4441 w 7803"/>
                    <a:gd name="connsiteY4" fmla="*/ 0 h 10000"/>
                    <a:gd name="connsiteX5" fmla="*/ 7459 w 7803"/>
                    <a:gd name="connsiteY5" fmla="*/ 3635 h 10000"/>
                    <a:gd name="connsiteX6" fmla="*/ 7028 w 7803"/>
                    <a:gd name="connsiteY6" fmla="*/ 7403 h 10000"/>
                    <a:gd name="connsiteX7" fmla="*/ 7803 w 7803"/>
                    <a:gd name="connsiteY7" fmla="*/ 9091 h 10000"/>
                    <a:gd name="connsiteX8" fmla="*/ 5476 w 7803"/>
                    <a:gd name="connsiteY8" fmla="*/ 10000 h 10000"/>
                    <a:gd name="connsiteX9" fmla="*/ 4356 w 7803"/>
                    <a:gd name="connsiteY9" fmla="*/ 6623 h 10000"/>
                    <a:gd name="connsiteX10" fmla="*/ 3407 w 7803"/>
                    <a:gd name="connsiteY10" fmla="*/ 8053 h 10000"/>
                    <a:gd name="connsiteX11" fmla="*/ 0 w 7803"/>
                    <a:gd name="connsiteY11" fmla="*/ 3127 h 10000"/>
                    <a:gd name="connsiteX12" fmla="*/ 31 w 7803"/>
                    <a:gd name="connsiteY12" fmla="*/ 2264 h 10000"/>
                    <a:gd name="connsiteX0" fmla="*/ 35 w 10000"/>
                    <a:gd name="connsiteY0" fmla="*/ 2265 h 10000"/>
                    <a:gd name="connsiteX1" fmla="*/ 736 w 10000"/>
                    <a:gd name="connsiteY1" fmla="*/ 2470 h 10000"/>
                    <a:gd name="connsiteX2" fmla="*/ 1498 w 10000"/>
                    <a:gd name="connsiteY2" fmla="*/ 1953 h 10000"/>
                    <a:gd name="connsiteX3" fmla="*/ 5658 w 10000"/>
                    <a:gd name="connsiteY3" fmla="*/ 1682 h 10000"/>
                    <a:gd name="connsiteX4" fmla="*/ 5691 w 10000"/>
                    <a:gd name="connsiteY4" fmla="*/ 0 h 10000"/>
                    <a:gd name="connsiteX5" fmla="*/ 9559 w 10000"/>
                    <a:gd name="connsiteY5" fmla="*/ 3635 h 10000"/>
                    <a:gd name="connsiteX6" fmla="*/ 9007 w 10000"/>
                    <a:gd name="connsiteY6" fmla="*/ 7403 h 10000"/>
                    <a:gd name="connsiteX7" fmla="*/ 10000 w 10000"/>
                    <a:gd name="connsiteY7" fmla="*/ 9091 h 10000"/>
                    <a:gd name="connsiteX8" fmla="*/ 7018 w 10000"/>
                    <a:gd name="connsiteY8" fmla="*/ 10000 h 10000"/>
                    <a:gd name="connsiteX9" fmla="*/ 5582 w 10000"/>
                    <a:gd name="connsiteY9" fmla="*/ 6623 h 10000"/>
                    <a:gd name="connsiteX10" fmla="*/ 4366 w 10000"/>
                    <a:gd name="connsiteY10" fmla="*/ 8053 h 10000"/>
                    <a:gd name="connsiteX11" fmla="*/ 0 w 10000"/>
                    <a:gd name="connsiteY11" fmla="*/ 3127 h 10000"/>
                    <a:gd name="connsiteX12" fmla="*/ 40 w 10000"/>
                    <a:gd name="connsiteY12" fmla="*/ 2264 h 10000"/>
                    <a:gd name="connsiteX13" fmla="*/ 35 w 10000"/>
                    <a:gd name="connsiteY13" fmla="*/ 2265 h 10000"/>
                    <a:gd name="connsiteX0" fmla="*/ 40 w 10000"/>
                    <a:gd name="connsiteY0" fmla="*/ 2264 h 10000"/>
                    <a:gd name="connsiteX1" fmla="*/ 736 w 10000"/>
                    <a:gd name="connsiteY1" fmla="*/ 2470 h 10000"/>
                    <a:gd name="connsiteX2" fmla="*/ 1498 w 10000"/>
                    <a:gd name="connsiteY2" fmla="*/ 1953 h 10000"/>
                    <a:gd name="connsiteX3" fmla="*/ 5658 w 10000"/>
                    <a:gd name="connsiteY3" fmla="*/ 1682 h 10000"/>
                    <a:gd name="connsiteX4" fmla="*/ 5691 w 10000"/>
                    <a:gd name="connsiteY4" fmla="*/ 0 h 10000"/>
                    <a:gd name="connsiteX5" fmla="*/ 9559 w 10000"/>
                    <a:gd name="connsiteY5" fmla="*/ 3635 h 10000"/>
                    <a:gd name="connsiteX6" fmla="*/ 9007 w 10000"/>
                    <a:gd name="connsiteY6" fmla="*/ 7403 h 10000"/>
                    <a:gd name="connsiteX7" fmla="*/ 10000 w 10000"/>
                    <a:gd name="connsiteY7" fmla="*/ 9091 h 10000"/>
                    <a:gd name="connsiteX8" fmla="*/ 7018 w 10000"/>
                    <a:gd name="connsiteY8" fmla="*/ 10000 h 10000"/>
                    <a:gd name="connsiteX9" fmla="*/ 5582 w 10000"/>
                    <a:gd name="connsiteY9" fmla="*/ 6623 h 10000"/>
                    <a:gd name="connsiteX10" fmla="*/ 4366 w 10000"/>
                    <a:gd name="connsiteY10" fmla="*/ 8053 h 10000"/>
                    <a:gd name="connsiteX11" fmla="*/ 0 w 10000"/>
                    <a:gd name="connsiteY11" fmla="*/ 3127 h 10000"/>
                    <a:gd name="connsiteX12" fmla="*/ 40 w 10000"/>
                    <a:gd name="connsiteY12" fmla="*/ 2264 h 10000"/>
                    <a:gd name="connsiteX0" fmla="*/ 40 w 10000"/>
                    <a:gd name="connsiteY0" fmla="*/ 2264 h 10000"/>
                    <a:gd name="connsiteX1" fmla="*/ 736 w 10000"/>
                    <a:gd name="connsiteY1" fmla="*/ 2470 h 10000"/>
                    <a:gd name="connsiteX2" fmla="*/ 1498 w 10000"/>
                    <a:gd name="connsiteY2" fmla="*/ 1953 h 10000"/>
                    <a:gd name="connsiteX3" fmla="*/ 5658 w 10000"/>
                    <a:gd name="connsiteY3" fmla="*/ 1682 h 10000"/>
                    <a:gd name="connsiteX4" fmla="*/ 5691 w 10000"/>
                    <a:gd name="connsiteY4" fmla="*/ 0 h 10000"/>
                    <a:gd name="connsiteX5" fmla="*/ 9559 w 10000"/>
                    <a:gd name="connsiteY5" fmla="*/ 3635 h 10000"/>
                    <a:gd name="connsiteX6" fmla="*/ 9007 w 10000"/>
                    <a:gd name="connsiteY6" fmla="*/ 7403 h 10000"/>
                    <a:gd name="connsiteX7" fmla="*/ 10000 w 10000"/>
                    <a:gd name="connsiteY7" fmla="*/ 9091 h 10000"/>
                    <a:gd name="connsiteX8" fmla="*/ 7018 w 10000"/>
                    <a:gd name="connsiteY8" fmla="*/ 10000 h 10000"/>
                    <a:gd name="connsiteX9" fmla="*/ 5582 w 10000"/>
                    <a:gd name="connsiteY9" fmla="*/ 6623 h 10000"/>
                    <a:gd name="connsiteX10" fmla="*/ 4366 w 10000"/>
                    <a:gd name="connsiteY10" fmla="*/ 8053 h 10000"/>
                    <a:gd name="connsiteX11" fmla="*/ 0 w 10000"/>
                    <a:gd name="connsiteY11" fmla="*/ 3127 h 10000"/>
                    <a:gd name="connsiteX12" fmla="*/ 40 w 10000"/>
                    <a:gd name="connsiteY12" fmla="*/ 2264 h 10000"/>
                    <a:gd name="connsiteX0" fmla="*/ 40 w 10000"/>
                    <a:gd name="connsiteY0" fmla="*/ 2264 h 10000"/>
                    <a:gd name="connsiteX1" fmla="*/ 736 w 10000"/>
                    <a:gd name="connsiteY1" fmla="*/ 2470 h 10000"/>
                    <a:gd name="connsiteX2" fmla="*/ 1498 w 10000"/>
                    <a:gd name="connsiteY2" fmla="*/ 1953 h 10000"/>
                    <a:gd name="connsiteX3" fmla="*/ 5658 w 10000"/>
                    <a:gd name="connsiteY3" fmla="*/ 1682 h 10000"/>
                    <a:gd name="connsiteX4" fmla="*/ 5691 w 10000"/>
                    <a:gd name="connsiteY4" fmla="*/ 0 h 10000"/>
                    <a:gd name="connsiteX5" fmla="*/ 9559 w 10000"/>
                    <a:gd name="connsiteY5" fmla="*/ 3635 h 10000"/>
                    <a:gd name="connsiteX6" fmla="*/ 9007 w 10000"/>
                    <a:gd name="connsiteY6" fmla="*/ 7403 h 10000"/>
                    <a:gd name="connsiteX7" fmla="*/ 10000 w 10000"/>
                    <a:gd name="connsiteY7" fmla="*/ 9091 h 10000"/>
                    <a:gd name="connsiteX8" fmla="*/ 7018 w 10000"/>
                    <a:gd name="connsiteY8" fmla="*/ 10000 h 10000"/>
                    <a:gd name="connsiteX9" fmla="*/ 5582 w 10000"/>
                    <a:gd name="connsiteY9" fmla="*/ 6623 h 10000"/>
                    <a:gd name="connsiteX10" fmla="*/ 7835 w 10000"/>
                    <a:gd name="connsiteY10" fmla="*/ 6203 h 10000"/>
                    <a:gd name="connsiteX11" fmla="*/ 0 w 10000"/>
                    <a:gd name="connsiteY11" fmla="*/ 3127 h 10000"/>
                    <a:gd name="connsiteX12" fmla="*/ 40 w 10000"/>
                    <a:gd name="connsiteY12" fmla="*/ 2264 h 10000"/>
                    <a:gd name="connsiteX0" fmla="*/ 1 w 9961"/>
                    <a:gd name="connsiteY0" fmla="*/ 2264 h 10000"/>
                    <a:gd name="connsiteX1" fmla="*/ 697 w 9961"/>
                    <a:gd name="connsiteY1" fmla="*/ 2470 h 10000"/>
                    <a:gd name="connsiteX2" fmla="*/ 1459 w 9961"/>
                    <a:gd name="connsiteY2" fmla="*/ 1953 h 10000"/>
                    <a:gd name="connsiteX3" fmla="*/ 5619 w 9961"/>
                    <a:gd name="connsiteY3" fmla="*/ 1682 h 10000"/>
                    <a:gd name="connsiteX4" fmla="*/ 5652 w 9961"/>
                    <a:gd name="connsiteY4" fmla="*/ 0 h 10000"/>
                    <a:gd name="connsiteX5" fmla="*/ 9520 w 9961"/>
                    <a:gd name="connsiteY5" fmla="*/ 3635 h 10000"/>
                    <a:gd name="connsiteX6" fmla="*/ 8968 w 9961"/>
                    <a:gd name="connsiteY6" fmla="*/ 7403 h 10000"/>
                    <a:gd name="connsiteX7" fmla="*/ 9961 w 9961"/>
                    <a:gd name="connsiteY7" fmla="*/ 9091 h 10000"/>
                    <a:gd name="connsiteX8" fmla="*/ 6979 w 9961"/>
                    <a:gd name="connsiteY8" fmla="*/ 10000 h 10000"/>
                    <a:gd name="connsiteX9" fmla="*/ 5543 w 9961"/>
                    <a:gd name="connsiteY9" fmla="*/ 6623 h 10000"/>
                    <a:gd name="connsiteX10" fmla="*/ 7796 w 9961"/>
                    <a:gd name="connsiteY10" fmla="*/ 6203 h 10000"/>
                    <a:gd name="connsiteX11" fmla="*/ 8072 w 9961"/>
                    <a:gd name="connsiteY11" fmla="*/ 4934 h 10000"/>
                    <a:gd name="connsiteX12" fmla="*/ 1 w 9961"/>
                    <a:gd name="connsiteY12" fmla="*/ 2264 h 10000"/>
                    <a:gd name="connsiteX0" fmla="*/ 370 w 10369"/>
                    <a:gd name="connsiteY0" fmla="*/ 2264 h 10000"/>
                    <a:gd name="connsiteX1" fmla="*/ 1834 w 10369"/>
                    <a:gd name="connsiteY1" fmla="*/ 1953 h 10000"/>
                    <a:gd name="connsiteX2" fmla="*/ 6010 w 10369"/>
                    <a:gd name="connsiteY2" fmla="*/ 1682 h 10000"/>
                    <a:gd name="connsiteX3" fmla="*/ 6043 w 10369"/>
                    <a:gd name="connsiteY3" fmla="*/ 0 h 10000"/>
                    <a:gd name="connsiteX4" fmla="*/ 9926 w 10369"/>
                    <a:gd name="connsiteY4" fmla="*/ 3635 h 10000"/>
                    <a:gd name="connsiteX5" fmla="*/ 9372 w 10369"/>
                    <a:gd name="connsiteY5" fmla="*/ 7403 h 10000"/>
                    <a:gd name="connsiteX6" fmla="*/ 10369 w 10369"/>
                    <a:gd name="connsiteY6" fmla="*/ 9091 h 10000"/>
                    <a:gd name="connsiteX7" fmla="*/ 7375 w 10369"/>
                    <a:gd name="connsiteY7" fmla="*/ 10000 h 10000"/>
                    <a:gd name="connsiteX8" fmla="*/ 5934 w 10369"/>
                    <a:gd name="connsiteY8" fmla="*/ 6623 h 10000"/>
                    <a:gd name="connsiteX9" fmla="*/ 8196 w 10369"/>
                    <a:gd name="connsiteY9" fmla="*/ 6203 h 10000"/>
                    <a:gd name="connsiteX10" fmla="*/ 8473 w 10369"/>
                    <a:gd name="connsiteY10" fmla="*/ 4934 h 10000"/>
                    <a:gd name="connsiteX11" fmla="*/ 370 w 10369"/>
                    <a:gd name="connsiteY11" fmla="*/ 2264 h 10000"/>
                    <a:gd name="connsiteX0" fmla="*/ 6639 w 8535"/>
                    <a:gd name="connsiteY0" fmla="*/ 4934 h 10000"/>
                    <a:gd name="connsiteX1" fmla="*/ 0 w 8535"/>
                    <a:gd name="connsiteY1" fmla="*/ 1953 h 10000"/>
                    <a:gd name="connsiteX2" fmla="*/ 4176 w 8535"/>
                    <a:gd name="connsiteY2" fmla="*/ 1682 h 10000"/>
                    <a:gd name="connsiteX3" fmla="*/ 4209 w 8535"/>
                    <a:gd name="connsiteY3" fmla="*/ 0 h 10000"/>
                    <a:gd name="connsiteX4" fmla="*/ 8092 w 8535"/>
                    <a:gd name="connsiteY4" fmla="*/ 3635 h 10000"/>
                    <a:gd name="connsiteX5" fmla="*/ 7538 w 8535"/>
                    <a:gd name="connsiteY5" fmla="*/ 7403 h 10000"/>
                    <a:gd name="connsiteX6" fmla="*/ 8535 w 8535"/>
                    <a:gd name="connsiteY6" fmla="*/ 9091 h 10000"/>
                    <a:gd name="connsiteX7" fmla="*/ 5541 w 8535"/>
                    <a:gd name="connsiteY7" fmla="*/ 10000 h 10000"/>
                    <a:gd name="connsiteX8" fmla="*/ 4100 w 8535"/>
                    <a:gd name="connsiteY8" fmla="*/ 6623 h 10000"/>
                    <a:gd name="connsiteX9" fmla="*/ 6362 w 8535"/>
                    <a:gd name="connsiteY9" fmla="*/ 6203 h 10000"/>
                    <a:gd name="connsiteX10" fmla="*/ 6639 w 8535"/>
                    <a:gd name="connsiteY10" fmla="*/ 4934 h 10000"/>
                    <a:gd name="connsiteX0" fmla="*/ 2975 w 5196"/>
                    <a:gd name="connsiteY0" fmla="*/ 4934 h 10000"/>
                    <a:gd name="connsiteX1" fmla="*/ 89 w 5196"/>
                    <a:gd name="connsiteY1" fmla="*/ 1682 h 10000"/>
                    <a:gd name="connsiteX2" fmla="*/ 127 w 5196"/>
                    <a:gd name="connsiteY2" fmla="*/ 0 h 10000"/>
                    <a:gd name="connsiteX3" fmla="*/ 4677 w 5196"/>
                    <a:gd name="connsiteY3" fmla="*/ 3635 h 10000"/>
                    <a:gd name="connsiteX4" fmla="*/ 4028 w 5196"/>
                    <a:gd name="connsiteY4" fmla="*/ 7403 h 10000"/>
                    <a:gd name="connsiteX5" fmla="*/ 5196 w 5196"/>
                    <a:gd name="connsiteY5" fmla="*/ 9091 h 10000"/>
                    <a:gd name="connsiteX6" fmla="*/ 1688 w 5196"/>
                    <a:gd name="connsiteY6" fmla="*/ 10000 h 10000"/>
                    <a:gd name="connsiteX7" fmla="*/ 0 w 5196"/>
                    <a:gd name="connsiteY7" fmla="*/ 6623 h 10000"/>
                    <a:gd name="connsiteX8" fmla="*/ 2650 w 5196"/>
                    <a:gd name="connsiteY8" fmla="*/ 6203 h 10000"/>
                    <a:gd name="connsiteX9" fmla="*/ 2975 w 5196"/>
                    <a:gd name="connsiteY9" fmla="*/ 4934 h 10000"/>
                    <a:gd name="connsiteX0" fmla="*/ 5726 w 10000"/>
                    <a:gd name="connsiteY0" fmla="*/ 4934 h 10000"/>
                    <a:gd name="connsiteX1" fmla="*/ 244 w 10000"/>
                    <a:gd name="connsiteY1" fmla="*/ 0 h 10000"/>
                    <a:gd name="connsiteX2" fmla="*/ 9001 w 10000"/>
                    <a:gd name="connsiteY2" fmla="*/ 3635 h 10000"/>
                    <a:gd name="connsiteX3" fmla="*/ 7752 w 10000"/>
                    <a:gd name="connsiteY3" fmla="*/ 7403 h 10000"/>
                    <a:gd name="connsiteX4" fmla="*/ 10000 w 10000"/>
                    <a:gd name="connsiteY4" fmla="*/ 9091 h 10000"/>
                    <a:gd name="connsiteX5" fmla="*/ 3249 w 10000"/>
                    <a:gd name="connsiteY5" fmla="*/ 10000 h 10000"/>
                    <a:gd name="connsiteX6" fmla="*/ 0 w 10000"/>
                    <a:gd name="connsiteY6" fmla="*/ 6623 h 10000"/>
                    <a:gd name="connsiteX7" fmla="*/ 5100 w 10000"/>
                    <a:gd name="connsiteY7" fmla="*/ 6203 h 10000"/>
                    <a:gd name="connsiteX8" fmla="*/ 5726 w 10000"/>
                    <a:gd name="connsiteY8" fmla="*/ 4934 h 10000"/>
                    <a:gd name="connsiteX0" fmla="*/ 5726 w 10000"/>
                    <a:gd name="connsiteY0" fmla="*/ 1380 h 6446"/>
                    <a:gd name="connsiteX1" fmla="*/ 9001 w 10000"/>
                    <a:gd name="connsiteY1" fmla="*/ 81 h 6446"/>
                    <a:gd name="connsiteX2" fmla="*/ 7752 w 10000"/>
                    <a:gd name="connsiteY2" fmla="*/ 3849 h 6446"/>
                    <a:gd name="connsiteX3" fmla="*/ 10000 w 10000"/>
                    <a:gd name="connsiteY3" fmla="*/ 5537 h 6446"/>
                    <a:gd name="connsiteX4" fmla="*/ 3249 w 10000"/>
                    <a:gd name="connsiteY4" fmla="*/ 6446 h 6446"/>
                    <a:gd name="connsiteX5" fmla="*/ 0 w 10000"/>
                    <a:gd name="connsiteY5" fmla="*/ 3069 h 6446"/>
                    <a:gd name="connsiteX6" fmla="*/ 5100 w 10000"/>
                    <a:gd name="connsiteY6" fmla="*/ 2649 h 6446"/>
                    <a:gd name="connsiteX7" fmla="*/ 5726 w 10000"/>
                    <a:gd name="connsiteY7" fmla="*/ 1380 h 6446"/>
                    <a:gd name="connsiteX0" fmla="*/ 5726 w 10000"/>
                    <a:gd name="connsiteY0" fmla="*/ 115 h 7974"/>
                    <a:gd name="connsiteX1" fmla="*/ 6236 w 10000"/>
                    <a:gd name="connsiteY1" fmla="*/ 2504 h 7974"/>
                    <a:gd name="connsiteX2" fmla="*/ 7752 w 10000"/>
                    <a:gd name="connsiteY2" fmla="*/ 3945 h 7974"/>
                    <a:gd name="connsiteX3" fmla="*/ 10000 w 10000"/>
                    <a:gd name="connsiteY3" fmla="*/ 6564 h 7974"/>
                    <a:gd name="connsiteX4" fmla="*/ 3249 w 10000"/>
                    <a:gd name="connsiteY4" fmla="*/ 7974 h 7974"/>
                    <a:gd name="connsiteX5" fmla="*/ 0 w 10000"/>
                    <a:gd name="connsiteY5" fmla="*/ 2735 h 7974"/>
                    <a:gd name="connsiteX6" fmla="*/ 5100 w 10000"/>
                    <a:gd name="connsiteY6" fmla="*/ 2084 h 7974"/>
                    <a:gd name="connsiteX7" fmla="*/ 5726 w 10000"/>
                    <a:gd name="connsiteY7" fmla="*/ 115 h 7974"/>
                    <a:gd name="connsiteX0" fmla="*/ 5726 w 10000"/>
                    <a:gd name="connsiteY0" fmla="*/ 144 h 10000"/>
                    <a:gd name="connsiteX1" fmla="*/ 6236 w 10000"/>
                    <a:gd name="connsiteY1" fmla="*/ 3140 h 10000"/>
                    <a:gd name="connsiteX2" fmla="*/ 7752 w 10000"/>
                    <a:gd name="connsiteY2" fmla="*/ 4947 h 10000"/>
                    <a:gd name="connsiteX3" fmla="*/ 10000 w 10000"/>
                    <a:gd name="connsiteY3" fmla="*/ 8232 h 10000"/>
                    <a:gd name="connsiteX4" fmla="*/ 3249 w 10000"/>
                    <a:gd name="connsiteY4" fmla="*/ 10000 h 10000"/>
                    <a:gd name="connsiteX5" fmla="*/ 0 w 10000"/>
                    <a:gd name="connsiteY5" fmla="*/ 3430 h 10000"/>
                    <a:gd name="connsiteX6" fmla="*/ 5100 w 10000"/>
                    <a:gd name="connsiteY6" fmla="*/ 2613 h 10000"/>
                    <a:gd name="connsiteX7" fmla="*/ 5726 w 10000"/>
                    <a:gd name="connsiteY7" fmla="*/ 144 h 10000"/>
                    <a:gd name="connsiteX0" fmla="*/ 5394 w 10000"/>
                    <a:gd name="connsiteY0" fmla="*/ 251 h 8517"/>
                    <a:gd name="connsiteX1" fmla="*/ 6236 w 10000"/>
                    <a:gd name="connsiteY1" fmla="*/ 1657 h 8517"/>
                    <a:gd name="connsiteX2" fmla="*/ 7752 w 10000"/>
                    <a:gd name="connsiteY2" fmla="*/ 3464 h 8517"/>
                    <a:gd name="connsiteX3" fmla="*/ 10000 w 10000"/>
                    <a:gd name="connsiteY3" fmla="*/ 6749 h 8517"/>
                    <a:gd name="connsiteX4" fmla="*/ 3249 w 10000"/>
                    <a:gd name="connsiteY4" fmla="*/ 8517 h 8517"/>
                    <a:gd name="connsiteX5" fmla="*/ 0 w 10000"/>
                    <a:gd name="connsiteY5" fmla="*/ 1947 h 8517"/>
                    <a:gd name="connsiteX6" fmla="*/ 5100 w 10000"/>
                    <a:gd name="connsiteY6" fmla="*/ 1130 h 8517"/>
                    <a:gd name="connsiteX7" fmla="*/ 5394 w 10000"/>
                    <a:gd name="connsiteY7" fmla="*/ 251 h 8517"/>
                    <a:gd name="connsiteX0" fmla="*/ 5394 w 10000"/>
                    <a:gd name="connsiteY0" fmla="*/ 295 h 10000"/>
                    <a:gd name="connsiteX1" fmla="*/ 6236 w 10000"/>
                    <a:gd name="connsiteY1" fmla="*/ 1946 h 10000"/>
                    <a:gd name="connsiteX2" fmla="*/ 7752 w 10000"/>
                    <a:gd name="connsiteY2" fmla="*/ 4067 h 10000"/>
                    <a:gd name="connsiteX3" fmla="*/ 10000 w 10000"/>
                    <a:gd name="connsiteY3" fmla="*/ 7924 h 10000"/>
                    <a:gd name="connsiteX4" fmla="*/ 3249 w 10000"/>
                    <a:gd name="connsiteY4" fmla="*/ 10000 h 10000"/>
                    <a:gd name="connsiteX5" fmla="*/ 0 w 10000"/>
                    <a:gd name="connsiteY5" fmla="*/ 2286 h 10000"/>
                    <a:gd name="connsiteX6" fmla="*/ 3662 w 10000"/>
                    <a:gd name="connsiteY6" fmla="*/ 2113 h 10000"/>
                    <a:gd name="connsiteX7" fmla="*/ 5394 w 10000"/>
                    <a:gd name="connsiteY7" fmla="*/ 295 h 10000"/>
                    <a:gd name="connsiteX0" fmla="*/ 4841 w 10000"/>
                    <a:gd name="connsiteY0" fmla="*/ 1883 h 8345"/>
                    <a:gd name="connsiteX1" fmla="*/ 6236 w 10000"/>
                    <a:gd name="connsiteY1" fmla="*/ 291 h 8345"/>
                    <a:gd name="connsiteX2" fmla="*/ 7752 w 10000"/>
                    <a:gd name="connsiteY2" fmla="*/ 2412 h 8345"/>
                    <a:gd name="connsiteX3" fmla="*/ 10000 w 10000"/>
                    <a:gd name="connsiteY3" fmla="*/ 6269 h 8345"/>
                    <a:gd name="connsiteX4" fmla="*/ 3249 w 10000"/>
                    <a:gd name="connsiteY4" fmla="*/ 8345 h 8345"/>
                    <a:gd name="connsiteX5" fmla="*/ 0 w 10000"/>
                    <a:gd name="connsiteY5" fmla="*/ 631 h 8345"/>
                    <a:gd name="connsiteX6" fmla="*/ 3662 w 10000"/>
                    <a:gd name="connsiteY6" fmla="*/ 458 h 8345"/>
                    <a:gd name="connsiteX7" fmla="*/ 4841 w 10000"/>
                    <a:gd name="connsiteY7" fmla="*/ 1883 h 8345"/>
                    <a:gd name="connsiteX0" fmla="*/ 4841 w 10000"/>
                    <a:gd name="connsiteY0" fmla="*/ 2256 h 10000"/>
                    <a:gd name="connsiteX1" fmla="*/ 6236 w 10000"/>
                    <a:gd name="connsiteY1" fmla="*/ 349 h 10000"/>
                    <a:gd name="connsiteX2" fmla="*/ 7752 w 10000"/>
                    <a:gd name="connsiteY2" fmla="*/ 2890 h 10000"/>
                    <a:gd name="connsiteX3" fmla="*/ 10000 w 10000"/>
                    <a:gd name="connsiteY3" fmla="*/ 7512 h 10000"/>
                    <a:gd name="connsiteX4" fmla="*/ 3249 w 10000"/>
                    <a:gd name="connsiteY4" fmla="*/ 10000 h 10000"/>
                    <a:gd name="connsiteX5" fmla="*/ 0 w 10000"/>
                    <a:gd name="connsiteY5" fmla="*/ 756 h 10000"/>
                    <a:gd name="connsiteX6" fmla="*/ 4879 w 10000"/>
                    <a:gd name="connsiteY6" fmla="*/ 549 h 10000"/>
                    <a:gd name="connsiteX7" fmla="*/ 4841 w 10000"/>
                    <a:gd name="connsiteY7" fmla="*/ 2256 h 10000"/>
                    <a:gd name="connsiteX0" fmla="*/ 5283 w 10000"/>
                    <a:gd name="connsiteY0" fmla="*/ 1852 h 10067"/>
                    <a:gd name="connsiteX1" fmla="*/ 6236 w 10000"/>
                    <a:gd name="connsiteY1" fmla="*/ 416 h 10067"/>
                    <a:gd name="connsiteX2" fmla="*/ 7752 w 10000"/>
                    <a:gd name="connsiteY2" fmla="*/ 2957 h 10067"/>
                    <a:gd name="connsiteX3" fmla="*/ 10000 w 10000"/>
                    <a:gd name="connsiteY3" fmla="*/ 7579 h 10067"/>
                    <a:gd name="connsiteX4" fmla="*/ 3249 w 10000"/>
                    <a:gd name="connsiteY4" fmla="*/ 10067 h 10067"/>
                    <a:gd name="connsiteX5" fmla="*/ 0 w 10000"/>
                    <a:gd name="connsiteY5" fmla="*/ 823 h 10067"/>
                    <a:gd name="connsiteX6" fmla="*/ 4879 w 10000"/>
                    <a:gd name="connsiteY6" fmla="*/ 616 h 10067"/>
                    <a:gd name="connsiteX7" fmla="*/ 5283 w 10000"/>
                    <a:gd name="connsiteY7" fmla="*/ 1852 h 10067"/>
                    <a:gd name="connsiteX0" fmla="*/ 5283 w 10000"/>
                    <a:gd name="connsiteY0" fmla="*/ 1852 h 10067"/>
                    <a:gd name="connsiteX1" fmla="*/ 6236 w 10000"/>
                    <a:gd name="connsiteY1" fmla="*/ 416 h 10067"/>
                    <a:gd name="connsiteX2" fmla="*/ 7752 w 10000"/>
                    <a:gd name="connsiteY2" fmla="*/ 2957 h 10067"/>
                    <a:gd name="connsiteX3" fmla="*/ 10000 w 10000"/>
                    <a:gd name="connsiteY3" fmla="*/ 7579 h 10067"/>
                    <a:gd name="connsiteX4" fmla="*/ 3249 w 10000"/>
                    <a:gd name="connsiteY4" fmla="*/ 10067 h 10067"/>
                    <a:gd name="connsiteX5" fmla="*/ 0 w 10000"/>
                    <a:gd name="connsiteY5" fmla="*/ 823 h 10067"/>
                    <a:gd name="connsiteX6" fmla="*/ 4879 w 10000"/>
                    <a:gd name="connsiteY6" fmla="*/ 616 h 10067"/>
                    <a:gd name="connsiteX7" fmla="*/ 5283 w 10000"/>
                    <a:gd name="connsiteY7" fmla="*/ 1852 h 10067"/>
                    <a:gd name="connsiteX0" fmla="*/ 5283 w 10000"/>
                    <a:gd name="connsiteY0" fmla="*/ 1852 h 10067"/>
                    <a:gd name="connsiteX1" fmla="*/ 6236 w 10000"/>
                    <a:gd name="connsiteY1" fmla="*/ 416 h 10067"/>
                    <a:gd name="connsiteX2" fmla="*/ 7752 w 10000"/>
                    <a:gd name="connsiteY2" fmla="*/ 2957 h 10067"/>
                    <a:gd name="connsiteX3" fmla="*/ 10000 w 10000"/>
                    <a:gd name="connsiteY3" fmla="*/ 7579 h 10067"/>
                    <a:gd name="connsiteX4" fmla="*/ 3249 w 10000"/>
                    <a:gd name="connsiteY4" fmla="*/ 10067 h 10067"/>
                    <a:gd name="connsiteX5" fmla="*/ 0 w 10000"/>
                    <a:gd name="connsiteY5" fmla="*/ 823 h 10067"/>
                    <a:gd name="connsiteX6" fmla="*/ 4879 w 10000"/>
                    <a:gd name="connsiteY6" fmla="*/ 616 h 10067"/>
                    <a:gd name="connsiteX7" fmla="*/ 5283 w 10000"/>
                    <a:gd name="connsiteY7" fmla="*/ 1852 h 10067"/>
                    <a:gd name="connsiteX0" fmla="*/ 5283 w 10000"/>
                    <a:gd name="connsiteY0" fmla="*/ 1852 h 10067"/>
                    <a:gd name="connsiteX1" fmla="*/ 6236 w 10000"/>
                    <a:gd name="connsiteY1" fmla="*/ 416 h 10067"/>
                    <a:gd name="connsiteX2" fmla="*/ 6901 w 10000"/>
                    <a:gd name="connsiteY2" fmla="*/ 1145 h 10067"/>
                    <a:gd name="connsiteX3" fmla="*/ 7752 w 10000"/>
                    <a:gd name="connsiteY3" fmla="*/ 2957 h 10067"/>
                    <a:gd name="connsiteX4" fmla="*/ 10000 w 10000"/>
                    <a:gd name="connsiteY4" fmla="*/ 7579 h 10067"/>
                    <a:gd name="connsiteX5" fmla="*/ 3249 w 10000"/>
                    <a:gd name="connsiteY5" fmla="*/ 10067 h 10067"/>
                    <a:gd name="connsiteX6" fmla="*/ 0 w 10000"/>
                    <a:gd name="connsiteY6" fmla="*/ 823 h 10067"/>
                    <a:gd name="connsiteX7" fmla="*/ 4879 w 10000"/>
                    <a:gd name="connsiteY7" fmla="*/ 616 h 10067"/>
                    <a:gd name="connsiteX8" fmla="*/ 5283 w 10000"/>
                    <a:gd name="connsiteY8" fmla="*/ 1852 h 10067"/>
                    <a:gd name="connsiteX0" fmla="*/ 5283 w 10000"/>
                    <a:gd name="connsiteY0" fmla="*/ 1852 h 10067"/>
                    <a:gd name="connsiteX1" fmla="*/ 6236 w 10000"/>
                    <a:gd name="connsiteY1" fmla="*/ 416 h 10067"/>
                    <a:gd name="connsiteX2" fmla="*/ 8118 w 10000"/>
                    <a:gd name="connsiteY2" fmla="*/ 674 h 10067"/>
                    <a:gd name="connsiteX3" fmla="*/ 7752 w 10000"/>
                    <a:gd name="connsiteY3" fmla="*/ 2957 h 10067"/>
                    <a:gd name="connsiteX4" fmla="*/ 10000 w 10000"/>
                    <a:gd name="connsiteY4" fmla="*/ 7579 h 10067"/>
                    <a:gd name="connsiteX5" fmla="*/ 3249 w 10000"/>
                    <a:gd name="connsiteY5" fmla="*/ 10067 h 10067"/>
                    <a:gd name="connsiteX6" fmla="*/ 0 w 10000"/>
                    <a:gd name="connsiteY6" fmla="*/ 823 h 10067"/>
                    <a:gd name="connsiteX7" fmla="*/ 4879 w 10000"/>
                    <a:gd name="connsiteY7" fmla="*/ 616 h 10067"/>
                    <a:gd name="connsiteX8" fmla="*/ 5283 w 10000"/>
                    <a:gd name="connsiteY8" fmla="*/ 1852 h 10067"/>
                    <a:gd name="connsiteX0" fmla="*/ 5283 w 10000"/>
                    <a:gd name="connsiteY0" fmla="*/ 1852 h 10067"/>
                    <a:gd name="connsiteX1" fmla="*/ 6236 w 10000"/>
                    <a:gd name="connsiteY1" fmla="*/ 416 h 10067"/>
                    <a:gd name="connsiteX2" fmla="*/ 8118 w 10000"/>
                    <a:gd name="connsiteY2" fmla="*/ 674 h 10067"/>
                    <a:gd name="connsiteX3" fmla="*/ 7752 w 10000"/>
                    <a:gd name="connsiteY3" fmla="*/ 2957 h 10067"/>
                    <a:gd name="connsiteX4" fmla="*/ 10000 w 10000"/>
                    <a:gd name="connsiteY4" fmla="*/ 7579 h 10067"/>
                    <a:gd name="connsiteX5" fmla="*/ 3249 w 10000"/>
                    <a:gd name="connsiteY5" fmla="*/ 10067 h 10067"/>
                    <a:gd name="connsiteX6" fmla="*/ 0 w 10000"/>
                    <a:gd name="connsiteY6" fmla="*/ 823 h 10067"/>
                    <a:gd name="connsiteX7" fmla="*/ 4879 w 10000"/>
                    <a:gd name="connsiteY7" fmla="*/ 616 h 10067"/>
                    <a:gd name="connsiteX8" fmla="*/ 5283 w 10000"/>
                    <a:gd name="connsiteY8" fmla="*/ 1852 h 10067"/>
                    <a:gd name="connsiteX0" fmla="*/ 5283 w 10000"/>
                    <a:gd name="connsiteY0" fmla="*/ 1755 h 9970"/>
                    <a:gd name="connsiteX1" fmla="*/ 7010 w 10000"/>
                    <a:gd name="connsiteY1" fmla="*/ 437 h 9970"/>
                    <a:gd name="connsiteX2" fmla="*/ 8118 w 10000"/>
                    <a:gd name="connsiteY2" fmla="*/ 577 h 9970"/>
                    <a:gd name="connsiteX3" fmla="*/ 7752 w 10000"/>
                    <a:gd name="connsiteY3" fmla="*/ 2860 h 9970"/>
                    <a:gd name="connsiteX4" fmla="*/ 10000 w 10000"/>
                    <a:gd name="connsiteY4" fmla="*/ 7482 h 9970"/>
                    <a:gd name="connsiteX5" fmla="*/ 3249 w 10000"/>
                    <a:gd name="connsiteY5" fmla="*/ 9970 h 9970"/>
                    <a:gd name="connsiteX6" fmla="*/ 0 w 10000"/>
                    <a:gd name="connsiteY6" fmla="*/ 726 h 9970"/>
                    <a:gd name="connsiteX7" fmla="*/ 4879 w 10000"/>
                    <a:gd name="connsiteY7" fmla="*/ 519 h 9970"/>
                    <a:gd name="connsiteX8" fmla="*/ 5283 w 10000"/>
                    <a:gd name="connsiteY8" fmla="*/ 1755 h 9970"/>
                    <a:gd name="connsiteX0" fmla="*/ 6278 w 10000"/>
                    <a:gd name="connsiteY0" fmla="*/ 1664 h 10022"/>
                    <a:gd name="connsiteX1" fmla="*/ 7010 w 10000"/>
                    <a:gd name="connsiteY1" fmla="*/ 460 h 10022"/>
                    <a:gd name="connsiteX2" fmla="*/ 8118 w 10000"/>
                    <a:gd name="connsiteY2" fmla="*/ 601 h 10022"/>
                    <a:gd name="connsiteX3" fmla="*/ 7752 w 10000"/>
                    <a:gd name="connsiteY3" fmla="*/ 2891 h 10022"/>
                    <a:gd name="connsiteX4" fmla="*/ 10000 w 10000"/>
                    <a:gd name="connsiteY4" fmla="*/ 7527 h 10022"/>
                    <a:gd name="connsiteX5" fmla="*/ 3249 w 10000"/>
                    <a:gd name="connsiteY5" fmla="*/ 10022 h 10022"/>
                    <a:gd name="connsiteX6" fmla="*/ 0 w 10000"/>
                    <a:gd name="connsiteY6" fmla="*/ 750 h 10022"/>
                    <a:gd name="connsiteX7" fmla="*/ 4879 w 10000"/>
                    <a:gd name="connsiteY7" fmla="*/ 543 h 10022"/>
                    <a:gd name="connsiteX8" fmla="*/ 6278 w 10000"/>
                    <a:gd name="connsiteY8" fmla="*/ 1664 h 10022"/>
                    <a:gd name="connsiteX0" fmla="*/ 6278 w 10000"/>
                    <a:gd name="connsiteY0" fmla="*/ 1338 h 9696"/>
                    <a:gd name="connsiteX1" fmla="*/ 7010 w 10000"/>
                    <a:gd name="connsiteY1" fmla="*/ 134 h 9696"/>
                    <a:gd name="connsiteX2" fmla="*/ 8118 w 10000"/>
                    <a:gd name="connsiteY2" fmla="*/ 275 h 9696"/>
                    <a:gd name="connsiteX3" fmla="*/ 7752 w 10000"/>
                    <a:gd name="connsiteY3" fmla="*/ 2565 h 9696"/>
                    <a:gd name="connsiteX4" fmla="*/ 10000 w 10000"/>
                    <a:gd name="connsiteY4" fmla="*/ 7201 h 9696"/>
                    <a:gd name="connsiteX5" fmla="*/ 3249 w 10000"/>
                    <a:gd name="connsiteY5" fmla="*/ 9696 h 9696"/>
                    <a:gd name="connsiteX6" fmla="*/ 0 w 10000"/>
                    <a:gd name="connsiteY6" fmla="*/ 424 h 9696"/>
                    <a:gd name="connsiteX7" fmla="*/ 4879 w 10000"/>
                    <a:gd name="connsiteY7" fmla="*/ 217 h 9696"/>
                    <a:gd name="connsiteX8" fmla="*/ 6278 w 10000"/>
                    <a:gd name="connsiteY8" fmla="*/ 1338 h 9696"/>
                    <a:gd name="connsiteX0" fmla="*/ 5725 w 9447"/>
                    <a:gd name="connsiteY0" fmla="*/ 1380 h 10000"/>
                    <a:gd name="connsiteX1" fmla="*/ 6457 w 9447"/>
                    <a:gd name="connsiteY1" fmla="*/ 138 h 10000"/>
                    <a:gd name="connsiteX2" fmla="*/ 7565 w 9447"/>
                    <a:gd name="connsiteY2" fmla="*/ 284 h 10000"/>
                    <a:gd name="connsiteX3" fmla="*/ 7199 w 9447"/>
                    <a:gd name="connsiteY3" fmla="*/ 2645 h 10000"/>
                    <a:gd name="connsiteX4" fmla="*/ 9447 w 9447"/>
                    <a:gd name="connsiteY4" fmla="*/ 7427 h 10000"/>
                    <a:gd name="connsiteX5" fmla="*/ 2696 w 9447"/>
                    <a:gd name="connsiteY5" fmla="*/ 10000 h 10000"/>
                    <a:gd name="connsiteX6" fmla="*/ 0 w 9447"/>
                    <a:gd name="connsiteY6" fmla="*/ 2264 h 10000"/>
                    <a:gd name="connsiteX7" fmla="*/ 4326 w 9447"/>
                    <a:gd name="connsiteY7" fmla="*/ 224 h 10000"/>
                    <a:gd name="connsiteX8" fmla="*/ 5725 w 9447"/>
                    <a:gd name="connsiteY8" fmla="*/ 1380 h 10000"/>
                    <a:gd name="connsiteX0" fmla="*/ 6060 w 10000"/>
                    <a:gd name="connsiteY0" fmla="*/ 1380 h 10000"/>
                    <a:gd name="connsiteX1" fmla="*/ 6835 w 10000"/>
                    <a:gd name="connsiteY1" fmla="*/ 138 h 10000"/>
                    <a:gd name="connsiteX2" fmla="*/ 8008 w 10000"/>
                    <a:gd name="connsiteY2" fmla="*/ 284 h 10000"/>
                    <a:gd name="connsiteX3" fmla="*/ 7620 w 10000"/>
                    <a:gd name="connsiteY3" fmla="*/ 2645 h 10000"/>
                    <a:gd name="connsiteX4" fmla="*/ 10000 w 10000"/>
                    <a:gd name="connsiteY4" fmla="*/ 7427 h 10000"/>
                    <a:gd name="connsiteX5" fmla="*/ 2854 w 10000"/>
                    <a:gd name="connsiteY5" fmla="*/ 10000 h 10000"/>
                    <a:gd name="connsiteX6" fmla="*/ 0 w 10000"/>
                    <a:gd name="connsiteY6" fmla="*/ 2264 h 10000"/>
                    <a:gd name="connsiteX7" fmla="*/ 4579 w 10000"/>
                    <a:gd name="connsiteY7" fmla="*/ 224 h 10000"/>
                    <a:gd name="connsiteX8" fmla="*/ 6060 w 10000"/>
                    <a:gd name="connsiteY8" fmla="*/ 1380 h 10000"/>
                    <a:gd name="connsiteX0" fmla="*/ 6072 w 10012"/>
                    <a:gd name="connsiteY0" fmla="*/ 1380 h 10000"/>
                    <a:gd name="connsiteX1" fmla="*/ 6847 w 10012"/>
                    <a:gd name="connsiteY1" fmla="*/ 138 h 10000"/>
                    <a:gd name="connsiteX2" fmla="*/ 8020 w 10012"/>
                    <a:gd name="connsiteY2" fmla="*/ 284 h 10000"/>
                    <a:gd name="connsiteX3" fmla="*/ 7632 w 10012"/>
                    <a:gd name="connsiteY3" fmla="*/ 2645 h 10000"/>
                    <a:gd name="connsiteX4" fmla="*/ 10012 w 10012"/>
                    <a:gd name="connsiteY4" fmla="*/ 7427 h 10000"/>
                    <a:gd name="connsiteX5" fmla="*/ 2866 w 10012"/>
                    <a:gd name="connsiteY5" fmla="*/ 10000 h 10000"/>
                    <a:gd name="connsiteX6" fmla="*/ 12 w 10012"/>
                    <a:gd name="connsiteY6" fmla="*/ 2264 h 10000"/>
                    <a:gd name="connsiteX7" fmla="*/ 1931 w 10012"/>
                    <a:gd name="connsiteY7" fmla="*/ 1502 h 10000"/>
                    <a:gd name="connsiteX8" fmla="*/ 4591 w 10012"/>
                    <a:gd name="connsiteY8" fmla="*/ 224 h 10000"/>
                    <a:gd name="connsiteX9" fmla="*/ 6072 w 10012"/>
                    <a:gd name="connsiteY9" fmla="*/ 1380 h 10000"/>
                    <a:gd name="connsiteX0" fmla="*/ 6087 w 10027"/>
                    <a:gd name="connsiteY0" fmla="*/ 1380 h 10000"/>
                    <a:gd name="connsiteX1" fmla="*/ 6862 w 10027"/>
                    <a:gd name="connsiteY1" fmla="*/ 138 h 10000"/>
                    <a:gd name="connsiteX2" fmla="*/ 8035 w 10027"/>
                    <a:gd name="connsiteY2" fmla="*/ 284 h 10000"/>
                    <a:gd name="connsiteX3" fmla="*/ 7647 w 10027"/>
                    <a:gd name="connsiteY3" fmla="*/ 2645 h 10000"/>
                    <a:gd name="connsiteX4" fmla="*/ 10027 w 10027"/>
                    <a:gd name="connsiteY4" fmla="*/ 7427 h 10000"/>
                    <a:gd name="connsiteX5" fmla="*/ 2881 w 10027"/>
                    <a:gd name="connsiteY5" fmla="*/ 10000 h 10000"/>
                    <a:gd name="connsiteX6" fmla="*/ 27 w 10027"/>
                    <a:gd name="connsiteY6" fmla="*/ 2264 h 10000"/>
                    <a:gd name="connsiteX7" fmla="*/ 1946 w 10027"/>
                    <a:gd name="connsiteY7" fmla="*/ 1502 h 10000"/>
                    <a:gd name="connsiteX8" fmla="*/ 4606 w 10027"/>
                    <a:gd name="connsiteY8" fmla="*/ 224 h 10000"/>
                    <a:gd name="connsiteX9" fmla="*/ 6087 w 10027"/>
                    <a:gd name="connsiteY9" fmla="*/ 1380 h 10000"/>
                    <a:gd name="connsiteX0" fmla="*/ 6108 w 10048"/>
                    <a:gd name="connsiteY0" fmla="*/ 1380 h 10000"/>
                    <a:gd name="connsiteX1" fmla="*/ 6883 w 10048"/>
                    <a:gd name="connsiteY1" fmla="*/ 138 h 10000"/>
                    <a:gd name="connsiteX2" fmla="*/ 8056 w 10048"/>
                    <a:gd name="connsiteY2" fmla="*/ 284 h 10000"/>
                    <a:gd name="connsiteX3" fmla="*/ 7668 w 10048"/>
                    <a:gd name="connsiteY3" fmla="*/ 2645 h 10000"/>
                    <a:gd name="connsiteX4" fmla="*/ 10048 w 10048"/>
                    <a:gd name="connsiteY4" fmla="*/ 7427 h 10000"/>
                    <a:gd name="connsiteX5" fmla="*/ 2902 w 10048"/>
                    <a:gd name="connsiteY5" fmla="*/ 10000 h 10000"/>
                    <a:gd name="connsiteX6" fmla="*/ 48 w 10048"/>
                    <a:gd name="connsiteY6" fmla="*/ 2264 h 10000"/>
                    <a:gd name="connsiteX7" fmla="*/ 1616 w 10048"/>
                    <a:gd name="connsiteY7" fmla="*/ 2476 h 10000"/>
                    <a:gd name="connsiteX8" fmla="*/ 4627 w 10048"/>
                    <a:gd name="connsiteY8" fmla="*/ 224 h 10000"/>
                    <a:gd name="connsiteX9" fmla="*/ 6108 w 10048"/>
                    <a:gd name="connsiteY9" fmla="*/ 1380 h 10000"/>
                    <a:gd name="connsiteX0" fmla="*/ 6108 w 10048"/>
                    <a:gd name="connsiteY0" fmla="*/ 1380 h 10000"/>
                    <a:gd name="connsiteX1" fmla="*/ 6883 w 10048"/>
                    <a:gd name="connsiteY1" fmla="*/ 138 h 10000"/>
                    <a:gd name="connsiteX2" fmla="*/ 8056 w 10048"/>
                    <a:gd name="connsiteY2" fmla="*/ 284 h 10000"/>
                    <a:gd name="connsiteX3" fmla="*/ 7668 w 10048"/>
                    <a:gd name="connsiteY3" fmla="*/ 2645 h 10000"/>
                    <a:gd name="connsiteX4" fmla="*/ 10048 w 10048"/>
                    <a:gd name="connsiteY4" fmla="*/ 7427 h 10000"/>
                    <a:gd name="connsiteX5" fmla="*/ 2902 w 10048"/>
                    <a:gd name="connsiteY5" fmla="*/ 10000 h 10000"/>
                    <a:gd name="connsiteX6" fmla="*/ 48 w 10048"/>
                    <a:gd name="connsiteY6" fmla="*/ 2264 h 10000"/>
                    <a:gd name="connsiteX7" fmla="*/ 1616 w 10048"/>
                    <a:gd name="connsiteY7" fmla="*/ 2476 h 10000"/>
                    <a:gd name="connsiteX8" fmla="*/ 4627 w 10048"/>
                    <a:gd name="connsiteY8" fmla="*/ 224 h 10000"/>
                    <a:gd name="connsiteX9" fmla="*/ 6108 w 10048"/>
                    <a:gd name="connsiteY9" fmla="*/ 1380 h 10000"/>
                    <a:gd name="connsiteX0" fmla="*/ 6108 w 10048"/>
                    <a:gd name="connsiteY0" fmla="*/ 1380 h 10000"/>
                    <a:gd name="connsiteX1" fmla="*/ 6883 w 10048"/>
                    <a:gd name="connsiteY1" fmla="*/ 138 h 10000"/>
                    <a:gd name="connsiteX2" fmla="*/ 8056 w 10048"/>
                    <a:gd name="connsiteY2" fmla="*/ 284 h 10000"/>
                    <a:gd name="connsiteX3" fmla="*/ 7668 w 10048"/>
                    <a:gd name="connsiteY3" fmla="*/ 2645 h 10000"/>
                    <a:gd name="connsiteX4" fmla="*/ 10048 w 10048"/>
                    <a:gd name="connsiteY4" fmla="*/ 7427 h 10000"/>
                    <a:gd name="connsiteX5" fmla="*/ 2902 w 10048"/>
                    <a:gd name="connsiteY5" fmla="*/ 10000 h 10000"/>
                    <a:gd name="connsiteX6" fmla="*/ 48 w 10048"/>
                    <a:gd name="connsiteY6" fmla="*/ 2264 h 10000"/>
                    <a:gd name="connsiteX7" fmla="*/ 1616 w 10048"/>
                    <a:gd name="connsiteY7" fmla="*/ 2476 h 10000"/>
                    <a:gd name="connsiteX8" fmla="*/ 4627 w 10048"/>
                    <a:gd name="connsiteY8" fmla="*/ 224 h 10000"/>
                    <a:gd name="connsiteX9" fmla="*/ 6108 w 10048"/>
                    <a:gd name="connsiteY9" fmla="*/ 1380 h 10000"/>
                    <a:gd name="connsiteX0" fmla="*/ 5907 w 9847"/>
                    <a:gd name="connsiteY0" fmla="*/ 1380 h 10000"/>
                    <a:gd name="connsiteX1" fmla="*/ 6682 w 9847"/>
                    <a:gd name="connsiteY1" fmla="*/ 138 h 10000"/>
                    <a:gd name="connsiteX2" fmla="*/ 7855 w 9847"/>
                    <a:gd name="connsiteY2" fmla="*/ 284 h 10000"/>
                    <a:gd name="connsiteX3" fmla="*/ 7467 w 9847"/>
                    <a:gd name="connsiteY3" fmla="*/ 2645 h 10000"/>
                    <a:gd name="connsiteX4" fmla="*/ 9847 w 9847"/>
                    <a:gd name="connsiteY4" fmla="*/ 7427 h 10000"/>
                    <a:gd name="connsiteX5" fmla="*/ 2701 w 9847"/>
                    <a:gd name="connsiteY5" fmla="*/ 10000 h 10000"/>
                    <a:gd name="connsiteX6" fmla="*/ 81 w 9847"/>
                    <a:gd name="connsiteY6" fmla="*/ 1899 h 10000"/>
                    <a:gd name="connsiteX7" fmla="*/ 1415 w 9847"/>
                    <a:gd name="connsiteY7" fmla="*/ 2476 h 10000"/>
                    <a:gd name="connsiteX8" fmla="*/ 4426 w 9847"/>
                    <a:gd name="connsiteY8" fmla="*/ 224 h 10000"/>
                    <a:gd name="connsiteX9" fmla="*/ 5907 w 9847"/>
                    <a:gd name="connsiteY9" fmla="*/ 1380 h 10000"/>
                    <a:gd name="connsiteX0" fmla="*/ 5917 w 9918"/>
                    <a:gd name="connsiteY0" fmla="*/ 1380 h 10000"/>
                    <a:gd name="connsiteX1" fmla="*/ 6704 w 9918"/>
                    <a:gd name="connsiteY1" fmla="*/ 138 h 10000"/>
                    <a:gd name="connsiteX2" fmla="*/ 7895 w 9918"/>
                    <a:gd name="connsiteY2" fmla="*/ 284 h 10000"/>
                    <a:gd name="connsiteX3" fmla="*/ 7501 w 9918"/>
                    <a:gd name="connsiteY3" fmla="*/ 2645 h 10000"/>
                    <a:gd name="connsiteX4" fmla="*/ 9918 w 9918"/>
                    <a:gd name="connsiteY4" fmla="*/ 7427 h 10000"/>
                    <a:gd name="connsiteX5" fmla="*/ 2661 w 9918"/>
                    <a:gd name="connsiteY5" fmla="*/ 10000 h 10000"/>
                    <a:gd name="connsiteX6" fmla="*/ 0 w 9918"/>
                    <a:gd name="connsiteY6" fmla="*/ 1899 h 10000"/>
                    <a:gd name="connsiteX7" fmla="*/ 1355 w 9918"/>
                    <a:gd name="connsiteY7" fmla="*/ 2476 h 10000"/>
                    <a:gd name="connsiteX8" fmla="*/ 4413 w 9918"/>
                    <a:gd name="connsiteY8" fmla="*/ 224 h 10000"/>
                    <a:gd name="connsiteX9" fmla="*/ 5917 w 9918"/>
                    <a:gd name="connsiteY9" fmla="*/ 1380 h 10000"/>
                    <a:gd name="connsiteX0" fmla="*/ 6326 w 10360"/>
                    <a:gd name="connsiteY0" fmla="*/ 1380 h 10000"/>
                    <a:gd name="connsiteX1" fmla="*/ 7119 w 10360"/>
                    <a:gd name="connsiteY1" fmla="*/ 138 h 10000"/>
                    <a:gd name="connsiteX2" fmla="*/ 8320 w 10360"/>
                    <a:gd name="connsiteY2" fmla="*/ 284 h 10000"/>
                    <a:gd name="connsiteX3" fmla="*/ 7923 w 10360"/>
                    <a:gd name="connsiteY3" fmla="*/ 2645 h 10000"/>
                    <a:gd name="connsiteX4" fmla="*/ 10360 w 10360"/>
                    <a:gd name="connsiteY4" fmla="*/ 7427 h 10000"/>
                    <a:gd name="connsiteX5" fmla="*/ 3043 w 10360"/>
                    <a:gd name="connsiteY5" fmla="*/ 10000 h 10000"/>
                    <a:gd name="connsiteX6" fmla="*/ 0 w 10360"/>
                    <a:gd name="connsiteY6" fmla="*/ 1899 h 10000"/>
                    <a:gd name="connsiteX7" fmla="*/ 1726 w 10360"/>
                    <a:gd name="connsiteY7" fmla="*/ 2476 h 10000"/>
                    <a:gd name="connsiteX8" fmla="*/ 4809 w 10360"/>
                    <a:gd name="connsiteY8" fmla="*/ 224 h 10000"/>
                    <a:gd name="connsiteX9" fmla="*/ 6326 w 10360"/>
                    <a:gd name="connsiteY9" fmla="*/ 1380 h 10000"/>
                    <a:gd name="connsiteX0" fmla="*/ 5966 w 10000"/>
                    <a:gd name="connsiteY0" fmla="*/ 1380 h 10000"/>
                    <a:gd name="connsiteX1" fmla="*/ 6759 w 10000"/>
                    <a:gd name="connsiteY1" fmla="*/ 138 h 10000"/>
                    <a:gd name="connsiteX2" fmla="*/ 7960 w 10000"/>
                    <a:gd name="connsiteY2" fmla="*/ 284 h 10000"/>
                    <a:gd name="connsiteX3" fmla="*/ 7563 w 10000"/>
                    <a:gd name="connsiteY3" fmla="*/ 2645 h 10000"/>
                    <a:gd name="connsiteX4" fmla="*/ 10000 w 10000"/>
                    <a:gd name="connsiteY4" fmla="*/ 7427 h 10000"/>
                    <a:gd name="connsiteX5" fmla="*/ 2683 w 10000"/>
                    <a:gd name="connsiteY5" fmla="*/ 10000 h 10000"/>
                    <a:gd name="connsiteX6" fmla="*/ 0 w 10000"/>
                    <a:gd name="connsiteY6" fmla="*/ 2508 h 10000"/>
                    <a:gd name="connsiteX7" fmla="*/ 1366 w 10000"/>
                    <a:gd name="connsiteY7" fmla="*/ 2476 h 10000"/>
                    <a:gd name="connsiteX8" fmla="*/ 4449 w 10000"/>
                    <a:gd name="connsiteY8" fmla="*/ 224 h 10000"/>
                    <a:gd name="connsiteX9" fmla="*/ 5966 w 10000"/>
                    <a:gd name="connsiteY9" fmla="*/ 1380 h 10000"/>
                    <a:gd name="connsiteX0" fmla="*/ 5966 w 10000"/>
                    <a:gd name="connsiteY0" fmla="*/ 1380 h 10000"/>
                    <a:gd name="connsiteX1" fmla="*/ 6759 w 10000"/>
                    <a:gd name="connsiteY1" fmla="*/ 138 h 10000"/>
                    <a:gd name="connsiteX2" fmla="*/ 7960 w 10000"/>
                    <a:gd name="connsiteY2" fmla="*/ 284 h 10000"/>
                    <a:gd name="connsiteX3" fmla="*/ 7563 w 10000"/>
                    <a:gd name="connsiteY3" fmla="*/ 2645 h 10000"/>
                    <a:gd name="connsiteX4" fmla="*/ 10000 w 10000"/>
                    <a:gd name="connsiteY4" fmla="*/ 7427 h 10000"/>
                    <a:gd name="connsiteX5" fmla="*/ 2683 w 10000"/>
                    <a:gd name="connsiteY5" fmla="*/ 10000 h 10000"/>
                    <a:gd name="connsiteX6" fmla="*/ 0 w 10000"/>
                    <a:gd name="connsiteY6" fmla="*/ 2508 h 10000"/>
                    <a:gd name="connsiteX7" fmla="*/ 1366 w 10000"/>
                    <a:gd name="connsiteY7" fmla="*/ 2476 h 10000"/>
                    <a:gd name="connsiteX8" fmla="*/ 4449 w 10000"/>
                    <a:gd name="connsiteY8" fmla="*/ 224 h 10000"/>
                    <a:gd name="connsiteX9" fmla="*/ 5966 w 10000"/>
                    <a:gd name="connsiteY9" fmla="*/ 1380 h 10000"/>
                    <a:gd name="connsiteX0" fmla="*/ 5846 w 9880"/>
                    <a:gd name="connsiteY0" fmla="*/ 1380 h 10000"/>
                    <a:gd name="connsiteX1" fmla="*/ 6639 w 9880"/>
                    <a:gd name="connsiteY1" fmla="*/ 138 h 10000"/>
                    <a:gd name="connsiteX2" fmla="*/ 7840 w 9880"/>
                    <a:gd name="connsiteY2" fmla="*/ 284 h 10000"/>
                    <a:gd name="connsiteX3" fmla="*/ 7443 w 9880"/>
                    <a:gd name="connsiteY3" fmla="*/ 2645 h 10000"/>
                    <a:gd name="connsiteX4" fmla="*/ 9880 w 9880"/>
                    <a:gd name="connsiteY4" fmla="*/ 7427 h 10000"/>
                    <a:gd name="connsiteX5" fmla="*/ 2563 w 9880"/>
                    <a:gd name="connsiteY5" fmla="*/ 10000 h 10000"/>
                    <a:gd name="connsiteX6" fmla="*/ 0 w 9880"/>
                    <a:gd name="connsiteY6" fmla="*/ 2995 h 10000"/>
                    <a:gd name="connsiteX7" fmla="*/ 1246 w 9880"/>
                    <a:gd name="connsiteY7" fmla="*/ 2476 h 10000"/>
                    <a:gd name="connsiteX8" fmla="*/ 4329 w 9880"/>
                    <a:gd name="connsiteY8" fmla="*/ 224 h 10000"/>
                    <a:gd name="connsiteX9" fmla="*/ 5846 w 9880"/>
                    <a:gd name="connsiteY9" fmla="*/ 1380 h 10000"/>
                    <a:gd name="connsiteX0" fmla="*/ 5917 w 10000"/>
                    <a:gd name="connsiteY0" fmla="*/ 1380 h 10000"/>
                    <a:gd name="connsiteX1" fmla="*/ 6720 w 10000"/>
                    <a:gd name="connsiteY1" fmla="*/ 138 h 10000"/>
                    <a:gd name="connsiteX2" fmla="*/ 7935 w 10000"/>
                    <a:gd name="connsiteY2" fmla="*/ 284 h 10000"/>
                    <a:gd name="connsiteX3" fmla="*/ 7533 w 10000"/>
                    <a:gd name="connsiteY3" fmla="*/ 2645 h 10000"/>
                    <a:gd name="connsiteX4" fmla="*/ 10000 w 10000"/>
                    <a:gd name="connsiteY4" fmla="*/ 7427 h 10000"/>
                    <a:gd name="connsiteX5" fmla="*/ 2594 w 10000"/>
                    <a:gd name="connsiteY5" fmla="*/ 10000 h 10000"/>
                    <a:gd name="connsiteX6" fmla="*/ 0 w 10000"/>
                    <a:gd name="connsiteY6" fmla="*/ 2995 h 10000"/>
                    <a:gd name="connsiteX7" fmla="*/ 1261 w 10000"/>
                    <a:gd name="connsiteY7" fmla="*/ 2476 h 10000"/>
                    <a:gd name="connsiteX8" fmla="*/ 4382 w 10000"/>
                    <a:gd name="connsiteY8" fmla="*/ 224 h 10000"/>
                    <a:gd name="connsiteX9" fmla="*/ 5917 w 10000"/>
                    <a:gd name="connsiteY9" fmla="*/ 1380 h 10000"/>
                    <a:gd name="connsiteX0" fmla="*/ 5917 w 10000"/>
                    <a:gd name="connsiteY0" fmla="*/ 1380 h 10000"/>
                    <a:gd name="connsiteX1" fmla="*/ 6720 w 10000"/>
                    <a:gd name="connsiteY1" fmla="*/ 138 h 10000"/>
                    <a:gd name="connsiteX2" fmla="*/ 7935 w 10000"/>
                    <a:gd name="connsiteY2" fmla="*/ 284 h 10000"/>
                    <a:gd name="connsiteX3" fmla="*/ 7533 w 10000"/>
                    <a:gd name="connsiteY3" fmla="*/ 2645 h 10000"/>
                    <a:gd name="connsiteX4" fmla="*/ 10000 w 10000"/>
                    <a:gd name="connsiteY4" fmla="*/ 7427 h 10000"/>
                    <a:gd name="connsiteX5" fmla="*/ 2594 w 10000"/>
                    <a:gd name="connsiteY5" fmla="*/ 10000 h 10000"/>
                    <a:gd name="connsiteX6" fmla="*/ 0 w 10000"/>
                    <a:gd name="connsiteY6" fmla="*/ 2995 h 10000"/>
                    <a:gd name="connsiteX7" fmla="*/ 1261 w 10000"/>
                    <a:gd name="connsiteY7" fmla="*/ 2476 h 10000"/>
                    <a:gd name="connsiteX8" fmla="*/ 4018 w 10000"/>
                    <a:gd name="connsiteY8" fmla="*/ 711 h 10000"/>
                    <a:gd name="connsiteX9" fmla="*/ 5917 w 10000"/>
                    <a:gd name="connsiteY9" fmla="*/ 1380 h 10000"/>
                    <a:gd name="connsiteX0" fmla="*/ 5917 w 10000"/>
                    <a:gd name="connsiteY0" fmla="*/ 1380 h 10000"/>
                    <a:gd name="connsiteX1" fmla="*/ 6720 w 10000"/>
                    <a:gd name="connsiteY1" fmla="*/ 138 h 10000"/>
                    <a:gd name="connsiteX2" fmla="*/ 7935 w 10000"/>
                    <a:gd name="connsiteY2" fmla="*/ 284 h 10000"/>
                    <a:gd name="connsiteX3" fmla="*/ 7533 w 10000"/>
                    <a:gd name="connsiteY3" fmla="*/ 2645 h 10000"/>
                    <a:gd name="connsiteX4" fmla="*/ 10000 w 10000"/>
                    <a:gd name="connsiteY4" fmla="*/ 7427 h 10000"/>
                    <a:gd name="connsiteX5" fmla="*/ 2594 w 10000"/>
                    <a:gd name="connsiteY5" fmla="*/ 10000 h 10000"/>
                    <a:gd name="connsiteX6" fmla="*/ 0 w 10000"/>
                    <a:gd name="connsiteY6" fmla="*/ 2995 h 10000"/>
                    <a:gd name="connsiteX7" fmla="*/ 1261 w 10000"/>
                    <a:gd name="connsiteY7" fmla="*/ 2476 h 10000"/>
                    <a:gd name="connsiteX8" fmla="*/ 4018 w 10000"/>
                    <a:gd name="connsiteY8" fmla="*/ 711 h 10000"/>
                    <a:gd name="connsiteX9" fmla="*/ 5917 w 10000"/>
                    <a:gd name="connsiteY9" fmla="*/ 1380 h 10000"/>
                    <a:gd name="connsiteX0" fmla="*/ 5917 w 10000"/>
                    <a:gd name="connsiteY0" fmla="*/ 1380 h 10000"/>
                    <a:gd name="connsiteX1" fmla="*/ 6720 w 10000"/>
                    <a:gd name="connsiteY1" fmla="*/ 138 h 10000"/>
                    <a:gd name="connsiteX2" fmla="*/ 7935 w 10000"/>
                    <a:gd name="connsiteY2" fmla="*/ 284 h 10000"/>
                    <a:gd name="connsiteX3" fmla="*/ 7533 w 10000"/>
                    <a:gd name="connsiteY3" fmla="*/ 2645 h 10000"/>
                    <a:gd name="connsiteX4" fmla="*/ 10000 w 10000"/>
                    <a:gd name="connsiteY4" fmla="*/ 7427 h 10000"/>
                    <a:gd name="connsiteX5" fmla="*/ 2594 w 10000"/>
                    <a:gd name="connsiteY5" fmla="*/ 10000 h 10000"/>
                    <a:gd name="connsiteX6" fmla="*/ 0 w 10000"/>
                    <a:gd name="connsiteY6" fmla="*/ 2995 h 10000"/>
                    <a:gd name="connsiteX7" fmla="*/ 1261 w 10000"/>
                    <a:gd name="connsiteY7" fmla="*/ 2476 h 10000"/>
                    <a:gd name="connsiteX8" fmla="*/ 4018 w 10000"/>
                    <a:gd name="connsiteY8" fmla="*/ 711 h 10000"/>
                    <a:gd name="connsiteX9" fmla="*/ 5917 w 10000"/>
                    <a:gd name="connsiteY9" fmla="*/ 1380 h 10000"/>
                    <a:gd name="connsiteX0" fmla="*/ 5917 w 10000"/>
                    <a:gd name="connsiteY0" fmla="*/ 1380 h 10000"/>
                    <a:gd name="connsiteX1" fmla="*/ 6720 w 10000"/>
                    <a:gd name="connsiteY1" fmla="*/ 138 h 10000"/>
                    <a:gd name="connsiteX2" fmla="*/ 7935 w 10000"/>
                    <a:gd name="connsiteY2" fmla="*/ 284 h 10000"/>
                    <a:gd name="connsiteX3" fmla="*/ 7533 w 10000"/>
                    <a:gd name="connsiteY3" fmla="*/ 2645 h 10000"/>
                    <a:gd name="connsiteX4" fmla="*/ 10000 w 10000"/>
                    <a:gd name="connsiteY4" fmla="*/ 7427 h 10000"/>
                    <a:gd name="connsiteX5" fmla="*/ 2594 w 10000"/>
                    <a:gd name="connsiteY5" fmla="*/ 10000 h 10000"/>
                    <a:gd name="connsiteX6" fmla="*/ 0 w 10000"/>
                    <a:gd name="connsiteY6" fmla="*/ 2995 h 10000"/>
                    <a:gd name="connsiteX7" fmla="*/ 1261 w 10000"/>
                    <a:gd name="connsiteY7" fmla="*/ 2476 h 10000"/>
                    <a:gd name="connsiteX8" fmla="*/ 4018 w 10000"/>
                    <a:gd name="connsiteY8" fmla="*/ 711 h 10000"/>
                    <a:gd name="connsiteX9" fmla="*/ 5917 w 10000"/>
                    <a:gd name="connsiteY9" fmla="*/ 1380 h 10000"/>
                    <a:gd name="connsiteX0" fmla="*/ 5917 w 10000"/>
                    <a:gd name="connsiteY0" fmla="*/ 1380 h 10000"/>
                    <a:gd name="connsiteX1" fmla="*/ 6720 w 10000"/>
                    <a:gd name="connsiteY1" fmla="*/ 138 h 10000"/>
                    <a:gd name="connsiteX2" fmla="*/ 7935 w 10000"/>
                    <a:gd name="connsiteY2" fmla="*/ 284 h 10000"/>
                    <a:gd name="connsiteX3" fmla="*/ 7533 w 10000"/>
                    <a:gd name="connsiteY3" fmla="*/ 2645 h 10000"/>
                    <a:gd name="connsiteX4" fmla="*/ 10000 w 10000"/>
                    <a:gd name="connsiteY4" fmla="*/ 7427 h 10000"/>
                    <a:gd name="connsiteX5" fmla="*/ 2594 w 10000"/>
                    <a:gd name="connsiteY5" fmla="*/ 10000 h 10000"/>
                    <a:gd name="connsiteX6" fmla="*/ 0 w 10000"/>
                    <a:gd name="connsiteY6" fmla="*/ 2995 h 10000"/>
                    <a:gd name="connsiteX7" fmla="*/ 1261 w 10000"/>
                    <a:gd name="connsiteY7" fmla="*/ 2476 h 10000"/>
                    <a:gd name="connsiteX8" fmla="*/ 4018 w 10000"/>
                    <a:gd name="connsiteY8" fmla="*/ 711 h 10000"/>
                    <a:gd name="connsiteX9" fmla="*/ 5917 w 10000"/>
                    <a:gd name="connsiteY9" fmla="*/ 1380 h 10000"/>
                    <a:gd name="connsiteX0" fmla="*/ 5917 w 10000"/>
                    <a:gd name="connsiteY0" fmla="*/ 1380 h 10000"/>
                    <a:gd name="connsiteX1" fmla="*/ 6720 w 10000"/>
                    <a:gd name="connsiteY1" fmla="*/ 138 h 10000"/>
                    <a:gd name="connsiteX2" fmla="*/ 7935 w 10000"/>
                    <a:gd name="connsiteY2" fmla="*/ 284 h 10000"/>
                    <a:gd name="connsiteX3" fmla="*/ 7533 w 10000"/>
                    <a:gd name="connsiteY3" fmla="*/ 2645 h 10000"/>
                    <a:gd name="connsiteX4" fmla="*/ 10000 w 10000"/>
                    <a:gd name="connsiteY4" fmla="*/ 7427 h 10000"/>
                    <a:gd name="connsiteX5" fmla="*/ 2594 w 10000"/>
                    <a:gd name="connsiteY5" fmla="*/ 10000 h 10000"/>
                    <a:gd name="connsiteX6" fmla="*/ 0 w 10000"/>
                    <a:gd name="connsiteY6" fmla="*/ 2995 h 10000"/>
                    <a:gd name="connsiteX7" fmla="*/ 1261 w 10000"/>
                    <a:gd name="connsiteY7" fmla="*/ 2476 h 10000"/>
                    <a:gd name="connsiteX8" fmla="*/ 4018 w 10000"/>
                    <a:gd name="connsiteY8" fmla="*/ 711 h 10000"/>
                    <a:gd name="connsiteX9" fmla="*/ 5917 w 10000"/>
                    <a:gd name="connsiteY9" fmla="*/ 1380 h 10000"/>
                    <a:gd name="connsiteX0" fmla="*/ 5432 w 9515"/>
                    <a:gd name="connsiteY0" fmla="*/ 1380 h 10000"/>
                    <a:gd name="connsiteX1" fmla="*/ 6235 w 9515"/>
                    <a:gd name="connsiteY1" fmla="*/ 138 h 10000"/>
                    <a:gd name="connsiteX2" fmla="*/ 7450 w 9515"/>
                    <a:gd name="connsiteY2" fmla="*/ 284 h 10000"/>
                    <a:gd name="connsiteX3" fmla="*/ 7048 w 9515"/>
                    <a:gd name="connsiteY3" fmla="*/ 2645 h 10000"/>
                    <a:gd name="connsiteX4" fmla="*/ 9515 w 9515"/>
                    <a:gd name="connsiteY4" fmla="*/ 7427 h 10000"/>
                    <a:gd name="connsiteX5" fmla="*/ 2109 w 9515"/>
                    <a:gd name="connsiteY5" fmla="*/ 10000 h 10000"/>
                    <a:gd name="connsiteX6" fmla="*/ 0 w 9515"/>
                    <a:gd name="connsiteY6" fmla="*/ 4822 h 10000"/>
                    <a:gd name="connsiteX7" fmla="*/ 776 w 9515"/>
                    <a:gd name="connsiteY7" fmla="*/ 2476 h 10000"/>
                    <a:gd name="connsiteX8" fmla="*/ 3533 w 9515"/>
                    <a:gd name="connsiteY8" fmla="*/ 711 h 10000"/>
                    <a:gd name="connsiteX9" fmla="*/ 5432 w 9515"/>
                    <a:gd name="connsiteY9" fmla="*/ 1380 h 10000"/>
                    <a:gd name="connsiteX0" fmla="*/ 5709 w 10000"/>
                    <a:gd name="connsiteY0" fmla="*/ 1380 h 10000"/>
                    <a:gd name="connsiteX1" fmla="*/ 6553 w 10000"/>
                    <a:gd name="connsiteY1" fmla="*/ 138 h 10000"/>
                    <a:gd name="connsiteX2" fmla="*/ 7830 w 10000"/>
                    <a:gd name="connsiteY2" fmla="*/ 284 h 10000"/>
                    <a:gd name="connsiteX3" fmla="*/ 7407 w 10000"/>
                    <a:gd name="connsiteY3" fmla="*/ 2645 h 10000"/>
                    <a:gd name="connsiteX4" fmla="*/ 10000 w 10000"/>
                    <a:gd name="connsiteY4" fmla="*/ 7427 h 10000"/>
                    <a:gd name="connsiteX5" fmla="*/ 2217 w 10000"/>
                    <a:gd name="connsiteY5" fmla="*/ 10000 h 10000"/>
                    <a:gd name="connsiteX6" fmla="*/ 0 w 10000"/>
                    <a:gd name="connsiteY6" fmla="*/ 4822 h 10000"/>
                    <a:gd name="connsiteX7" fmla="*/ 816 w 10000"/>
                    <a:gd name="connsiteY7" fmla="*/ 2476 h 10000"/>
                    <a:gd name="connsiteX8" fmla="*/ 3713 w 10000"/>
                    <a:gd name="connsiteY8" fmla="*/ 711 h 10000"/>
                    <a:gd name="connsiteX9" fmla="*/ 5709 w 10000"/>
                    <a:gd name="connsiteY9" fmla="*/ 1380 h 10000"/>
                    <a:gd name="connsiteX0" fmla="*/ 6219 w 10510"/>
                    <a:gd name="connsiteY0" fmla="*/ 1380 h 10000"/>
                    <a:gd name="connsiteX1" fmla="*/ 7063 w 10510"/>
                    <a:gd name="connsiteY1" fmla="*/ 138 h 10000"/>
                    <a:gd name="connsiteX2" fmla="*/ 8340 w 10510"/>
                    <a:gd name="connsiteY2" fmla="*/ 284 h 10000"/>
                    <a:gd name="connsiteX3" fmla="*/ 7917 w 10510"/>
                    <a:gd name="connsiteY3" fmla="*/ 2645 h 10000"/>
                    <a:gd name="connsiteX4" fmla="*/ 10510 w 10510"/>
                    <a:gd name="connsiteY4" fmla="*/ 7427 h 10000"/>
                    <a:gd name="connsiteX5" fmla="*/ 2727 w 10510"/>
                    <a:gd name="connsiteY5" fmla="*/ 10000 h 10000"/>
                    <a:gd name="connsiteX6" fmla="*/ 0 w 10510"/>
                    <a:gd name="connsiteY6" fmla="*/ 3482 h 10000"/>
                    <a:gd name="connsiteX7" fmla="*/ 1326 w 10510"/>
                    <a:gd name="connsiteY7" fmla="*/ 2476 h 10000"/>
                    <a:gd name="connsiteX8" fmla="*/ 4223 w 10510"/>
                    <a:gd name="connsiteY8" fmla="*/ 711 h 10000"/>
                    <a:gd name="connsiteX9" fmla="*/ 6219 w 10510"/>
                    <a:gd name="connsiteY9" fmla="*/ 1380 h 10000"/>
                    <a:gd name="connsiteX0" fmla="*/ 6219 w 10510"/>
                    <a:gd name="connsiteY0" fmla="*/ 1380 h 10000"/>
                    <a:gd name="connsiteX1" fmla="*/ 7063 w 10510"/>
                    <a:gd name="connsiteY1" fmla="*/ 138 h 10000"/>
                    <a:gd name="connsiteX2" fmla="*/ 8340 w 10510"/>
                    <a:gd name="connsiteY2" fmla="*/ 284 h 10000"/>
                    <a:gd name="connsiteX3" fmla="*/ 7917 w 10510"/>
                    <a:gd name="connsiteY3" fmla="*/ 2645 h 10000"/>
                    <a:gd name="connsiteX4" fmla="*/ 10510 w 10510"/>
                    <a:gd name="connsiteY4" fmla="*/ 7427 h 10000"/>
                    <a:gd name="connsiteX5" fmla="*/ 2727 w 10510"/>
                    <a:gd name="connsiteY5" fmla="*/ 10000 h 10000"/>
                    <a:gd name="connsiteX6" fmla="*/ 0 w 10510"/>
                    <a:gd name="connsiteY6" fmla="*/ 3482 h 10000"/>
                    <a:gd name="connsiteX7" fmla="*/ 1326 w 10510"/>
                    <a:gd name="connsiteY7" fmla="*/ 2476 h 10000"/>
                    <a:gd name="connsiteX8" fmla="*/ 4223 w 10510"/>
                    <a:gd name="connsiteY8" fmla="*/ 711 h 10000"/>
                    <a:gd name="connsiteX9" fmla="*/ 6219 w 10510"/>
                    <a:gd name="connsiteY9" fmla="*/ 1380 h 10000"/>
                    <a:gd name="connsiteX0" fmla="*/ 6219 w 10510"/>
                    <a:gd name="connsiteY0" fmla="*/ 1380 h 10000"/>
                    <a:gd name="connsiteX1" fmla="*/ 7063 w 10510"/>
                    <a:gd name="connsiteY1" fmla="*/ 138 h 10000"/>
                    <a:gd name="connsiteX2" fmla="*/ 8340 w 10510"/>
                    <a:gd name="connsiteY2" fmla="*/ 284 h 10000"/>
                    <a:gd name="connsiteX3" fmla="*/ 7917 w 10510"/>
                    <a:gd name="connsiteY3" fmla="*/ 2645 h 10000"/>
                    <a:gd name="connsiteX4" fmla="*/ 10510 w 10510"/>
                    <a:gd name="connsiteY4" fmla="*/ 7427 h 10000"/>
                    <a:gd name="connsiteX5" fmla="*/ 2727 w 10510"/>
                    <a:gd name="connsiteY5" fmla="*/ 10000 h 10000"/>
                    <a:gd name="connsiteX6" fmla="*/ 0 w 10510"/>
                    <a:gd name="connsiteY6" fmla="*/ 3482 h 10000"/>
                    <a:gd name="connsiteX7" fmla="*/ 1453 w 10510"/>
                    <a:gd name="connsiteY7" fmla="*/ 3450 h 10000"/>
                    <a:gd name="connsiteX8" fmla="*/ 4223 w 10510"/>
                    <a:gd name="connsiteY8" fmla="*/ 711 h 10000"/>
                    <a:gd name="connsiteX9" fmla="*/ 6219 w 10510"/>
                    <a:gd name="connsiteY9" fmla="*/ 1380 h 10000"/>
                    <a:gd name="connsiteX0" fmla="*/ 6219 w 10510"/>
                    <a:gd name="connsiteY0" fmla="*/ 1380 h 10000"/>
                    <a:gd name="connsiteX1" fmla="*/ 7063 w 10510"/>
                    <a:gd name="connsiteY1" fmla="*/ 138 h 10000"/>
                    <a:gd name="connsiteX2" fmla="*/ 8340 w 10510"/>
                    <a:gd name="connsiteY2" fmla="*/ 284 h 10000"/>
                    <a:gd name="connsiteX3" fmla="*/ 7917 w 10510"/>
                    <a:gd name="connsiteY3" fmla="*/ 2645 h 10000"/>
                    <a:gd name="connsiteX4" fmla="*/ 10510 w 10510"/>
                    <a:gd name="connsiteY4" fmla="*/ 7427 h 10000"/>
                    <a:gd name="connsiteX5" fmla="*/ 2727 w 10510"/>
                    <a:gd name="connsiteY5" fmla="*/ 10000 h 10000"/>
                    <a:gd name="connsiteX6" fmla="*/ 0 w 10510"/>
                    <a:gd name="connsiteY6" fmla="*/ 3482 h 10000"/>
                    <a:gd name="connsiteX7" fmla="*/ 1453 w 10510"/>
                    <a:gd name="connsiteY7" fmla="*/ 3450 h 10000"/>
                    <a:gd name="connsiteX8" fmla="*/ 4223 w 10510"/>
                    <a:gd name="connsiteY8" fmla="*/ 711 h 10000"/>
                    <a:gd name="connsiteX9" fmla="*/ 6219 w 10510"/>
                    <a:gd name="connsiteY9" fmla="*/ 1380 h 10000"/>
                    <a:gd name="connsiteX0" fmla="*/ 6219 w 10510"/>
                    <a:gd name="connsiteY0" fmla="*/ 1380 h 10000"/>
                    <a:gd name="connsiteX1" fmla="*/ 7063 w 10510"/>
                    <a:gd name="connsiteY1" fmla="*/ 138 h 10000"/>
                    <a:gd name="connsiteX2" fmla="*/ 8340 w 10510"/>
                    <a:gd name="connsiteY2" fmla="*/ 284 h 10000"/>
                    <a:gd name="connsiteX3" fmla="*/ 7917 w 10510"/>
                    <a:gd name="connsiteY3" fmla="*/ 2645 h 10000"/>
                    <a:gd name="connsiteX4" fmla="*/ 10510 w 10510"/>
                    <a:gd name="connsiteY4" fmla="*/ 7427 h 10000"/>
                    <a:gd name="connsiteX5" fmla="*/ 2727 w 10510"/>
                    <a:gd name="connsiteY5" fmla="*/ 10000 h 10000"/>
                    <a:gd name="connsiteX6" fmla="*/ 0 w 10510"/>
                    <a:gd name="connsiteY6" fmla="*/ 3482 h 10000"/>
                    <a:gd name="connsiteX7" fmla="*/ 1453 w 10510"/>
                    <a:gd name="connsiteY7" fmla="*/ 3450 h 10000"/>
                    <a:gd name="connsiteX8" fmla="*/ 4223 w 10510"/>
                    <a:gd name="connsiteY8" fmla="*/ 711 h 10000"/>
                    <a:gd name="connsiteX9" fmla="*/ 6219 w 10510"/>
                    <a:gd name="connsiteY9" fmla="*/ 1380 h 10000"/>
                    <a:gd name="connsiteX0" fmla="*/ 6219 w 10510"/>
                    <a:gd name="connsiteY0" fmla="*/ 1380 h 10000"/>
                    <a:gd name="connsiteX1" fmla="*/ 7063 w 10510"/>
                    <a:gd name="connsiteY1" fmla="*/ 138 h 10000"/>
                    <a:gd name="connsiteX2" fmla="*/ 8340 w 10510"/>
                    <a:gd name="connsiteY2" fmla="*/ 284 h 10000"/>
                    <a:gd name="connsiteX3" fmla="*/ 7917 w 10510"/>
                    <a:gd name="connsiteY3" fmla="*/ 2645 h 10000"/>
                    <a:gd name="connsiteX4" fmla="*/ 10510 w 10510"/>
                    <a:gd name="connsiteY4" fmla="*/ 7427 h 10000"/>
                    <a:gd name="connsiteX5" fmla="*/ 2727 w 10510"/>
                    <a:gd name="connsiteY5" fmla="*/ 10000 h 10000"/>
                    <a:gd name="connsiteX6" fmla="*/ 0 w 10510"/>
                    <a:gd name="connsiteY6" fmla="*/ 3482 h 10000"/>
                    <a:gd name="connsiteX7" fmla="*/ 1581 w 10510"/>
                    <a:gd name="connsiteY7" fmla="*/ 3450 h 10000"/>
                    <a:gd name="connsiteX8" fmla="*/ 4223 w 10510"/>
                    <a:gd name="connsiteY8" fmla="*/ 711 h 10000"/>
                    <a:gd name="connsiteX9" fmla="*/ 6219 w 10510"/>
                    <a:gd name="connsiteY9" fmla="*/ 1380 h 10000"/>
                    <a:gd name="connsiteX0" fmla="*/ 6219 w 10510"/>
                    <a:gd name="connsiteY0" fmla="*/ 1380 h 10000"/>
                    <a:gd name="connsiteX1" fmla="*/ 7063 w 10510"/>
                    <a:gd name="connsiteY1" fmla="*/ 138 h 10000"/>
                    <a:gd name="connsiteX2" fmla="*/ 8340 w 10510"/>
                    <a:gd name="connsiteY2" fmla="*/ 284 h 10000"/>
                    <a:gd name="connsiteX3" fmla="*/ 7917 w 10510"/>
                    <a:gd name="connsiteY3" fmla="*/ 2645 h 10000"/>
                    <a:gd name="connsiteX4" fmla="*/ 10510 w 10510"/>
                    <a:gd name="connsiteY4" fmla="*/ 7427 h 10000"/>
                    <a:gd name="connsiteX5" fmla="*/ 2727 w 10510"/>
                    <a:gd name="connsiteY5" fmla="*/ 10000 h 10000"/>
                    <a:gd name="connsiteX6" fmla="*/ 0 w 10510"/>
                    <a:gd name="connsiteY6" fmla="*/ 3482 h 10000"/>
                    <a:gd name="connsiteX7" fmla="*/ 1581 w 10510"/>
                    <a:gd name="connsiteY7" fmla="*/ 3450 h 10000"/>
                    <a:gd name="connsiteX8" fmla="*/ 4223 w 10510"/>
                    <a:gd name="connsiteY8" fmla="*/ 711 h 10000"/>
                    <a:gd name="connsiteX9" fmla="*/ 6219 w 10510"/>
                    <a:gd name="connsiteY9" fmla="*/ 1380 h 10000"/>
                    <a:gd name="connsiteX0" fmla="*/ 6219 w 10510"/>
                    <a:gd name="connsiteY0" fmla="*/ 1380 h 10000"/>
                    <a:gd name="connsiteX1" fmla="*/ 7063 w 10510"/>
                    <a:gd name="connsiteY1" fmla="*/ 138 h 10000"/>
                    <a:gd name="connsiteX2" fmla="*/ 8340 w 10510"/>
                    <a:gd name="connsiteY2" fmla="*/ 284 h 10000"/>
                    <a:gd name="connsiteX3" fmla="*/ 7917 w 10510"/>
                    <a:gd name="connsiteY3" fmla="*/ 2645 h 10000"/>
                    <a:gd name="connsiteX4" fmla="*/ 10510 w 10510"/>
                    <a:gd name="connsiteY4" fmla="*/ 7427 h 10000"/>
                    <a:gd name="connsiteX5" fmla="*/ 2727 w 10510"/>
                    <a:gd name="connsiteY5" fmla="*/ 10000 h 10000"/>
                    <a:gd name="connsiteX6" fmla="*/ 0 w 10510"/>
                    <a:gd name="connsiteY6" fmla="*/ 3482 h 10000"/>
                    <a:gd name="connsiteX7" fmla="*/ 1581 w 10510"/>
                    <a:gd name="connsiteY7" fmla="*/ 3450 h 10000"/>
                    <a:gd name="connsiteX8" fmla="*/ 4095 w 10510"/>
                    <a:gd name="connsiteY8" fmla="*/ 467 h 10000"/>
                    <a:gd name="connsiteX9" fmla="*/ 6219 w 10510"/>
                    <a:gd name="connsiteY9" fmla="*/ 1380 h 10000"/>
                    <a:gd name="connsiteX0" fmla="*/ 6219 w 10510"/>
                    <a:gd name="connsiteY0" fmla="*/ 1380 h 10000"/>
                    <a:gd name="connsiteX1" fmla="*/ 7063 w 10510"/>
                    <a:gd name="connsiteY1" fmla="*/ 138 h 10000"/>
                    <a:gd name="connsiteX2" fmla="*/ 8340 w 10510"/>
                    <a:gd name="connsiteY2" fmla="*/ 284 h 10000"/>
                    <a:gd name="connsiteX3" fmla="*/ 7917 w 10510"/>
                    <a:gd name="connsiteY3" fmla="*/ 2645 h 10000"/>
                    <a:gd name="connsiteX4" fmla="*/ 10510 w 10510"/>
                    <a:gd name="connsiteY4" fmla="*/ 7427 h 10000"/>
                    <a:gd name="connsiteX5" fmla="*/ 2727 w 10510"/>
                    <a:gd name="connsiteY5" fmla="*/ 10000 h 10000"/>
                    <a:gd name="connsiteX6" fmla="*/ 0 w 10510"/>
                    <a:gd name="connsiteY6" fmla="*/ 3482 h 10000"/>
                    <a:gd name="connsiteX7" fmla="*/ 1581 w 10510"/>
                    <a:gd name="connsiteY7" fmla="*/ 3450 h 10000"/>
                    <a:gd name="connsiteX8" fmla="*/ 4095 w 10510"/>
                    <a:gd name="connsiteY8" fmla="*/ 467 h 10000"/>
                    <a:gd name="connsiteX9" fmla="*/ 6219 w 10510"/>
                    <a:gd name="connsiteY9" fmla="*/ 1380 h 10000"/>
                    <a:gd name="connsiteX0" fmla="*/ 6219 w 10510"/>
                    <a:gd name="connsiteY0" fmla="*/ 1380 h 10000"/>
                    <a:gd name="connsiteX1" fmla="*/ 7063 w 10510"/>
                    <a:gd name="connsiteY1" fmla="*/ 138 h 10000"/>
                    <a:gd name="connsiteX2" fmla="*/ 8340 w 10510"/>
                    <a:gd name="connsiteY2" fmla="*/ 284 h 10000"/>
                    <a:gd name="connsiteX3" fmla="*/ 7917 w 10510"/>
                    <a:gd name="connsiteY3" fmla="*/ 2645 h 10000"/>
                    <a:gd name="connsiteX4" fmla="*/ 10510 w 10510"/>
                    <a:gd name="connsiteY4" fmla="*/ 7427 h 10000"/>
                    <a:gd name="connsiteX5" fmla="*/ 2727 w 10510"/>
                    <a:gd name="connsiteY5" fmla="*/ 10000 h 10000"/>
                    <a:gd name="connsiteX6" fmla="*/ 0 w 10510"/>
                    <a:gd name="connsiteY6" fmla="*/ 3482 h 10000"/>
                    <a:gd name="connsiteX7" fmla="*/ 1581 w 10510"/>
                    <a:gd name="connsiteY7" fmla="*/ 3450 h 10000"/>
                    <a:gd name="connsiteX8" fmla="*/ 4095 w 10510"/>
                    <a:gd name="connsiteY8" fmla="*/ 467 h 10000"/>
                    <a:gd name="connsiteX9" fmla="*/ 6219 w 10510"/>
                    <a:gd name="connsiteY9" fmla="*/ 1380 h 10000"/>
                    <a:gd name="connsiteX0" fmla="*/ 6219 w 10510"/>
                    <a:gd name="connsiteY0" fmla="*/ 1380 h 10000"/>
                    <a:gd name="connsiteX1" fmla="*/ 7063 w 10510"/>
                    <a:gd name="connsiteY1" fmla="*/ 138 h 10000"/>
                    <a:gd name="connsiteX2" fmla="*/ 8340 w 10510"/>
                    <a:gd name="connsiteY2" fmla="*/ 284 h 10000"/>
                    <a:gd name="connsiteX3" fmla="*/ 7917 w 10510"/>
                    <a:gd name="connsiteY3" fmla="*/ 2645 h 10000"/>
                    <a:gd name="connsiteX4" fmla="*/ 10510 w 10510"/>
                    <a:gd name="connsiteY4" fmla="*/ 7427 h 10000"/>
                    <a:gd name="connsiteX5" fmla="*/ 2727 w 10510"/>
                    <a:gd name="connsiteY5" fmla="*/ 10000 h 10000"/>
                    <a:gd name="connsiteX6" fmla="*/ 0 w 10510"/>
                    <a:gd name="connsiteY6" fmla="*/ 3482 h 10000"/>
                    <a:gd name="connsiteX7" fmla="*/ 1198 w 10510"/>
                    <a:gd name="connsiteY7" fmla="*/ 3572 h 10000"/>
                    <a:gd name="connsiteX8" fmla="*/ 4095 w 10510"/>
                    <a:gd name="connsiteY8" fmla="*/ 467 h 10000"/>
                    <a:gd name="connsiteX9" fmla="*/ 6219 w 10510"/>
                    <a:gd name="connsiteY9" fmla="*/ 1380 h 10000"/>
                    <a:gd name="connsiteX0" fmla="*/ 6219 w 10510"/>
                    <a:gd name="connsiteY0" fmla="*/ 1380 h 10000"/>
                    <a:gd name="connsiteX1" fmla="*/ 7063 w 10510"/>
                    <a:gd name="connsiteY1" fmla="*/ 138 h 10000"/>
                    <a:gd name="connsiteX2" fmla="*/ 8340 w 10510"/>
                    <a:gd name="connsiteY2" fmla="*/ 284 h 10000"/>
                    <a:gd name="connsiteX3" fmla="*/ 7917 w 10510"/>
                    <a:gd name="connsiteY3" fmla="*/ 2645 h 10000"/>
                    <a:gd name="connsiteX4" fmla="*/ 10510 w 10510"/>
                    <a:gd name="connsiteY4" fmla="*/ 7427 h 10000"/>
                    <a:gd name="connsiteX5" fmla="*/ 2727 w 10510"/>
                    <a:gd name="connsiteY5" fmla="*/ 10000 h 10000"/>
                    <a:gd name="connsiteX6" fmla="*/ 0 w 10510"/>
                    <a:gd name="connsiteY6" fmla="*/ 3482 h 10000"/>
                    <a:gd name="connsiteX7" fmla="*/ 1198 w 10510"/>
                    <a:gd name="connsiteY7" fmla="*/ 3572 h 10000"/>
                    <a:gd name="connsiteX8" fmla="*/ 4095 w 10510"/>
                    <a:gd name="connsiteY8" fmla="*/ 467 h 10000"/>
                    <a:gd name="connsiteX9" fmla="*/ 6219 w 10510"/>
                    <a:gd name="connsiteY9" fmla="*/ 1380 h 10000"/>
                    <a:gd name="connsiteX0" fmla="*/ 6219 w 10510"/>
                    <a:gd name="connsiteY0" fmla="*/ 1380 h 10000"/>
                    <a:gd name="connsiteX1" fmla="*/ 7063 w 10510"/>
                    <a:gd name="connsiteY1" fmla="*/ 138 h 10000"/>
                    <a:gd name="connsiteX2" fmla="*/ 8340 w 10510"/>
                    <a:gd name="connsiteY2" fmla="*/ 284 h 10000"/>
                    <a:gd name="connsiteX3" fmla="*/ 7917 w 10510"/>
                    <a:gd name="connsiteY3" fmla="*/ 2645 h 10000"/>
                    <a:gd name="connsiteX4" fmla="*/ 10510 w 10510"/>
                    <a:gd name="connsiteY4" fmla="*/ 7427 h 10000"/>
                    <a:gd name="connsiteX5" fmla="*/ 2727 w 10510"/>
                    <a:gd name="connsiteY5" fmla="*/ 10000 h 10000"/>
                    <a:gd name="connsiteX6" fmla="*/ 0 w 10510"/>
                    <a:gd name="connsiteY6" fmla="*/ 3482 h 10000"/>
                    <a:gd name="connsiteX7" fmla="*/ 1198 w 10510"/>
                    <a:gd name="connsiteY7" fmla="*/ 3572 h 10000"/>
                    <a:gd name="connsiteX8" fmla="*/ 4095 w 10510"/>
                    <a:gd name="connsiteY8" fmla="*/ 467 h 10000"/>
                    <a:gd name="connsiteX9" fmla="*/ 6219 w 10510"/>
                    <a:gd name="connsiteY9" fmla="*/ 13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0" h="10000">
                      <a:moveTo>
                        <a:pt x="6219" y="1380"/>
                      </a:moveTo>
                      <a:cubicBezTo>
                        <a:pt x="6968" y="170"/>
                        <a:pt x="6927" y="191"/>
                        <a:pt x="7063" y="138"/>
                      </a:cubicBezTo>
                      <a:cubicBezTo>
                        <a:pt x="7374" y="17"/>
                        <a:pt x="8049" y="-155"/>
                        <a:pt x="8340" y="284"/>
                      </a:cubicBezTo>
                      <a:cubicBezTo>
                        <a:pt x="8633" y="722"/>
                        <a:pt x="8086" y="319"/>
                        <a:pt x="7917" y="2645"/>
                      </a:cubicBezTo>
                      <a:lnTo>
                        <a:pt x="10510" y="7427"/>
                      </a:lnTo>
                      <a:lnTo>
                        <a:pt x="2727" y="10000"/>
                      </a:lnTo>
                      <a:lnTo>
                        <a:pt x="0" y="3482"/>
                      </a:lnTo>
                      <a:cubicBezTo>
                        <a:pt x="1360" y="3771"/>
                        <a:pt x="111" y="3546"/>
                        <a:pt x="1198" y="3572"/>
                      </a:cubicBezTo>
                      <a:cubicBezTo>
                        <a:pt x="4198" y="430"/>
                        <a:pt x="1559" y="3166"/>
                        <a:pt x="4095" y="467"/>
                      </a:cubicBezTo>
                      <a:cubicBezTo>
                        <a:pt x="5992" y="933"/>
                        <a:pt x="6234" y="792"/>
                        <a:pt x="6219" y="1380"/>
                      </a:cubicBezTo>
                      <a:close/>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60" name="Moldova">
                  <a:extLst>
                    <a:ext uri="{FF2B5EF4-FFF2-40B4-BE49-F238E27FC236}">
                      <a16:creationId xmlns:a16="http://schemas.microsoft.com/office/drawing/2014/main" id="{A26B7F2F-79CD-9447-B00D-13BFE1BEF003}"/>
                    </a:ext>
                  </a:extLst>
                </p:cNvPr>
                <p:cNvSpPr>
                  <a:spLocks/>
                </p:cNvSpPr>
                <p:nvPr/>
              </p:nvSpPr>
              <p:spPr bwMode="gray">
                <a:xfrm>
                  <a:off x="5670713" y="3775978"/>
                  <a:ext cx="185218" cy="236906"/>
                </a:xfrm>
                <a:custGeom>
                  <a:avLst/>
                  <a:gdLst/>
                  <a:ahLst/>
                  <a:cxnLst>
                    <a:cxn ang="0">
                      <a:pos x="10" y="12"/>
                    </a:cxn>
                    <a:cxn ang="0">
                      <a:pos x="16" y="19"/>
                    </a:cxn>
                    <a:cxn ang="0">
                      <a:pos x="19" y="23"/>
                    </a:cxn>
                    <a:cxn ang="0">
                      <a:pos x="22" y="45"/>
                    </a:cxn>
                    <a:cxn ang="0">
                      <a:pos x="26" y="45"/>
                    </a:cxn>
                    <a:cxn ang="0">
                      <a:pos x="30" y="35"/>
                    </a:cxn>
                    <a:cxn ang="0">
                      <a:pos x="31" y="29"/>
                    </a:cxn>
                    <a:cxn ang="0">
                      <a:pos x="42" y="26"/>
                    </a:cxn>
                    <a:cxn ang="0">
                      <a:pos x="45" y="20"/>
                    </a:cxn>
                    <a:cxn ang="0">
                      <a:pos x="40" y="19"/>
                    </a:cxn>
                    <a:cxn ang="0">
                      <a:pos x="33" y="8"/>
                    </a:cxn>
                    <a:cxn ang="0">
                      <a:pos x="24" y="1"/>
                    </a:cxn>
                    <a:cxn ang="0">
                      <a:pos x="11" y="0"/>
                    </a:cxn>
                    <a:cxn ang="0">
                      <a:pos x="0" y="1"/>
                    </a:cxn>
                    <a:cxn ang="0">
                      <a:pos x="10" y="12"/>
                    </a:cxn>
                    <a:cxn ang="0">
                      <a:pos x="10" y="12"/>
                    </a:cxn>
                  </a:cxnLst>
                  <a:rect l="0" t="0" r="r" b="b"/>
                  <a:pathLst>
                    <a:path w="46" h="46">
                      <a:moveTo>
                        <a:pt x="10" y="12"/>
                      </a:moveTo>
                      <a:lnTo>
                        <a:pt x="16" y="19"/>
                      </a:lnTo>
                      <a:lnTo>
                        <a:pt x="19" y="23"/>
                      </a:lnTo>
                      <a:lnTo>
                        <a:pt x="22" y="45"/>
                      </a:lnTo>
                      <a:lnTo>
                        <a:pt x="26" y="45"/>
                      </a:lnTo>
                      <a:lnTo>
                        <a:pt x="30" y="35"/>
                      </a:lnTo>
                      <a:lnTo>
                        <a:pt x="31" y="29"/>
                      </a:lnTo>
                      <a:lnTo>
                        <a:pt x="42" y="26"/>
                      </a:lnTo>
                      <a:lnTo>
                        <a:pt x="45" y="20"/>
                      </a:lnTo>
                      <a:lnTo>
                        <a:pt x="40" y="19"/>
                      </a:lnTo>
                      <a:lnTo>
                        <a:pt x="33" y="8"/>
                      </a:lnTo>
                      <a:lnTo>
                        <a:pt x="24" y="1"/>
                      </a:lnTo>
                      <a:lnTo>
                        <a:pt x="11" y="0"/>
                      </a:lnTo>
                      <a:lnTo>
                        <a:pt x="0" y="1"/>
                      </a:lnTo>
                      <a:lnTo>
                        <a:pt x="10" y="12"/>
                      </a:lnTo>
                      <a:lnTo>
                        <a:pt x="10" y="12"/>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61" name="Macedonia">
                  <a:extLst>
                    <a:ext uri="{FF2B5EF4-FFF2-40B4-BE49-F238E27FC236}">
                      <a16:creationId xmlns:a16="http://schemas.microsoft.com/office/drawing/2014/main" id="{1CC1EB02-FF54-214D-9869-106C63E3AD8C}"/>
                    </a:ext>
                  </a:extLst>
                </p:cNvPr>
                <p:cNvSpPr>
                  <a:spLocks/>
                </p:cNvSpPr>
                <p:nvPr/>
              </p:nvSpPr>
              <p:spPr bwMode="gray">
                <a:xfrm>
                  <a:off x="5311195" y="4172564"/>
                  <a:ext cx="107234" cy="221780"/>
                </a:xfrm>
                <a:custGeom>
                  <a:avLst/>
                  <a:gdLst/>
                  <a:ahLst/>
                  <a:cxnLst>
                    <a:cxn ang="0">
                      <a:pos x="0" y="33"/>
                    </a:cxn>
                    <a:cxn ang="0">
                      <a:pos x="0" y="33"/>
                    </a:cxn>
                    <a:cxn ang="0">
                      <a:pos x="1" y="11"/>
                    </a:cxn>
                    <a:cxn ang="0">
                      <a:pos x="12" y="0"/>
                    </a:cxn>
                    <a:cxn ang="0">
                      <a:pos x="25" y="26"/>
                    </a:cxn>
                    <a:cxn ang="0">
                      <a:pos x="13" y="43"/>
                    </a:cxn>
                    <a:cxn ang="0">
                      <a:pos x="0" y="33"/>
                    </a:cxn>
                    <a:cxn ang="0">
                      <a:pos x="0" y="33"/>
                    </a:cxn>
                  </a:cxnLst>
                  <a:rect l="0" t="0" r="r" b="b"/>
                  <a:pathLst>
                    <a:path w="26" h="44">
                      <a:moveTo>
                        <a:pt x="0" y="33"/>
                      </a:moveTo>
                      <a:lnTo>
                        <a:pt x="0" y="33"/>
                      </a:lnTo>
                      <a:lnTo>
                        <a:pt x="1" y="11"/>
                      </a:lnTo>
                      <a:lnTo>
                        <a:pt x="12" y="0"/>
                      </a:lnTo>
                      <a:lnTo>
                        <a:pt x="25" y="26"/>
                      </a:lnTo>
                      <a:lnTo>
                        <a:pt x="13" y="43"/>
                      </a:lnTo>
                      <a:lnTo>
                        <a:pt x="0" y="33"/>
                      </a:lnTo>
                      <a:lnTo>
                        <a:pt x="0" y="33"/>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62" name="Luxembourg">
                  <a:extLst>
                    <a:ext uri="{FF2B5EF4-FFF2-40B4-BE49-F238E27FC236}">
                      <a16:creationId xmlns:a16="http://schemas.microsoft.com/office/drawing/2014/main" id="{A6EEAB68-39EA-334A-82B5-6ABECD8FEE31}"/>
                    </a:ext>
                  </a:extLst>
                </p:cNvPr>
                <p:cNvSpPr>
                  <a:spLocks/>
                </p:cNvSpPr>
                <p:nvPr/>
              </p:nvSpPr>
              <p:spPr bwMode="gray">
                <a:xfrm>
                  <a:off x="4654938" y="3684644"/>
                  <a:ext cx="30025" cy="44356"/>
                </a:xfrm>
                <a:custGeom>
                  <a:avLst/>
                  <a:gdLst/>
                  <a:ahLst/>
                  <a:cxnLst>
                    <a:cxn ang="0">
                      <a:pos x="0" y="8"/>
                    </a:cxn>
                    <a:cxn ang="0">
                      <a:pos x="0" y="8"/>
                    </a:cxn>
                    <a:cxn ang="0">
                      <a:pos x="5" y="0"/>
                    </a:cxn>
                    <a:cxn ang="0">
                      <a:pos x="7" y="9"/>
                    </a:cxn>
                    <a:cxn ang="0">
                      <a:pos x="0" y="8"/>
                    </a:cxn>
                    <a:cxn ang="0">
                      <a:pos x="0" y="8"/>
                    </a:cxn>
                  </a:cxnLst>
                  <a:rect l="0" t="0" r="r" b="b"/>
                  <a:pathLst>
                    <a:path w="8" h="10">
                      <a:moveTo>
                        <a:pt x="0" y="8"/>
                      </a:moveTo>
                      <a:lnTo>
                        <a:pt x="0" y="8"/>
                      </a:lnTo>
                      <a:lnTo>
                        <a:pt x="5" y="0"/>
                      </a:lnTo>
                      <a:lnTo>
                        <a:pt x="7" y="9"/>
                      </a:lnTo>
                      <a:lnTo>
                        <a:pt x="0" y="8"/>
                      </a:lnTo>
                      <a:lnTo>
                        <a:pt x="0" y="8"/>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63" name="Lithuania">
                  <a:extLst>
                    <a:ext uri="{FF2B5EF4-FFF2-40B4-BE49-F238E27FC236}">
                      <a16:creationId xmlns:a16="http://schemas.microsoft.com/office/drawing/2014/main" id="{7CAFCC4A-DA53-3B4D-8E51-87D9A4FF4F4E}"/>
                    </a:ext>
                  </a:extLst>
                </p:cNvPr>
                <p:cNvSpPr/>
                <p:nvPr/>
              </p:nvSpPr>
              <p:spPr bwMode="gray">
                <a:xfrm>
                  <a:off x="5398294" y="3212273"/>
                  <a:ext cx="309869" cy="205174"/>
                </a:xfrm>
                <a:custGeom>
                  <a:avLst/>
                  <a:gdLst>
                    <a:gd name="connsiteX0" fmla="*/ 304800 w 312250"/>
                    <a:gd name="connsiteY0" fmla="*/ 73819 h 205141"/>
                    <a:gd name="connsiteX1" fmla="*/ 304800 w 312250"/>
                    <a:gd name="connsiteY1" fmla="*/ 73819 h 205141"/>
                    <a:gd name="connsiteX2" fmla="*/ 230981 w 312250"/>
                    <a:gd name="connsiteY2" fmla="*/ 35719 h 205141"/>
                    <a:gd name="connsiteX3" fmla="*/ 223837 w 312250"/>
                    <a:gd name="connsiteY3" fmla="*/ 30957 h 205141"/>
                    <a:gd name="connsiteX4" fmla="*/ 207168 w 312250"/>
                    <a:gd name="connsiteY4" fmla="*/ 23813 h 205141"/>
                    <a:gd name="connsiteX5" fmla="*/ 200025 w 312250"/>
                    <a:gd name="connsiteY5" fmla="*/ 19050 h 205141"/>
                    <a:gd name="connsiteX6" fmla="*/ 185737 w 312250"/>
                    <a:gd name="connsiteY6" fmla="*/ 4763 h 205141"/>
                    <a:gd name="connsiteX7" fmla="*/ 171450 w 312250"/>
                    <a:gd name="connsiteY7" fmla="*/ 0 h 205141"/>
                    <a:gd name="connsiteX8" fmla="*/ 159543 w 312250"/>
                    <a:gd name="connsiteY8" fmla="*/ 9525 h 205141"/>
                    <a:gd name="connsiteX9" fmla="*/ 150018 w 312250"/>
                    <a:gd name="connsiteY9" fmla="*/ 14288 h 205141"/>
                    <a:gd name="connsiteX10" fmla="*/ 133350 w 312250"/>
                    <a:gd name="connsiteY10" fmla="*/ 11907 h 205141"/>
                    <a:gd name="connsiteX11" fmla="*/ 123825 w 312250"/>
                    <a:gd name="connsiteY11" fmla="*/ 7144 h 205141"/>
                    <a:gd name="connsiteX12" fmla="*/ 111918 w 312250"/>
                    <a:gd name="connsiteY12" fmla="*/ 4763 h 205141"/>
                    <a:gd name="connsiteX13" fmla="*/ 104775 w 312250"/>
                    <a:gd name="connsiteY13" fmla="*/ 2382 h 205141"/>
                    <a:gd name="connsiteX14" fmla="*/ 45243 w 312250"/>
                    <a:gd name="connsiteY14" fmla="*/ 0 h 205141"/>
                    <a:gd name="connsiteX15" fmla="*/ 14287 w 312250"/>
                    <a:gd name="connsiteY15" fmla="*/ 7144 h 205141"/>
                    <a:gd name="connsiteX16" fmla="*/ 4762 w 312250"/>
                    <a:gd name="connsiteY16" fmla="*/ 21432 h 205141"/>
                    <a:gd name="connsiteX17" fmla="*/ 0 w 312250"/>
                    <a:gd name="connsiteY17" fmla="*/ 28575 h 205141"/>
                    <a:gd name="connsiteX18" fmla="*/ 2381 w 312250"/>
                    <a:gd name="connsiteY18" fmla="*/ 54769 h 205141"/>
                    <a:gd name="connsiteX19" fmla="*/ 7143 w 312250"/>
                    <a:gd name="connsiteY19" fmla="*/ 61913 h 205141"/>
                    <a:gd name="connsiteX20" fmla="*/ 16668 w 312250"/>
                    <a:gd name="connsiteY20" fmla="*/ 76200 h 205141"/>
                    <a:gd name="connsiteX21" fmla="*/ 21431 w 312250"/>
                    <a:gd name="connsiteY21" fmla="*/ 90488 h 205141"/>
                    <a:gd name="connsiteX22" fmla="*/ 23812 w 312250"/>
                    <a:gd name="connsiteY22" fmla="*/ 97632 h 205141"/>
                    <a:gd name="connsiteX23" fmla="*/ 54768 w 312250"/>
                    <a:gd name="connsiteY23" fmla="*/ 104775 h 205141"/>
                    <a:gd name="connsiteX24" fmla="*/ 61912 w 312250"/>
                    <a:gd name="connsiteY24" fmla="*/ 107157 h 205141"/>
                    <a:gd name="connsiteX25" fmla="*/ 73818 w 312250"/>
                    <a:gd name="connsiteY25" fmla="*/ 109538 h 205141"/>
                    <a:gd name="connsiteX26" fmla="*/ 78581 w 312250"/>
                    <a:gd name="connsiteY26" fmla="*/ 116682 h 205141"/>
                    <a:gd name="connsiteX27" fmla="*/ 80962 w 312250"/>
                    <a:gd name="connsiteY27" fmla="*/ 123825 h 205141"/>
                    <a:gd name="connsiteX28" fmla="*/ 92868 w 312250"/>
                    <a:gd name="connsiteY28" fmla="*/ 161925 h 205141"/>
                    <a:gd name="connsiteX29" fmla="*/ 109537 w 312250"/>
                    <a:gd name="connsiteY29" fmla="*/ 166688 h 205141"/>
                    <a:gd name="connsiteX30" fmla="*/ 123825 w 312250"/>
                    <a:gd name="connsiteY30" fmla="*/ 171450 h 205141"/>
                    <a:gd name="connsiteX31" fmla="*/ 135731 w 312250"/>
                    <a:gd name="connsiteY31" fmla="*/ 188119 h 205141"/>
                    <a:gd name="connsiteX32" fmla="*/ 140493 w 312250"/>
                    <a:gd name="connsiteY32" fmla="*/ 195263 h 205141"/>
                    <a:gd name="connsiteX33" fmla="*/ 150018 w 312250"/>
                    <a:gd name="connsiteY33" fmla="*/ 197644 h 205141"/>
                    <a:gd name="connsiteX34" fmla="*/ 154781 w 312250"/>
                    <a:gd name="connsiteY34" fmla="*/ 204788 h 205141"/>
                    <a:gd name="connsiteX35" fmla="*/ 164306 w 312250"/>
                    <a:gd name="connsiteY35" fmla="*/ 202407 h 205141"/>
                    <a:gd name="connsiteX36" fmla="*/ 166687 w 312250"/>
                    <a:gd name="connsiteY36" fmla="*/ 195263 h 205141"/>
                    <a:gd name="connsiteX37" fmla="*/ 169068 w 312250"/>
                    <a:gd name="connsiteY37" fmla="*/ 180975 h 205141"/>
                    <a:gd name="connsiteX38" fmla="*/ 171450 w 312250"/>
                    <a:gd name="connsiteY38" fmla="*/ 173832 h 205141"/>
                    <a:gd name="connsiteX39" fmla="*/ 180975 w 312250"/>
                    <a:gd name="connsiteY39" fmla="*/ 159544 h 205141"/>
                    <a:gd name="connsiteX40" fmla="*/ 185737 w 312250"/>
                    <a:gd name="connsiteY40" fmla="*/ 152400 h 205141"/>
                    <a:gd name="connsiteX41" fmla="*/ 190500 w 312250"/>
                    <a:gd name="connsiteY41" fmla="*/ 138113 h 205141"/>
                    <a:gd name="connsiteX42" fmla="*/ 192881 w 312250"/>
                    <a:gd name="connsiteY42" fmla="*/ 130969 h 205141"/>
                    <a:gd name="connsiteX43" fmla="*/ 195262 w 312250"/>
                    <a:gd name="connsiteY43" fmla="*/ 104775 h 205141"/>
                    <a:gd name="connsiteX44" fmla="*/ 200025 w 312250"/>
                    <a:gd name="connsiteY44" fmla="*/ 97632 h 205141"/>
                    <a:gd name="connsiteX45" fmla="*/ 214312 w 312250"/>
                    <a:gd name="connsiteY45" fmla="*/ 88107 h 205141"/>
                    <a:gd name="connsiteX46" fmla="*/ 221456 w 312250"/>
                    <a:gd name="connsiteY46" fmla="*/ 83344 h 205141"/>
                    <a:gd name="connsiteX47" fmla="*/ 242887 w 312250"/>
                    <a:gd name="connsiteY47" fmla="*/ 71438 h 205141"/>
                    <a:gd name="connsiteX48" fmla="*/ 250031 w 312250"/>
                    <a:gd name="connsiteY48" fmla="*/ 69057 h 205141"/>
                    <a:gd name="connsiteX49" fmla="*/ 257175 w 312250"/>
                    <a:gd name="connsiteY49" fmla="*/ 64294 h 205141"/>
                    <a:gd name="connsiteX50" fmla="*/ 300037 w 312250"/>
                    <a:gd name="connsiteY50" fmla="*/ 69057 h 205141"/>
                    <a:gd name="connsiteX51" fmla="*/ 304800 w 312250"/>
                    <a:gd name="connsiteY51" fmla="*/ 73819 h 205141"/>
                    <a:gd name="connsiteX0" fmla="*/ 304800 w 312250"/>
                    <a:gd name="connsiteY0" fmla="*/ 73819 h 205141"/>
                    <a:gd name="connsiteX1" fmla="*/ 304800 w 312250"/>
                    <a:gd name="connsiteY1" fmla="*/ 73819 h 205141"/>
                    <a:gd name="connsiteX2" fmla="*/ 230981 w 312250"/>
                    <a:gd name="connsiteY2" fmla="*/ 35719 h 205141"/>
                    <a:gd name="connsiteX3" fmla="*/ 223837 w 312250"/>
                    <a:gd name="connsiteY3" fmla="*/ 30957 h 205141"/>
                    <a:gd name="connsiteX4" fmla="*/ 207168 w 312250"/>
                    <a:gd name="connsiteY4" fmla="*/ 23813 h 205141"/>
                    <a:gd name="connsiteX5" fmla="*/ 185737 w 312250"/>
                    <a:gd name="connsiteY5" fmla="*/ 4763 h 205141"/>
                    <a:gd name="connsiteX6" fmla="*/ 171450 w 312250"/>
                    <a:gd name="connsiteY6" fmla="*/ 0 h 205141"/>
                    <a:gd name="connsiteX7" fmla="*/ 159543 w 312250"/>
                    <a:gd name="connsiteY7" fmla="*/ 9525 h 205141"/>
                    <a:gd name="connsiteX8" fmla="*/ 150018 w 312250"/>
                    <a:gd name="connsiteY8" fmla="*/ 14288 h 205141"/>
                    <a:gd name="connsiteX9" fmla="*/ 133350 w 312250"/>
                    <a:gd name="connsiteY9" fmla="*/ 11907 h 205141"/>
                    <a:gd name="connsiteX10" fmla="*/ 123825 w 312250"/>
                    <a:gd name="connsiteY10" fmla="*/ 7144 h 205141"/>
                    <a:gd name="connsiteX11" fmla="*/ 111918 w 312250"/>
                    <a:gd name="connsiteY11" fmla="*/ 4763 h 205141"/>
                    <a:gd name="connsiteX12" fmla="*/ 104775 w 312250"/>
                    <a:gd name="connsiteY12" fmla="*/ 2382 h 205141"/>
                    <a:gd name="connsiteX13" fmla="*/ 45243 w 312250"/>
                    <a:gd name="connsiteY13" fmla="*/ 0 h 205141"/>
                    <a:gd name="connsiteX14" fmla="*/ 14287 w 312250"/>
                    <a:gd name="connsiteY14" fmla="*/ 7144 h 205141"/>
                    <a:gd name="connsiteX15" fmla="*/ 4762 w 312250"/>
                    <a:gd name="connsiteY15" fmla="*/ 21432 h 205141"/>
                    <a:gd name="connsiteX16" fmla="*/ 0 w 312250"/>
                    <a:gd name="connsiteY16" fmla="*/ 28575 h 205141"/>
                    <a:gd name="connsiteX17" fmla="*/ 2381 w 312250"/>
                    <a:gd name="connsiteY17" fmla="*/ 54769 h 205141"/>
                    <a:gd name="connsiteX18" fmla="*/ 7143 w 312250"/>
                    <a:gd name="connsiteY18" fmla="*/ 61913 h 205141"/>
                    <a:gd name="connsiteX19" fmla="*/ 16668 w 312250"/>
                    <a:gd name="connsiteY19" fmla="*/ 76200 h 205141"/>
                    <a:gd name="connsiteX20" fmla="*/ 21431 w 312250"/>
                    <a:gd name="connsiteY20" fmla="*/ 90488 h 205141"/>
                    <a:gd name="connsiteX21" fmla="*/ 23812 w 312250"/>
                    <a:gd name="connsiteY21" fmla="*/ 97632 h 205141"/>
                    <a:gd name="connsiteX22" fmla="*/ 54768 w 312250"/>
                    <a:gd name="connsiteY22" fmla="*/ 104775 h 205141"/>
                    <a:gd name="connsiteX23" fmla="*/ 61912 w 312250"/>
                    <a:gd name="connsiteY23" fmla="*/ 107157 h 205141"/>
                    <a:gd name="connsiteX24" fmla="*/ 73818 w 312250"/>
                    <a:gd name="connsiteY24" fmla="*/ 109538 h 205141"/>
                    <a:gd name="connsiteX25" fmla="*/ 78581 w 312250"/>
                    <a:gd name="connsiteY25" fmla="*/ 116682 h 205141"/>
                    <a:gd name="connsiteX26" fmla="*/ 80962 w 312250"/>
                    <a:gd name="connsiteY26" fmla="*/ 123825 h 205141"/>
                    <a:gd name="connsiteX27" fmla="*/ 92868 w 312250"/>
                    <a:gd name="connsiteY27" fmla="*/ 161925 h 205141"/>
                    <a:gd name="connsiteX28" fmla="*/ 109537 w 312250"/>
                    <a:gd name="connsiteY28" fmla="*/ 166688 h 205141"/>
                    <a:gd name="connsiteX29" fmla="*/ 123825 w 312250"/>
                    <a:gd name="connsiteY29" fmla="*/ 171450 h 205141"/>
                    <a:gd name="connsiteX30" fmla="*/ 135731 w 312250"/>
                    <a:gd name="connsiteY30" fmla="*/ 188119 h 205141"/>
                    <a:gd name="connsiteX31" fmla="*/ 140493 w 312250"/>
                    <a:gd name="connsiteY31" fmla="*/ 195263 h 205141"/>
                    <a:gd name="connsiteX32" fmla="*/ 150018 w 312250"/>
                    <a:gd name="connsiteY32" fmla="*/ 197644 h 205141"/>
                    <a:gd name="connsiteX33" fmla="*/ 154781 w 312250"/>
                    <a:gd name="connsiteY33" fmla="*/ 204788 h 205141"/>
                    <a:gd name="connsiteX34" fmla="*/ 164306 w 312250"/>
                    <a:gd name="connsiteY34" fmla="*/ 202407 h 205141"/>
                    <a:gd name="connsiteX35" fmla="*/ 166687 w 312250"/>
                    <a:gd name="connsiteY35" fmla="*/ 195263 h 205141"/>
                    <a:gd name="connsiteX36" fmla="*/ 169068 w 312250"/>
                    <a:gd name="connsiteY36" fmla="*/ 180975 h 205141"/>
                    <a:gd name="connsiteX37" fmla="*/ 171450 w 312250"/>
                    <a:gd name="connsiteY37" fmla="*/ 173832 h 205141"/>
                    <a:gd name="connsiteX38" fmla="*/ 180975 w 312250"/>
                    <a:gd name="connsiteY38" fmla="*/ 159544 h 205141"/>
                    <a:gd name="connsiteX39" fmla="*/ 185737 w 312250"/>
                    <a:gd name="connsiteY39" fmla="*/ 152400 h 205141"/>
                    <a:gd name="connsiteX40" fmla="*/ 190500 w 312250"/>
                    <a:gd name="connsiteY40" fmla="*/ 138113 h 205141"/>
                    <a:gd name="connsiteX41" fmla="*/ 192881 w 312250"/>
                    <a:gd name="connsiteY41" fmla="*/ 130969 h 205141"/>
                    <a:gd name="connsiteX42" fmla="*/ 195262 w 312250"/>
                    <a:gd name="connsiteY42" fmla="*/ 104775 h 205141"/>
                    <a:gd name="connsiteX43" fmla="*/ 200025 w 312250"/>
                    <a:gd name="connsiteY43" fmla="*/ 97632 h 205141"/>
                    <a:gd name="connsiteX44" fmla="*/ 214312 w 312250"/>
                    <a:gd name="connsiteY44" fmla="*/ 88107 h 205141"/>
                    <a:gd name="connsiteX45" fmla="*/ 221456 w 312250"/>
                    <a:gd name="connsiteY45" fmla="*/ 83344 h 205141"/>
                    <a:gd name="connsiteX46" fmla="*/ 242887 w 312250"/>
                    <a:gd name="connsiteY46" fmla="*/ 71438 h 205141"/>
                    <a:gd name="connsiteX47" fmla="*/ 250031 w 312250"/>
                    <a:gd name="connsiteY47" fmla="*/ 69057 h 205141"/>
                    <a:gd name="connsiteX48" fmla="*/ 257175 w 312250"/>
                    <a:gd name="connsiteY48" fmla="*/ 64294 h 205141"/>
                    <a:gd name="connsiteX49" fmla="*/ 300037 w 312250"/>
                    <a:gd name="connsiteY49" fmla="*/ 69057 h 205141"/>
                    <a:gd name="connsiteX50" fmla="*/ 304800 w 312250"/>
                    <a:gd name="connsiteY50" fmla="*/ 73819 h 205141"/>
                    <a:gd name="connsiteX0" fmla="*/ 304800 w 312250"/>
                    <a:gd name="connsiteY0" fmla="*/ 73819 h 205141"/>
                    <a:gd name="connsiteX1" fmla="*/ 304800 w 312250"/>
                    <a:gd name="connsiteY1" fmla="*/ 73819 h 205141"/>
                    <a:gd name="connsiteX2" fmla="*/ 230981 w 312250"/>
                    <a:gd name="connsiteY2" fmla="*/ 35719 h 205141"/>
                    <a:gd name="connsiteX3" fmla="*/ 207168 w 312250"/>
                    <a:gd name="connsiteY3" fmla="*/ 23813 h 205141"/>
                    <a:gd name="connsiteX4" fmla="*/ 185737 w 312250"/>
                    <a:gd name="connsiteY4" fmla="*/ 4763 h 205141"/>
                    <a:gd name="connsiteX5" fmla="*/ 171450 w 312250"/>
                    <a:gd name="connsiteY5" fmla="*/ 0 h 205141"/>
                    <a:gd name="connsiteX6" fmla="*/ 159543 w 312250"/>
                    <a:gd name="connsiteY6" fmla="*/ 9525 h 205141"/>
                    <a:gd name="connsiteX7" fmla="*/ 150018 w 312250"/>
                    <a:gd name="connsiteY7" fmla="*/ 14288 h 205141"/>
                    <a:gd name="connsiteX8" fmla="*/ 133350 w 312250"/>
                    <a:gd name="connsiteY8" fmla="*/ 11907 h 205141"/>
                    <a:gd name="connsiteX9" fmla="*/ 123825 w 312250"/>
                    <a:gd name="connsiteY9" fmla="*/ 7144 h 205141"/>
                    <a:gd name="connsiteX10" fmla="*/ 111918 w 312250"/>
                    <a:gd name="connsiteY10" fmla="*/ 4763 h 205141"/>
                    <a:gd name="connsiteX11" fmla="*/ 104775 w 312250"/>
                    <a:gd name="connsiteY11" fmla="*/ 2382 h 205141"/>
                    <a:gd name="connsiteX12" fmla="*/ 45243 w 312250"/>
                    <a:gd name="connsiteY12" fmla="*/ 0 h 205141"/>
                    <a:gd name="connsiteX13" fmla="*/ 14287 w 312250"/>
                    <a:gd name="connsiteY13" fmla="*/ 7144 h 205141"/>
                    <a:gd name="connsiteX14" fmla="*/ 4762 w 312250"/>
                    <a:gd name="connsiteY14" fmla="*/ 21432 h 205141"/>
                    <a:gd name="connsiteX15" fmla="*/ 0 w 312250"/>
                    <a:gd name="connsiteY15" fmla="*/ 28575 h 205141"/>
                    <a:gd name="connsiteX16" fmla="*/ 2381 w 312250"/>
                    <a:gd name="connsiteY16" fmla="*/ 54769 h 205141"/>
                    <a:gd name="connsiteX17" fmla="*/ 7143 w 312250"/>
                    <a:gd name="connsiteY17" fmla="*/ 61913 h 205141"/>
                    <a:gd name="connsiteX18" fmla="*/ 16668 w 312250"/>
                    <a:gd name="connsiteY18" fmla="*/ 76200 h 205141"/>
                    <a:gd name="connsiteX19" fmla="*/ 21431 w 312250"/>
                    <a:gd name="connsiteY19" fmla="*/ 90488 h 205141"/>
                    <a:gd name="connsiteX20" fmla="*/ 23812 w 312250"/>
                    <a:gd name="connsiteY20" fmla="*/ 97632 h 205141"/>
                    <a:gd name="connsiteX21" fmla="*/ 54768 w 312250"/>
                    <a:gd name="connsiteY21" fmla="*/ 104775 h 205141"/>
                    <a:gd name="connsiteX22" fmla="*/ 61912 w 312250"/>
                    <a:gd name="connsiteY22" fmla="*/ 107157 h 205141"/>
                    <a:gd name="connsiteX23" fmla="*/ 73818 w 312250"/>
                    <a:gd name="connsiteY23" fmla="*/ 109538 h 205141"/>
                    <a:gd name="connsiteX24" fmla="*/ 78581 w 312250"/>
                    <a:gd name="connsiteY24" fmla="*/ 116682 h 205141"/>
                    <a:gd name="connsiteX25" fmla="*/ 80962 w 312250"/>
                    <a:gd name="connsiteY25" fmla="*/ 123825 h 205141"/>
                    <a:gd name="connsiteX26" fmla="*/ 92868 w 312250"/>
                    <a:gd name="connsiteY26" fmla="*/ 161925 h 205141"/>
                    <a:gd name="connsiteX27" fmla="*/ 109537 w 312250"/>
                    <a:gd name="connsiteY27" fmla="*/ 166688 h 205141"/>
                    <a:gd name="connsiteX28" fmla="*/ 123825 w 312250"/>
                    <a:gd name="connsiteY28" fmla="*/ 171450 h 205141"/>
                    <a:gd name="connsiteX29" fmla="*/ 135731 w 312250"/>
                    <a:gd name="connsiteY29" fmla="*/ 188119 h 205141"/>
                    <a:gd name="connsiteX30" fmla="*/ 140493 w 312250"/>
                    <a:gd name="connsiteY30" fmla="*/ 195263 h 205141"/>
                    <a:gd name="connsiteX31" fmla="*/ 150018 w 312250"/>
                    <a:gd name="connsiteY31" fmla="*/ 197644 h 205141"/>
                    <a:gd name="connsiteX32" fmla="*/ 154781 w 312250"/>
                    <a:gd name="connsiteY32" fmla="*/ 204788 h 205141"/>
                    <a:gd name="connsiteX33" fmla="*/ 164306 w 312250"/>
                    <a:gd name="connsiteY33" fmla="*/ 202407 h 205141"/>
                    <a:gd name="connsiteX34" fmla="*/ 166687 w 312250"/>
                    <a:gd name="connsiteY34" fmla="*/ 195263 h 205141"/>
                    <a:gd name="connsiteX35" fmla="*/ 169068 w 312250"/>
                    <a:gd name="connsiteY35" fmla="*/ 180975 h 205141"/>
                    <a:gd name="connsiteX36" fmla="*/ 171450 w 312250"/>
                    <a:gd name="connsiteY36" fmla="*/ 173832 h 205141"/>
                    <a:gd name="connsiteX37" fmla="*/ 180975 w 312250"/>
                    <a:gd name="connsiteY37" fmla="*/ 159544 h 205141"/>
                    <a:gd name="connsiteX38" fmla="*/ 185737 w 312250"/>
                    <a:gd name="connsiteY38" fmla="*/ 152400 h 205141"/>
                    <a:gd name="connsiteX39" fmla="*/ 190500 w 312250"/>
                    <a:gd name="connsiteY39" fmla="*/ 138113 h 205141"/>
                    <a:gd name="connsiteX40" fmla="*/ 192881 w 312250"/>
                    <a:gd name="connsiteY40" fmla="*/ 130969 h 205141"/>
                    <a:gd name="connsiteX41" fmla="*/ 195262 w 312250"/>
                    <a:gd name="connsiteY41" fmla="*/ 104775 h 205141"/>
                    <a:gd name="connsiteX42" fmla="*/ 200025 w 312250"/>
                    <a:gd name="connsiteY42" fmla="*/ 97632 h 205141"/>
                    <a:gd name="connsiteX43" fmla="*/ 214312 w 312250"/>
                    <a:gd name="connsiteY43" fmla="*/ 88107 h 205141"/>
                    <a:gd name="connsiteX44" fmla="*/ 221456 w 312250"/>
                    <a:gd name="connsiteY44" fmla="*/ 83344 h 205141"/>
                    <a:gd name="connsiteX45" fmla="*/ 242887 w 312250"/>
                    <a:gd name="connsiteY45" fmla="*/ 71438 h 205141"/>
                    <a:gd name="connsiteX46" fmla="*/ 250031 w 312250"/>
                    <a:gd name="connsiteY46" fmla="*/ 69057 h 205141"/>
                    <a:gd name="connsiteX47" fmla="*/ 257175 w 312250"/>
                    <a:gd name="connsiteY47" fmla="*/ 64294 h 205141"/>
                    <a:gd name="connsiteX48" fmla="*/ 300037 w 312250"/>
                    <a:gd name="connsiteY48" fmla="*/ 69057 h 205141"/>
                    <a:gd name="connsiteX49" fmla="*/ 304800 w 312250"/>
                    <a:gd name="connsiteY49" fmla="*/ 73819 h 205141"/>
                    <a:gd name="connsiteX0" fmla="*/ 304800 w 312250"/>
                    <a:gd name="connsiteY0" fmla="*/ 73819 h 205141"/>
                    <a:gd name="connsiteX1" fmla="*/ 304800 w 312250"/>
                    <a:gd name="connsiteY1" fmla="*/ 73819 h 205141"/>
                    <a:gd name="connsiteX2" fmla="*/ 230981 w 312250"/>
                    <a:gd name="connsiteY2" fmla="*/ 35719 h 205141"/>
                    <a:gd name="connsiteX3" fmla="*/ 207168 w 312250"/>
                    <a:gd name="connsiteY3" fmla="*/ 23813 h 205141"/>
                    <a:gd name="connsiteX4" fmla="*/ 185737 w 312250"/>
                    <a:gd name="connsiteY4" fmla="*/ 4763 h 205141"/>
                    <a:gd name="connsiteX5" fmla="*/ 159543 w 312250"/>
                    <a:gd name="connsiteY5" fmla="*/ 9525 h 205141"/>
                    <a:gd name="connsiteX6" fmla="*/ 150018 w 312250"/>
                    <a:gd name="connsiteY6" fmla="*/ 14288 h 205141"/>
                    <a:gd name="connsiteX7" fmla="*/ 133350 w 312250"/>
                    <a:gd name="connsiteY7" fmla="*/ 11907 h 205141"/>
                    <a:gd name="connsiteX8" fmla="*/ 123825 w 312250"/>
                    <a:gd name="connsiteY8" fmla="*/ 7144 h 205141"/>
                    <a:gd name="connsiteX9" fmla="*/ 111918 w 312250"/>
                    <a:gd name="connsiteY9" fmla="*/ 4763 h 205141"/>
                    <a:gd name="connsiteX10" fmla="*/ 104775 w 312250"/>
                    <a:gd name="connsiteY10" fmla="*/ 2382 h 205141"/>
                    <a:gd name="connsiteX11" fmla="*/ 45243 w 312250"/>
                    <a:gd name="connsiteY11" fmla="*/ 0 h 205141"/>
                    <a:gd name="connsiteX12" fmla="*/ 14287 w 312250"/>
                    <a:gd name="connsiteY12" fmla="*/ 7144 h 205141"/>
                    <a:gd name="connsiteX13" fmla="*/ 4762 w 312250"/>
                    <a:gd name="connsiteY13" fmla="*/ 21432 h 205141"/>
                    <a:gd name="connsiteX14" fmla="*/ 0 w 312250"/>
                    <a:gd name="connsiteY14" fmla="*/ 28575 h 205141"/>
                    <a:gd name="connsiteX15" fmla="*/ 2381 w 312250"/>
                    <a:gd name="connsiteY15" fmla="*/ 54769 h 205141"/>
                    <a:gd name="connsiteX16" fmla="*/ 7143 w 312250"/>
                    <a:gd name="connsiteY16" fmla="*/ 61913 h 205141"/>
                    <a:gd name="connsiteX17" fmla="*/ 16668 w 312250"/>
                    <a:gd name="connsiteY17" fmla="*/ 76200 h 205141"/>
                    <a:gd name="connsiteX18" fmla="*/ 21431 w 312250"/>
                    <a:gd name="connsiteY18" fmla="*/ 90488 h 205141"/>
                    <a:gd name="connsiteX19" fmla="*/ 23812 w 312250"/>
                    <a:gd name="connsiteY19" fmla="*/ 97632 h 205141"/>
                    <a:gd name="connsiteX20" fmla="*/ 54768 w 312250"/>
                    <a:gd name="connsiteY20" fmla="*/ 104775 h 205141"/>
                    <a:gd name="connsiteX21" fmla="*/ 61912 w 312250"/>
                    <a:gd name="connsiteY21" fmla="*/ 107157 h 205141"/>
                    <a:gd name="connsiteX22" fmla="*/ 73818 w 312250"/>
                    <a:gd name="connsiteY22" fmla="*/ 109538 h 205141"/>
                    <a:gd name="connsiteX23" fmla="*/ 78581 w 312250"/>
                    <a:gd name="connsiteY23" fmla="*/ 116682 h 205141"/>
                    <a:gd name="connsiteX24" fmla="*/ 80962 w 312250"/>
                    <a:gd name="connsiteY24" fmla="*/ 123825 h 205141"/>
                    <a:gd name="connsiteX25" fmla="*/ 92868 w 312250"/>
                    <a:gd name="connsiteY25" fmla="*/ 161925 h 205141"/>
                    <a:gd name="connsiteX26" fmla="*/ 109537 w 312250"/>
                    <a:gd name="connsiteY26" fmla="*/ 166688 h 205141"/>
                    <a:gd name="connsiteX27" fmla="*/ 123825 w 312250"/>
                    <a:gd name="connsiteY27" fmla="*/ 171450 h 205141"/>
                    <a:gd name="connsiteX28" fmla="*/ 135731 w 312250"/>
                    <a:gd name="connsiteY28" fmla="*/ 188119 h 205141"/>
                    <a:gd name="connsiteX29" fmla="*/ 140493 w 312250"/>
                    <a:gd name="connsiteY29" fmla="*/ 195263 h 205141"/>
                    <a:gd name="connsiteX30" fmla="*/ 150018 w 312250"/>
                    <a:gd name="connsiteY30" fmla="*/ 197644 h 205141"/>
                    <a:gd name="connsiteX31" fmla="*/ 154781 w 312250"/>
                    <a:gd name="connsiteY31" fmla="*/ 204788 h 205141"/>
                    <a:gd name="connsiteX32" fmla="*/ 164306 w 312250"/>
                    <a:gd name="connsiteY32" fmla="*/ 202407 h 205141"/>
                    <a:gd name="connsiteX33" fmla="*/ 166687 w 312250"/>
                    <a:gd name="connsiteY33" fmla="*/ 195263 h 205141"/>
                    <a:gd name="connsiteX34" fmla="*/ 169068 w 312250"/>
                    <a:gd name="connsiteY34" fmla="*/ 180975 h 205141"/>
                    <a:gd name="connsiteX35" fmla="*/ 171450 w 312250"/>
                    <a:gd name="connsiteY35" fmla="*/ 173832 h 205141"/>
                    <a:gd name="connsiteX36" fmla="*/ 180975 w 312250"/>
                    <a:gd name="connsiteY36" fmla="*/ 159544 h 205141"/>
                    <a:gd name="connsiteX37" fmla="*/ 185737 w 312250"/>
                    <a:gd name="connsiteY37" fmla="*/ 152400 h 205141"/>
                    <a:gd name="connsiteX38" fmla="*/ 190500 w 312250"/>
                    <a:gd name="connsiteY38" fmla="*/ 138113 h 205141"/>
                    <a:gd name="connsiteX39" fmla="*/ 192881 w 312250"/>
                    <a:gd name="connsiteY39" fmla="*/ 130969 h 205141"/>
                    <a:gd name="connsiteX40" fmla="*/ 195262 w 312250"/>
                    <a:gd name="connsiteY40" fmla="*/ 104775 h 205141"/>
                    <a:gd name="connsiteX41" fmla="*/ 200025 w 312250"/>
                    <a:gd name="connsiteY41" fmla="*/ 97632 h 205141"/>
                    <a:gd name="connsiteX42" fmla="*/ 214312 w 312250"/>
                    <a:gd name="connsiteY42" fmla="*/ 88107 h 205141"/>
                    <a:gd name="connsiteX43" fmla="*/ 221456 w 312250"/>
                    <a:gd name="connsiteY43" fmla="*/ 83344 h 205141"/>
                    <a:gd name="connsiteX44" fmla="*/ 242887 w 312250"/>
                    <a:gd name="connsiteY44" fmla="*/ 71438 h 205141"/>
                    <a:gd name="connsiteX45" fmla="*/ 250031 w 312250"/>
                    <a:gd name="connsiteY45" fmla="*/ 69057 h 205141"/>
                    <a:gd name="connsiteX46" fmla="*/ 257175 w 312250"/>
                    <a:gd name="connsiteY46" fmla="*/ 64294 h 205141"/>
                    <a:gd name="connsiteX47" fmla="*/ 300037 w 312250"/>
                    <a:gd name="connsiteY47" fmla="*/ 69057 h 205141"/>
                    <a:gd name="connsiteX48" fmla="*/ 304800 w 312250"/>
                    <a:gd name="connsiteY48" fmla="*/ 73819 h 205141"/>
                    <a:gd name="connsiteX0" fmla="*/ 304800 w 312250"/>
                    <a:gd name="connsiteY0" fmla="*/ 73819 h 205141"/>
                    <a:gd name="connsiteX1" fmla="*/ 304800 w 312250"/>
                    <a:gd name="connsiteY1" fmla="*/ 73819 h 205141"/>
                    <a:gd name="connsiteX2" fmla="*/ 230981 w 312250"/>
                    <a:gd name="connsiteY2" fmla="*/ 35719 h 205141"/>
                    <a:gd name="connsiteX3" fmla="*/ 207168 w 312250"/>
                    <a:gd name="connsiteY3" fmla="*/ 23813 h 205141"/>
                    <a:gd name="connsiteX4" fmla="*/ 185737 w 312250"/>
                    <a:gd name="connsiteY4" fmla="*/ 4763 h 205141"/>
                    <a:gd name="connsiteX5" fmla="*/ 159543 w 312250"/>
                    <a:gd name="connsiteY5" fmla="*/ 9525 h 205141"/>
                    <a:gd name="connsiteX6" fmla="*/ 133350 w 312250"/>
                    <a:gd name="connsiteY6" fmla="*/ 11907 h 205141"/>
                    <a:gd name="connsiteX7" fmla="*/ 123825 w 312250"/>
                    <a:gd name="connsiteY7" fmla="*/ 7144 h 205141"/>
                    <a:gd name="connsiteX8" fmla="*/ 111918 w 312250"/>
                    <a:gd name="connsiteY8" fmla="*/ 4763 h 205141"/>
                    <a:gd name="connsiteX9" fmla="*/ 104775 w 312250"/>
                    <a:gd name="connsiteY9" fmla="*/ 2382 h 205141"/>
                    <a:gd name="connsiteX10" fmla="*/ 45243 w 312250"/>
                    <a:gd name="connsiteY10" fmla="*/ 0 h 205141"/>
                    <a:gd name="connsiteX11" fmla="*/ 14287 w 312250"/>
                    <a:gd name="connsiteY11" fmla="*/ 7144 h 205141"/>
                    <a:gd name="connsiteX12" fmla="*/ 4762 w 312250"/>
                    <a:gd name="connsiteY12" fmla="*/ 21432 h 205141"/>
                    <a:gd name="connsiteX13" fmla="*/ 0 w 312250"/>
                    <a:gd name="connsiteY13" fmla="*/ 28575 h 205141"/>
                    <a:gd name="connsiteX14" fmla="*/ 2381 w 312250"/>
                    <a:gd name="connsiteY14" fmla="*/ 54769 h 205141"/>
                    <a:gd name="connsiteX15" fmla="*/ 7143 w 312250"/>
                    <a:gd name="connsiteY15" fmla="*/ 61913 h 205141"/>
                    <a:gd name="connsiteX16" fmla="*/ 16668 w 312250"/>
                    <a:gd name="connsiteY16" fmla="*/ 76200 h 205141"/>
                    <a:gd name="connsiteX17" fmla="*/ 21431 w 312250"/>
                    <a:gd name="connsiteY17" fmla="*/ 90488 h 205141"/>
                    <a:gd name="connsiteX18" fmla="*/ 23812 w 312250"/>
                    <a:gd name="connsiteY18" fmla="*/ 97632 h 205141"/>
                    <a:gd name="connsiteX19" fmla="*/ 54768 w 312250"/>
                    <a:gd name="connsiteY19" fmla="*/ 104775 h 205141"/>
                    <a:gd name="connsiteX20" fmla="*/ 61912 w 312250"/>
                    <a:gd name="connsiteY20" fmla="*/ 107157 h 205141"/>
                    <a:gd name="connsiteX21" fmla="*/ 73818 w 312250"/>
                    <a:gd name="connsiteY21" fmla="*/ 109538 h 205141"/>
                    <a:gd name="connsiteX22" fmla="*/ 78581 w 312250"/>
                    <a:gd name="connsiteY22" fmla="*/ 116682 h 205141"/>
                    <a:gd name="connsiteX23" fmla="*/ 80962 w 312250"/>
                    <a:gd name="connsiteY23" fmla="*/ 123825 h 205141"/>
                    <a:gd name="connsiteX24" fmla="*/ 92868 w 312250"/>
                    <a:gd name="connsiteY24" fmla="*/ 161925 h 205141"/>
                    <a:gd name="connsiteX25" fmla="*/ 109537 w 312250"/>
                    <a:gd name="connsiteY25" fmla="*/ 166688 h 205141"/>
                    <a:gd name="connsiteX26" fmla="*/ 123825 w 312250"/>
                    <a:gd name="connsiteY26" fmla="*/ 171450 h 205141"/>
                    <a:gd name="connsiteX27" fmla="*/ 135731 w 312250"/>
                    <a:gd name="connsiteY27" fmla="*/ 188119 h 205141"/>
                    <a:gd name="connsiteX28" fmla="*/ 140493 w 312250"/>
                    <a:gd name="connsiteY28" fmla="*/ 195263 h 205141"/>
                    <a:gd name="connsiteX29" fmla="*/ 150018 w 312250"/>
                    <a:gd name="connsiteY29" fmla="*/ 197644 h 205141"/>
                    <a:gd name="connsiteX30" fmla="*/ 154781 w 312250"/>
                    <a:gd name="connsiteY30" fmla="*/ 204788 h 205141"/>
                    <a:gd name="connsiteX31" fmla="*/ 164306 w 312250"/>
                    <a:gd name="connsiteY31" fmla="*/ 202407 h 205141"/>
                    <a:gd name="connsiteX32" fmla="*/ 166687 w 312250"/>
                    <a:gd name="connsiteY32" fmla="*/ 195263 h 205141"/>
                    <a:gd name="connsiteX33" fmla="*/ 169068 w 312250"/>
                    <a:gd name="connsiteY33" fmla="*/ 180975 h 205141"/>
                    <a:gd name="connsiteX34" fmla="*/ 171450 w 312250"/>
                    <a:gd name="connsiteY34" fmla="*/ 173832 h 205141"/>
                    <a:gd name="connsiteX35" fmla="*/ 180975 w 312250"/>
                    <a:gd name="connsiteY35" fmla="*/ 159544 h 205141"/>
                    <a:gd name="connsiteX36" fmla="*/ 185737 w 312250"/>
                    <a:gd name="connsiteY36" fmla="*/ 152400 h 205141"/>
                    <a:gd name="connsiteX37" fmla="*/ 190500 w 312250"/>
                    <a:gd name="connsiteY37" fmla="*/ 138113 h 205141"/>
                    <a:gd name="connsiteX38" fmla="*/ 192881 w 312250"/>
                    <a:gd name="connsiteY38" fmla="*/ 130969 h 205141"/>
                    <a:gd name="connsiteX39" fmla="*/ 195262 w 312250"/>
                    <a:gd name="connsiteY39" fmla="*/ 104775 h 205141"/>
                    <a:gd name="connsiteX40" fmla="*/ 200025 w 312250"/>
                    <a:gd name="connsiteY40" fmla="*/ 97632 h 205141"/>
                    <a:gd name="connsiteX41" fmla="*/ 214312 w 312250"/>
                    <a:gd name="connsiteY41" fmla="*/ 88107 h 205141"/>
                    <a:gd name="connsiteX42" fmla="*/ 221456 w 312250"/>
                    <a:gd name="connsiteY42" fmla="*/ 83344 h 205141"/>
                    <a:gd name="connsiteX43" fmla="*/ 242887 w 312250"/>
                    <a:gd name="connsiteY43" fmla="*/ 71438 h 205141"/>
                    <a:gd name="connsiteX44" fmla="*/ 250031 w 312250"/>
                    <a:gd name="connsiteY44" fmla="*/ 69057 h 205141"/>
                    <a:gd name="connsiteX45" fmla="*/ 257175 w 312250"/>
                    <a:gd name="connsiteY45" fmla="*/ 64294 h 205141"/>
                    <a:gd name="connsiteX46" fmla="*/ 300037 w 312250"/>
                    <a:gd name="connsiteY46" fmla="*/ 69057 h 205141"/>
                    <a:gd name="connsiteX47" fmla="*/ 304800 w 312250"/>
                    <a:gd name="connsiteY47" fmla="*/ 73819 h 205141"/>
                    <a:gd name="connsiteX0" fmla="*/ 304800 w 312250"/>
                    <a:gd name="connsiteY0" fmla="*/ 73819 h 205141"/>
                    <a:gd name="connsiteX1" fmla="*/ 304800 w 312250"/>
                    <a:gd name="connsiteY1" fmla="*/ 73819 h 205141"/>
                    <a:gd name="connsiteX2" fmla="*/ 230981 w 312250"/>
                    <a:gd name="connsiteY2" fmla="*/ 35719 h 205141"/>
                    <a:gd name="connsiteX3" fmla="*/ 207168 w 312250"/>
                    <a:gd name="connsiteY3" fmla="*/ 23813 h 205141"/>
                    <a:gd name="connsiteX4" fmla="*/ 185737 w 312250"/>
                    <a:gd name="connsiteY4" fmla="*/ 4763 h 205141"/>
                    <a:gd name="connsiteX5" fmla="*/ 159543 w 312250"/>
                    <a:gd name="connsiteY5" fmla="*/ 9525 h 205141"/>
                    <a:gd name="connsiteX6" fmla="*/ 133350 w 312250"/>
                    <a:gd name="connsiteY6" fmla="*/ 11907 h 205141"/>
                    <a:gd name="connsiteX7" fmla="*/ 111918 w 312250"/>
                    <a:gd name="connsiteY7" fmla="*/ 4763 h 205141"/>
                    <a:gd name="connsiteX8" fmla="*/ 104775 w 312250"/>
                    <a:gd name="connsiteY8" fmla="*/ 2382 h 205141"/>
                    <a:gd name="connsiteX9" fmla="*/ 45243 w 312250"/>
                    <a:gd name="connsiteY9" fmla="*/ 0 h 205141"/>
                    <a:gd name="connsiteX10" fmla="*/ 14287 w 312250"/>
                    <a:gd name="connsiteY10" fmla="*/ 7144 h 205141"/>
                    <a:gd name="connsiteX11" fmla="*/ 4762 w 312250"/>
                    <a:gd name="connsiteY11" fmla="*/ 21432 h 205141"/>
                    <a:gd name="connsiteX12" fmla="*/ 0 w 312250"/>
                    <a:gd name="connsiteY12" fmla="*/ 28575 h 205141"/>
                    <a:gd name="connsiteX13" fmla="*/ 2381 w 312250"/>
                    <a:gd name="connsiteY13" fmla="*/ 54769 h 205141"/>
                    <a:gd name="connsiteX14" fmla="*/ 7143 w 312250"/>
                    <a:gd name="connsiteY14" fmla="*/ 61913 h 205141"/>
                    <a:gd name="connsiteX15" fmla="*/ 16668 w 312250"/>
                    <a:gd name="connsiteY15" fmla="*/ 76200 h 205141"/>
                    <a:gd name="connsiteX16" fmla="*/ 21431 w 312250"/>
                    <a:gd name="connsiteY16" fmla="*/ 90488 h 205141"/>
                    <a:gd name="connsiteX17" fmla="*/ 23812 w 312250"/>
                    <a:gd name="connsiteY17" fmla="*/ 97632 h 205141"/>
                    <a:gd name="connsiteX18" fmla="*/ 54768 w 312250"/>
                    <a:gd name="connsiteY18" fmla="*/ 104775 h 205141"/>
                    <a:gd name="connsiteX19" fmla="*/ 61912 w 312250"/>
                    <a:gd name="connsiteY19" fmla="*/ 107157 h 205141"/>
                    <a:gd name="connsiteX20" fmla="*/ 73818 w 312250"/>
                    <a:gd name="connsiteY20" fmla="*/ 109538 h 205141"/>
                    <a:gd name="connsiteX21" fmla="*/ 78581 w 312250"/>
                    <a:gd name="connsiteY21" fmla="*/ 116682 h 205141"/>
                    <a:gd name="connsiteX22" fmla="*/ 80962 w 312250"/>
                    <a:gd name="connsiteY22" fmla="*/ 123825 h 205141"/>
                    <a:gd name="connsiteX23" fmla="*/ 92868 w 312250"/>
                    <a:gd name="connsiteY23" fmla="*/ 161925 h 205141"/>
                    <a:gd name="connsiteX24" fmla="*/ 109537 w 312250"/>
                    <a:gd name="connsiteY24" fmla="*/ 166688 h 205141"/>
                    <a:gd name="connsiteX25" fmla="*/ 123825 w 312250"/>
                    <a:gd name="connsiteY25" fmla="*/ 171450 h 205141"/>
                    <a:gd name="connsiteX26" fmla="*/ 135731 w 312250"/>
                    <a:gd name="connsiteY26" fmla="*/ 188119 h 205141"/>
                    <a:gd name="connsiteX27" fmla="*/ 140493 w 312250"/>
                    <a:gd name="connsiteY27" fmla="*/ 195263 h 205141"/>
                    <a:gd name="connsiteX28" fmla="*/ 150018 w 312250"/>
                    <a:gd name="connsiteY28" fmla="*/ 197644 h 205141"/>
                    <a:gd name="connsiteX29" fmla="*/ 154781 w 312250"/>
                    <a:gd name="connsiteY29" fmla="*/ 204788 h 205141"/>
                    <a:gd name="connsiteX30" fmla="*/ 164306 w 312250"/>
                    <a:gd name="connsiteY30" fmla="*/ 202407 h 205141"/>
                    <a:gd name="connsiteX31" fmla="*/ 166687 w 312250"/>
                    <a:gd name="connsiteY31" fmla="*/ 195263 h 205141"/>
                    <a:gd name="connsiteX32" fmla="*/ 169068 w 312250"/>
                    <a:gd name="connsiteY32" fmla="*/ 180975 h 205141"/>
                    <a:gd name="connsiteX33" fmla="*/ 171450 w 312250"/>
                    <a:gd name="connsiteY33" fmla="*/ 173832 h 205141"/>
                    <a:gd name="connsiteX34" fmla="*/ 180975 w 312250"/>
                    <a:gd name="connsiteY34" fmla="*/ 159544 h 205141"/>
                    <a:gd name="connsiteX35" fmla="*/ 185737 w 312250"/>
                    <a:gd name="connsiteY35" fmla="*/ 152400 h 205141"/>
                    <a:gd name="connsiteX36" fmla="*/ 190500 w 312250"/>
                    <a:gd name="connsiteY36" fmla="*/ 138113 h 205141"/>
                    <a:gd name="connsiteX37" fmla="*/ 192881 w 312250"/>
                    <a:gd name="connsiteY37" fmla="*/ 130969 h 205141"/>
                    <a:gd name="connsiteX38" fmla="*/ 195262 w 312250"/>
                    <a:gd name="connsiteY38" fmla="*/ 104775 h 205141"/>
                    <a:gd name="connsiteX39" fmla="*/ 200025 w 312250"/>
                    <a:gd name="connsiteY39" fmla="*/ 97632 h 205141"/>
                    <a:gd name="connsiteX40" fmla="*/ 214312 w 312250"/>
                    <a:gd name="connsiteY40" fmla="*/ 88107 h 205141"/>
                    <a:gd name="connsiteX41" fmla="*/ 221456 w 312250"/>
                    <a:gd name="connsiteY41" fmla="*/ 83344 h 205141"/>
                    <a:gd name="connsiteX42" fmla="*/ 242887 w 312250"/>
                    <a:gd name="connsiteY42" fmla="*/ 71438 h 205141"/>
                    <a:gd name="connsiteX43" fmla="*/ 250031 w 312250"/>
                    <a:gd name="connsiteY43" fmla="*/ 69057 h 205141"/>
                    <a:gd name="connsiteX44" fmla="*/ 257175 w 312250"/>
                    <a:gd name="connsiteY44" fmla="*/ 64294 h 205141"/>
                    <a:gd name="connsiteX45" fmla="*/ 300037 w 312250"/>
                    <a:gd name="connsiteY45" fmla="*/ 69057 h 205141"/>
                    <a:gd name="connsiteX46" fmla="*/ 304800 w 312250"/>
                    <a:gd name="connsiteY46" fmla="*/ 73819 h 205141"/>
                    <a:gd name="connsiteX0" fmla="*/ 304800 w 312250"/>
                    <a:gd name="connsiteY0" fmla="*/ 73852 h 205174"/>
                    <a:gd name="connsiteX1" fmla="*/ 304800 w 312250"/>
                    <a:gd name="connsiteY1" fmla="*/ 73852 h 205174"/>
                    <a:gd name="connsiteX2" fmla="*/ 230981 w 312250"/>
                    <a:gd name="connsiteY2" fmla="*/ 35752 h 205174"/>
                    <a:gd name="connsiteX3" fmla="*/ 207168 w 312250"/>
                    <a:gd name="connsiteY3" fmla="*/ 23846 h 205174"/>
                    <a:gd name="connsiteX4" fmla="*/ 185737 w 312250"/>
                    <a:gd name="connsiteY4" fmla="*/ 4796 h 205174"/>
                    <a:gd name="connsiteX5" fmla="*/ 159543 w 312250"/>
                    <a:gd name="connsiteY5" fmla="*/ 9558 h 205174"/>
                    <a:gd name="connsiteX6" fmla="*/ 133350 w 312250"/>
                    <a:gd name="connsiteY6" fmla="*/ 11940 h 205174"/>
                    <a:gd name="connsiteX7" fmla="*/ 111918 w 312250"/>
                    <a:gd name="connsiteY7" fmla="*/ 4796 h 205174"/>
                    <a:gd name="connsiteX8" fmla="*/ 45243 w 312250"/>
                    <a:gd name="connsiteY8" fmla="*/ 33 h 205174"/>
                    <a:gd name="connsiteX9" fmla="*/ 14287 w 312250"/>
                    <a:gd name="connsiteY9" fmla="*/ 7177 h 205174"/>
                    <a:gd name="connsiteX10" fmla="*/ 4762 w 312250"/>
                    <a:gd name="connsiteY10" fmla="*/ 21465 h 205174"/>
                    <a:gd name="connsiteX11" fmla="*/ 0 w 312250"/>
                    <a:gd name="connsiteY11" fmla="*/ 28608 h 205174"/>
                    <a:gd name="connsiteX12" fmla="*/ 2381 w 312250"/>
                    <a:gd name="connsiteY12" fmla="*/ 54802 h 205174"/>
                    <a:gd name="connsiteX13" fmla="*/ 7143 w 312250"/>
                    <a:gd name="connsiteY13" fmla="*/ 61946 h 205174"/>
                    <a:gd name="connsiteX14" fmla="*/ 16668 w 312250"/>
                    <a:gd name="connsiteY14" fmla="*/ 76233 h 205174"/>
                    <a:gd name="connsiteX15" fmla="*/ 21431 w 312250"/>
                    <a:gd name="connsiteY15" fmla="*/ 90521 h 205174"/>
                    <a:gd name="connsiteX16" fmla="*/ 23812 w 312250"/>
                    <a:gd name="connsiteY16" fmla="*/ 97665 h 205174"/>
                    <a:gd name="connsiteX17" fmla="*/ 54768 w 312250"/>
                    <a:gd name="connsiteY17" fmla="*/ 104808 h 205174"/>
                    <a:gd name="connsiteX18" fmla="*/ 61912 w 312250"/>
                    <a:gd name="connsiteY18" fmla="*/ 107190 h 205174"/>
                    <a:gd name="connsiteX19" fmla="*/ 73818 w 312250"/>
                    <a:gd name="connsiteY19" fmla="*/ 109571 h 205174"/>
                    <a:gd name="connsiteX20" fmla="*/ 78581 w 312250"/>
                    <a:gd name="connsiteY20" fmla="*/ 116715 h 205174"/>
                    <a:gd name="connsiteX21" fmla="*/ 80962 w 312250"/>
                    <a:gd name="connsiteY21" fmla="*/ 123858 h 205174"/>
                    <a:gd name="connsiteX22" fmla="*/ 92868 w 312250"/>
                    <a:gd name="connsiteY22" fmla="*/ 161958 h 205174"/>
                    <a:gd name="connsiteX23" fmla="*/ 109537 w 312250"/>
                    <a:gd name="connsiteY23" fmla="*/ 166721 h 205174"/>
                    <a:gd name="connsiteX24" fmla="*/ 123825 w 312250"/>
                    <a:gd name="connsiteY24" fmla="*/ 171483 h 205174"/>
                    <a:gd name="connsiteX25" fmla="*/ 135731 w 312250"/>
                    <a:gd name="connsiteY25" fmla="*/ 188152 h 205174"/>
                    <a:gd name="connsiteX26" fmla="*/ 140493 w 312250"/>
                    <a:gd name="connsiteY26" fmla="*/ 195296 h 205174"/>
                    <a:gd name="connsiteX27" fmla="*/ 150018 w 312250"/>
                    <a:gd name="connsiteY27" fmla="*/ 197677 h 205174"/>
                    <a:gd name="connsiteX28" fmla="*/ 154781 w 312250"/>
                    <a:gd name="connsiteY28" fmla="*/ 204821 h 205174"/>
                    <a:gd name="connsiteX29" fmla="*/ 164306 w 312250"/>
                    <a:gd name="connsiteY29" fmla="*/ 202440 h 205174"/>
                    <a:gd name="connsiteX30" fmla="*/ 166687 w 312250"/>
                    <a:gd name="connsiteY30" fmla="*/ 195296 h 205174"/>
                    <a:gd name="connsiteX31" fmla="*/ 169068 w 312250"/>
                    <a:gd name="connsiteY31" fmla="*/ 181008 h 205174"/>
                    <a:gd name="connsiteX32" fmla="*/ 171450 w 312250"/>
                    <a:gd name="connsiteY32" fmla="*/ 173865 h 205174"/>
                    <a:gd name="connsiteX33" fmla="*/ 180975 w 312250"/>
                    <a:gd name="connsiteY33" fmla="*/ 159577 h 205174"/>
                    <a:gd name="connsiteX34" fmla="*/ 185737 w 312250"/>
                    <a:gd name="connsiteY34" fmla="*/ 152433 h 205174"/>
                    <a:gd name="connsiteX35" fmla="*/ 190500 w 312250"/>
                    <a:gd name="connsiteY35" fmla="*/ 138146 h 205174"/>
                    <a:gd name="connsiteX36" fmla="*/ 192881 w 312250"/>
                    <a:gd name="connsiteY36" fmla="*/ 131002 h 205174"/>
                    <a:gd name="connsiteX37" fmla="*/ 195262 w 312250"/>
                    <a:gd name="connsiteY37" fmla="*/ 104808 h 205174"/>
                    <a:gd name="connsiteX38" fmla="*/ 200025 w 312250"/>
                    <a:gd name="connsiteY38" fmla="*/ 97665 h 205174"/>
                    <a:gd name="connsiteX39" fmla="*/ 214312 w 312250"/>
                    <a:gd name="connsiteY39" fmla="*/ 88140 h 205174"/>
                    <a:gd name="connsiteX40" fmla="*/ 221456 w 312250"/>
                    <a:gd name="connsiteY40" fmla="*/ 83377 h 205174"/>
                    <a:gd name="connsiteX41" fmla="*/ 242887 w 312250"/>
                    <a:gd name="connsiteY41" fmla="*/ 71471 h 205174"/>
                    <a:gd name="connsiteX42" fmla="*/ 250031 w 312250"/>
                    <a:gd name="connsiteY42" fmla="*/ 69090 h 205174"/>
                    <a:gd name="connsiteX43" fmla="*/ 257175 w 312250"/>
                    <a:gd name="connsiteY43" fmla="*/ 64327 h 205174"/>
                    <a:gd name="connsiteX44" fmla="*/ 300037 w 312250"/>
                    <a:gd name="connsiteY44" fmla="*/ 69090 h 205174"/>
                    <a:gd name="connsiteX45" fmla="*/ 304800 w 312250"/>
                    <a:gd name="connsiteY45" fmla="*/ 73852 h 205174"/>
                    <a:gd name="connsiteX0" fmla="*/ 304800 w 312250"/>
                    <a:gd name="connsiteY0" fmla="*/ 73852 h 205174"/>
                    <a:gd name="connsiteX1" fmla="*/ 304800 w 312250"/>
                    <a:gd name="connsiteY1" fmla="*/ 73852 h 205174"/>
                    <a:gd name="connsiteX2" fmla="*/ 230981 w 312250"/>
                    <a:gd name="connsiteY2" fmla="*/ 35752 h 205174"/>
                    <a:gd name="connsiteX3" fmla="*/ 207168 w 312250"/>
                    <a:gd name="connsiteY3" fmla="*/ 23846 h 205174"/>
                    <a:gd name="connsiteX4" fmla="*/ 185737 w 312250"/>
                    <a:gd name="connsiteY4" fmla="*/ 4796 h 205174"/>
                    <a:gd name="connsiteX5" fmla="*/ 159543 w 312250"/>
                    <a:gd name="connsiteY5" fmla="*/ 9558 h 205174"/>
                    <a:gd name="connsiteX6" fmla="*/ 133350 w 312250"/>
                    <a:gd name="connsiteY6" fmla="*/ 11940 h 205174"/>
                    <a:gd name="connsiteX7" fmla="*/ 111918 w 312250"/>
                    <a:gd name="connsiteY7" fmla="*/ 4796 h 205174"/>
                    <a:gd name="connsiteX8" fmla="*/ 45243 w 312250"/>
                    <a:gd name="connsiteY8" fmla="*/ 33 h 205174"/>
                    <a:gd name="connsiteX9" fmla="*/ 14287 w 312250"/>
                    <a:gd name="connsiteY9" fmla="*/ 7177 h 205174"/>
                    <a:gd name="connsiteX10" fmla="*/ 4762 w 312250"/>
                    <a:gd name="connsiteY10" fmla="*/ 21465 h 205174"/>
                    <a:gd name="connsiteX11" fmla="*/ 0 w 312250"/>
                    <a:gd name="connsiteY11" fmla="*/ 28608 h 205174"/>
                    <a:gd name="connsiteX12" fmla="*/ 2381 w 312250"/>
                    <a:gd name="connsiteY12" fmla="*/ 54802 h 205174"/>
                    <a:gd name="connsiteX13" fmla="*/ 7143 w 312250"/>
                    <a:gd name="connsiteY13" fmla="*/ 61946 h 205174"/>
                    <a:gd name="connsiteX14" fmla="*/ 16668 w 312250"/>
                    <a:gd name="connsiteY14" fmla="*/ 76233 h 205174"/>
                    <a:gd name="connsiteX15" fmla="*/ 21431 w 312250"/>
                    <a:gd name="connsiteY15" fmla="*/ 90521 h 205174"/>
                    <a:gd name="connsiteX16" fmla="*/ 23812 w 312250"/>
                    <a:gd name="connsiteY16" fmla="*/ 97665 h 205174"/>
                    <a:gd name="connsiteX17" fmla="*/ 54768 w 312250"/>
                    <a:gd name="connsiteY17" fmla="*/ 104808 h 205174"/>
                    <a:gd name="connsiteX18" fmla="*/ 61912 w 312250"/>
                    <a:gd name="connsiteY18" fmla="*/ 107190 h 205174"/>
                    <a:gd name="connsiteX19" fmla="*/ 73818 w 312250"/>
                    <a:gd name="connsiteY19" fmla="*/ 109571 h 205174"/>
                    <a:gd name="connsiteX20" fmla="*/ 78581 w 312250"/>
                    <a:gd name="connsiteY20" fmla="*/ 116715 h 205174"/>
                    <a:gd name="connsiteX21" fmla="*/ 80962 w 312250"/>
                    <a:gd name="connsiteY21" fmla="*/ 123858 h 205174"/>
                    <a:gd name="connsiteX22" fmla="*/ 92868 w 312250"/>
                    <a:gd name="connsiteY22" fmla="*/ 161958 h 205174"/>
                    <a:gd name="connsiteX23" fmla="*/ 109537 w 312250"/>
                    <a:gd name="connsiteY23" fmla="*/ 166721 h 205174"/>
                    <a:gd name="connsiteX24" fmla="*/ 123825 w 312250"/>
                    <a:gd name="connsiteY24" fmla="*/ 171483 h 205174"/>
                    <a:gd name="connsiteX25" fmla="*/ 135731 w 312250"/>
                    <a:gd name="connsiteY25" fmla="*/ 188152 h 205174"/>
                    <a:gd name="connsiteX26" fmla="*/ 140493 w 312250"/>
                    <a:gd name="connsiteY26" fmla="*/ 195296 h 205174"/>
                    <a:gd name="connsiteX27" fmla="*/ 150018 w 312250"/>
                    <a:gd name="connsiteY27" fmla="*/ 197677 h 205174"/>
                    <a:gd name="connsiteX28" fmla="*/ 154781 w 312250"/>
                    <a:gd name="connsiteY28" fmla="*/ 204821 h 205174"/>
                    <a:gd name="connsiteX29" fmla="*/ 164306 w 312250"/>
                    <a:gd name="connsiteY29" fmla="*/ 202440 h 205174"/>
                    <a:gd name="connsiteX30" fmla="*/ 166687 w 312250"/>
                    <a:gd name="connsiteY30" fmla="*/ 195296 h 205174"/>
                    <a:gd name="connsiteX31" fmla="*/ 169068 w 312250"/>
                    <a:gd name="connsiteY31" fmla="*/ 181008 h 205174"/>
                    <a:gd name="connsiteX32" fmla="*/ 171450 w 312250"/>
                    <a:gd name="connsiteY32" fmla="*/ 173865 h 205174"/>
                    <a:gd name="connsiteX33" fmla="*/ 180975 w 312250"/>
                    <a:gd name="connsiteY33" fmla="*/ 159577 h 205174"/>
                    <a:gd name="connsiteX34" fmla="*/ 185737 w 312250"/>
                    <a:gd name="connsiteY34" fmla="*/ 152433 h 205174"/>
                    <a:gd name="connsiteX35" fmla="*/ 190500 w 312250"/>
                    <a:gd name="connsiteY35" fmla="*/ 138146 h 205174"/>
                    <a:gd name="connsiteX36" fmla="*/ 192881 w 312250"/>
                    <a:gd name="connsiteY36" fmla="*/ 131002 h 205174"/>
                    <a:gd name="connsiteX37" fmla="*/ 195262 w 312250"/>
                    <a:gd name="connsiteY37" fmla="*/ 104808 h 205174"/>
                    <a:gd name="connsiteX38" fmla="*/ 200025 w 312250"/>
                    <a:gd name="connsiteY38" fmla="*/ 97665 h 205174"/>
                    <a:gd name="connsiteX39" fmla="*/ 221456 w 312250"/>
                    <a:gd name="connsiteY39" fmla="*/ 83377 h 205174"/>
                    <a:gd name="connsiteX40" fmla="*/ 242887 w 312250"/>
                    <a:gd name="connsiteY40" fmla="*/ 71471 h 205174"/>
                    <a:gd name="connsiteX41" fmla="*/ 250031 w 312250"/>
                    <a:gd name="connsiteY41" fmla="*/ 69090 h 205174"/>
                    <a:gd name="connsiteX42" fmla="*/ 257175 w 312250"/>
                    <a:gd name="connsiteY42" fmla="*/ 64327 h 205174"/>
                    <a:gd name="connsiteX43" fmla="*/ 300037 w 312250"/>
                    <a:gd name="connsiteY43" fmla="*/ 69090 h 205174"/>
                    <a:gd name="connsiteX44" fmla="*/ 304800 w 312250"/>
                    <a:gd name="connsiteY44" fmla="*/ 73852 h 205174"/>
                    <a:gd name="connsiteX0" fmla="*/ 304800 w 312250"/>
                    <a:gd name="connsiteY0" fmla="*/ 73852 h 205174"/>
                    <a:gd name="connsiteX1" fmla="*/ 304800 w 312250"/>
                    <a:gd name="connsiteY1" fmla="*/ 73852 h 205174"/>
                    <a:gd name="connsiteX2" fmla="*/ 230981 w 312250"/>
                    <a:gd name="connsiteY2" fmla="*/ 35752 h 205174"/>
                    <a:gd name="connsiteX3" fmla="*/ 207168 w 312250"/>
                    <a:gd name="connsiteY3" fmla="*/ 23846 h 205174"/>
                    <a:gd name="connsiteX4" fmla="*/ 185737 w 312250"/>
                    <a:gd name="connsiteY4" fmla="*/ 4796 h 205174"/>
                    <a:gd name="connsiteX5" fmla="*/ 159543 w 312250"/>
                    <a:gd name="connsiteY5" fmla="*/ 9558 h 205174"/>
                    <a:gd name="connsiteX6" fmla="*/ 133350 w 312250"/>
                    <a:gd name="connsiteY6" fmla="*/ 11940 h 205174"/>
                    <a:gd name="connsiteX7" fmla="*/ 111918 w 312250"/>
                    <a:gd name="connsiteY7" fmla="*/ 4796 h 205174"/>
                    <a:gd name="connsiteX8" fmla="*/ 45243 w 312250"/>
                    <a:gd name="connsiteY8" fmla="*/ 33 h 205174"/>
                    <a:gd name="connsiteX9" fmla="*/ 14287 w 312250"/>
                    <a:gd name="connsiteY9" fmla="*/ 7177 h 205174"/>
                    <a:gd name="connsiteX10" fmla="*/ 4762 w 312250"/>
                    <a:gd name="connsiteY10" fmla="*/ 21465 h 205174"/>
                    <a:gd name="connsiteX11" fmla="*/ 0 w 312250"/>
                    <a:gd name="connsiteY11" fmla="*/ 28608 h 205174"/>
                    <a:gd name="connsiteX12" fmla="*/ 2381 w 312250"/>
                    <a:gd name="connsiteY12" fmla="*/ 54802 h 205174"/>
                    <a:gd name="connsiteX13" fmla="*/ 7143 w 312250"/>
                    <a:gd name="connsiteY13" fmla="*/ 61946 h 205174"/>
                    <a:gd name="connsiteX14" fmla="*/ 16668 w 312250"/>
                    <a:gd name="connsiteY14" fmla="*/ 76233 h 205174"/>
                    <a:gd name="connsiteX15" fmla="*/ 21431 w 312250"/>
                    <a:gd name="connsiteY15" fmla="*/ 90521 h 205174"/>
                    <a:gd name="connsiteX16" fmla="*/ 23812 w 312250"/>
                    <a:gd name="connsiteY16" fmla="*/ 97665 h 205174"/>
                    <a:gd name="connsiteX17" fmla="*/ 54768 w 312250"/>
                    <a:gd name="connsiteY17" fmla="*/ 104808 h 205174"/>
                    <a:gd name="connsiteX18" fmla="*/ 61912 w 312250"/>
                    <a:gd name="connsiteY18" fmla="*/ 107190 h 205174"/>
                    <a:gd name="connsiteX19" fmla="*/ 73818 w 312250"/>
                    <a:gd name="connsiteY19" fmla="*/ 109571 h 205174"/>
                    <a:gd name="connsiteX20" fmla="*/ 78581 w 312250"/>
                    <a:gd name="connsiteY20" fmla="*/ 116715 h 205174"/>
                    <a:gd name="connsiteX21" fmla="*/ 80962 w 312250"/>
                    <a:gd name="connsiteY21" fmla="*/ 123858 h 205174"/>
                    <a:gd name="connsiteX22" fmla="*/ 92868 w 312250"/>
                    <a:gd name="connsiteY22" fmla="*/ 161958 h 205174"/>
                    <a:gd name="connsiteX23" fmla="*/ 109537 w 312250"/>
                    <a:gd name="connsiteY23" fmla="*/ 166721 h 205174"/>
                    <a:gd name="connsiteX24" fmla="*/ 123825 w 312250"/>
                    <a:gd name="connsiteY24" fmla="*/ 171483 h 205174"/>
                    <a:gd name="connsiteX25" fmla="*/ 135731 w 312250"/>
                    <a:gd name="connsiteY25" fmla="*/ 188152 h 205174"/>
                    <a:gd name="connsiteX26" fmla="*/ 140493 w 312250"/>
                    <a:gd name="connsiteY26" fmla="*/ 195296 h 205174"/>
                    <a:gd name="connsiteX27" fmla="*/ 150018 w 312250"/>
                    <a:gd name="connsiteY27" fmla="*/ 197677 h 205174"/>
                    <a:gd name="connsiteX28" fmla="*/ 154781 w 312250"/>
                    <a:gd name="connsiteY28" fmla="*/ 204821 h 205174"/>
                    <a:gd name="connsiteX29" fmla="*/ 164306 w 312250"/>
                    <a:gd name="connsiteY29" fmla="*/ 202440 h 205174"/>
                    <a:gd name="connsiteX30" fmla="*/ 166687 w 312250"/>
                    <a:gd name="connsiteY30" fmla="*/ 195296 h 205174"/>
                    <a:gd name="connsiteX31" fmla="*/ 169068 w 312250"/>
                    <a:gd name="connsiteY31" fmla="*/ 181008 h 205174"/>
                    <a:gd name="connsiteX32" fmla="*/ 171450 w 312250"/>
                    <a:gd name="connsiteY32" fmla="*/ 173865 h 205174"/>
                    <a:gd name="connsiteX33" fmla="*/ 180975 w 312250"/>
                    <a:gd name="connsiteY33" fmla="*/ 159577 h 205174"/>
                    <a:gd name="connsiteX34" fmla="*/ 185737 w 312250"/>
                    <a:gd name="connsiteY34" fmla="*/ 152433 h 205174"/>
                    <a:gd name="connsiteX35" fmla="*/ 190500 w 312250"/>
                    <a:gd name="connsiteY35" fmla="*/ 138146 h 205174"/>
                    <a:gd name="connsiteX36" fmla="*/ 192881 w 312250"/>
                    <a:gd name="connsiteY36" fmla="*/ 131002 h 205174"/>
                    <a:gd name="connsiteX37" fmla="*/ 195262 w 312250"/>
                    <a:gd name="connsiteY37" fmla="*/ 104808 h 205174"/>
                    <a:gd name="connsiteX38" fmla="*/ 200025 w 312250"/>
                    <a:gd name="connsiteY38" fmla="*/ 97665 h 205174"/>
                    <a:gd name="connsiteX39" fmla="*/ 242887 w 312250"/>
                    <a:gd name="connsiteY39" fmla="*/ 71471 h 205174"/>
                    <a:gd name="connsiteX40" fmla="*/ 250031 w 312250"/>
                    <a:gd name="connsiteY40" fmla="*/ 69090 h 205174"/>
                    <a:gd name="connsiteX41" fmla="*/ 257175 w 312250"/>
                    <a:gd name="connsiteY41" fmla="*/ 64327 h 205174"/>
                    <a:gd name="connsiteX42" fmla="*/ 300037 w 312250"/>
                    <a:gd name="connsiteY42" fmla="*/ 69090 h 205174"/>
                    <a:gd name="connsiteX43" fmla="*/ 304800 w 312250"/>
                    <a:gd name="connsiteY43" fmla="*/ 73852 h 205174"/>
                    <a:gd name="connsiteX0" fmla="*/ 304800 w 312250"/>
                    <a:gd name="connsiteY0" fmla="*/ 73852 h 205174"/>
                    <a:gd name="connsiteX1" fmla="*/ 304800 w 312250"/>
                    <a:gd name="connsiteY1" fmla="*/ 73852 h 205174"/>
                    <a:gd name="connsiteX2" fmla="*/ 230981 w 312250"/>
                    <a:gd name="connsiteY2" fmla="*/ 35752 h 205174"/>
                    <a:gd name="connsiteX3" fmla="*/ 207168 w 312250"/>
                    <a:gd name="connsiteY3" fmla="*/ 23846 h 205174"/>
                    <a:gd name="connsiteX4" fmla="*/ 185737 w 312250"/>
                    <a:gd name="connsiteY4" fmla="*/ 4796 h 205174"/>
                    <a:gd name="connsiteX5" fmla="*/ 159543 w 312250"/>
                    <a:gd name="connsiteY5" fmla="*/ 9558 h 205174"/>
                    <a:gd name="connsiteX6" fmla="*/ 133350 w 312250"/>
                    <a:gd name="connsiteY6" fmla="*/ 11940 h 205174"/>
                    <a:gd name="connsiteX7" fmla="*/ 111918 w 312250"/>
                    <a:gd name="connsiteY7" fmla="*/ 4796 h 205174"/>
                    <a:gd name="connsiteX8" fmla="*/ 45243 w 312250"/>
                    <a:gd name="connsiteY8" fmla="*/ 33 h 205174"/>
                    <a:gd name="connsiteX9" fmla="*/ 14287 w 312250"/>
                    <a:gd name="connsiteY9" fmla="*/ 7177 h 205174"/>
                    <a:gd name="connsiteX10" fmla="*/ 4762 w 312250"/>
                    <a:gd name="connsiteY10" fmla="*/ 21465 h 205174"/>
                    <a:gd name="connsiteX11" fmla="*/ 0 w 312250"/>
                    <a:gd name="connsiteY11" fmla="*/ 28608 h 205174"/>
                    <a:gd name="connsiteX12" fmla="*/ 2381 w 312250"/>
                    <a:gd name="connsiteY12" fmla="*/ 54802 h 205174"/>
                    <a:gd name="connsiteX13" fmla="*/ 7143 w 312250"/>
                    <a:gd name="connsiteY13" fmla="*/ 61946 h 205174"/>
                    <a:gd name="connsiteX14" fmla="*/ 16668 w 312250"/>
                    <a:gd name="connsiteY14" fmla="*/ 76233 h 205174"/>
                    <a:gd name="connsiteX15" fmla="*/ 21431 w 312250"/>
                    <a:gd name="connsiteY15" fmla="*/ 90521 h 205174"/>
                    <a:gd name="connsiteX16" fmla="*/ 23812 w 312250"/>
                    <a:gd name="connsiteY16" fmla="*/ 97665 h 205174"/>
                    <a:gd name="connsiteX17" fmla="*/ 54768 w 312250"/>
                    <a:gd name="connsiteY17" fmla="*/ 104808 h 205174"/>
                    <a:gd name="connsiteX18" fmla="*/ 61912 w 312250"/>
                    <a:gd name="connsiteY18" fmla="*/ 107190 h 205174"/>
                    <a:gd name="connsiteX19" fmla="*/ 73818 w 312250"/>
                    <a:gd name="connsiteY19" fmla="*/ 109571 h 205174"/>
                    <a:gd name="connsiteX20" fmla="*/ 78581 w 312250"/>
                    <a:gd name="connsiteY20" fmla="*/ 116715 h 205174"/>
                    <a:gd name="connsiteX21" fmla="*/ 80962 w 312250"/>
                    <a:gd name="connsiteY21" fmla="*/ 123858 h 205174"/>
                    <a:gd name="connsiteX22" fmla="*/ 92868 w 312250"/>
                    <a:gd name="connsiteY22" fmla="*/ 161958 h 205174"/>
                    <a:gd name="connsiteX23" fmla="*/ 109537 w 312250"/>
                    <a:gd name="connsiteY23" fmla="*/ 166721 h 205174"/>
                    <a:gd name="connsiteX24" fmla="*/ 123825 w 312250"/>
                    <a:gd name="connsiteY24" fmla="*/ 171483 h 205174"/>
                    <a:gd name="connsiteX25" fmla="*/ 135731 w 312250"/>
                    <a:gd name="connsiteY25" fmla="*/ 188152 h 205174"/>
                    <a:gd name="connsiteX26" fmla="*/ 140493 w 312250"/>
                    <a:gd name="connsiteY26" fmla="*/ 195296 h 205174"/>
                    <a:gd name="connsiteX27" fmla="*/ 150018 w 312250"/>
                    <a:gd name="connsiteY27" fmla="*/ 197677 h 205174"/>
                    <a:gd name="connsiteX28" fmla="*/ 154781 w 312250"/>
                    <a:gd name="connsiteY28" fmla="*/ 204821 h 205174"/>
                    <a:gd name="connsiteX29" fmla="*/ 164306 w 312250"/>
                    <a:gd name="connsiteY29" fmla="*/ 202440 h 205174"/>
                    <a:gd name="connsiteX30" fmla="*/ 166687 w 312250"/>
                    <a:gd name="connsiteY30" fmla="*/ 195296 h 205174"/>
                    <a:gd name="connsiteX31" fmla="*/ 169068 w 312250"/>
                    <a:gd name="connsiteY31" fmla="*/ 181008 h 205174"/>
                    <a:gd name="connsiteX32" fmla="*/ 171450 w 312250"/>
                    <a:gd name="connsiteY32" fmla="*/ 173865 h 205174"/>
                    <a:gd name="connsiteX33" fmla="*/ 180975 w 312250"/>
                    <a:gd name="connsiteY33" fmla="*/ 159577 h 205174"/>
                    <a:gd name="connsiteX34" fmla="*/ 185737 w 312250"/>
                    <a:gd name="connsiteY34" fmla="*/ 152433 h 205174"/>
                    <a:gd name="connsiteX35" fmla="*/ 190500 w 312250"/>
                    <a:gd name="connsiteY35" fmla="*/ 138146 h 205174"/>
                    <a:gd name="connsiteX36" fmla="*/ 192881 w 312250"/>
                    <a:gd name="connsiteY36" fmla="*/ 131002 h 205174"/>
                    <a:gd name="connsiteX37" fmla="*/ 195262 w 312250"/>
                    <a:gd name="connsiteY37" fmla="*/ 104808 h 205174"/>
                    <a:gd name="connsiteX38" fmla="*/ 200025 w 312250"/>
                    <a:gd name="connsiteY38" fmla="*/ 97665 h 205174"/>
                    <a:gd name="connsiteX39" fmla="*/ 242887 w 312250"/>
                    <a:gd name="connsiteY39" fmla="*/ 71471 h 205174"/>
                    <a:gd name="connsiteX40" fmla="*/ 250031 w 312250"/>
                    <a:gd name="connsiteY40" fmla="*/ 69090 h 205174"/>
                    <a:gd name="connsiteX41" fmla="*/ 300037 w 312250"/>
                    <a:gd name="connsiteY41" fmla="*/ 69090 h 205174"/>
                    <a:gd name="connsiteX42" fmla="*/ 304800 w 312250"/>
                    <a:gd name="connsiteY42" fmla="*/ 73852 h 205174"/>
                    <a:gd name="connsiteX0" fmla="*/ 304800 w 312250"/>
                    <a:gd name="connsiteY0" fmla="*/ 73852 h 205174"/>
                    <a:gd name="connsiteX1" fmla="*/ 304800 w 312250"/>
                    <a:gd name="connsiteY1" fmla="*/ 73852 h 205174"/>
                    <a:gd name="connsiteX2" fmla="*/ 230981 w 312250"/>
                    <a:gd name="connsiteY2" fmla="*/ 35752 h 205174"/>
                    <a:gd name="connsiteX3" fmla="*/ 207168 w 312250"/>
                    <a:gd name="connsiteY3" fmla="*/ 23846 h 205174"/>
                    <a:gd name="connsiteX4" fmla="*/ 185737 w 312250"/>
                    <a:gd name="connsiteY4" fmla="*/ 4796 h 205174"/>
                    <a:gd name="connsiteX5" fmla="*/ 159543 w 312250"/>
                    <a:gd name="connsiteY5" fmla="*/ 9558 h 205174"/>
                    <a:gd name="connsiteX6" fmla="*/ 133350 w 312250"/>
                    <a:gd name="connsiteY6" fmla="*/ 11940 h 205174"/>
                    <a:gd name="connsiteX7" fmla="*/ 111918 w 312250"/>
                    <a:gd name="connsiteY7" fmla="*/ 4796 h 205174"/>
                    <a:gd name="connsiteX8" fmla="*/ 45243 w 312250"/>
                    <a:gd name="connsiteY8" fmla="*/ 33 h 205174"/>
                    <a:gd name="connsiteX9" fmla="*/ 14287 w 312250"/>
                    <a:gd name="connsiteY9" fmla="*/ 7177 h 205174"/>
                    <a:gd name="connsiteX10" fmla="*/ 4762 w 312250"/>
                    <a:gd name="connsiteY10" fmla="*/ 21465 h 205174"/>
                    <a:gd name="connsiteX11" fmla="*/ 0 w 312250"/>
                    <a:gd name="connsiteY11" fmla="*/ 28608 h 205174"/>
                    <a:gd name="connsiteX12" fmla="*/ 2381 w 312250"/>
                    <a:gd name="connsiteY12" fmla="*/ 54802 h 205174"/>
                    <a:gd name="connsiteX13" fmla="*/ 7143 w 312250"/>
                    <a:gd name="connsiteY13" fmla="*/ 61946 h 205174"/>
                    <a:gd name="connsiteX14" fmla="*/ 16668 w 312250"/>
                    <a:gd name="connsiteY14" fmla="*/ 76233 h 205174"/>
                    <a:gd name="connsiteX15" fmla="*/ 21431 w 312250"/>
                    <a:gd name="connsiteY15" fmla="*/ 90521 h 205174"/>
                    <a:gd name="connsiteX16" fmla="*/ 23812 w 312250"/>
                    <a:gd name="connsiteY16" fmla="*/ 97665 h 205174"/>
                    <a:gd name="connsiteX17" fmla="*/ 54768 w 312250"/>
                    <a:gd name="connsiteY17" fmla="*/ 104808 h 205174"/>
                    <a:gd name="connsiteX18" fmla="*/ 61912 w 312250"/>
                    <a:gd name="connsiteY18" fmla="*/ 107190 h 205174"/>
                    <a:gd name="connsiteX19" fmla="*/ 73818 w 312250"/>
                    <a:gd name="connsiteY19" fmla="*/ 109571 h 205174"/>
                    <a:gd name="connsiteX20" fmla="*/ 78581 w 312250"/>
                    <a:gd name="connsiteY20" fmla="*/ 116715 h 205174"/>
                    <a:gd name="connsiteX21" fmla="*/ 80962 w 312250"/>
                    <a:gd name="connsiteY21" fmla="*/ 123858 h 205174"/>
                    <a:gd name="connsiteX22" fmla="*/ 92868 w 312250"/>
                    <a:gd name="connsiteY22" fmla="*/ 161958 h 205174"/>
                    <a:gd name="connsiteX23" fmla="*/ 109537 w 312250"/>
                    <a:gd name="connsiteY23" fmla="*/ 166721 h 205174"/>
                    <a:gd name="connsiteX24" fmla="*/ 123825 w 312250"/>
                    <a:gd name="connsiteY24" fmla="*/ 171483 h 205174"/>
                    <a:gd name="connsiteX25" fmla="*/ 135731 w 312250"/>
                    <a:gd name="connsiteY25" fmla="*/ 188152 h 205174"/>
                    <a:gd name="connsiteX26" fmla="*/ 140493 w 312250"/>
                    <a:gd name="connsiteY26" fmla="*/ 195296 h 205174"/>
                    <a:gd name="connsiteX27" fmla="*/ 150018 w 312250"/>
                    <a:gd name="connsiteY27" fmla="*/ 197677 h 205174"/>
                    <a:gd name="connsiteX28" fmla="*/ 154781 w 312250"/>
                    <a:gd name="connsiteY28" fmla="*/ 204821 h 205174"/>
                    <a:gd name="connsiteX29" fmla="*/ 164306 w 312250"/>
                    <a:gd name="connsiteY29" fmla="*/ 202440 h 205174"/>
                    <a:gd name="connsiteX30" fmla="*/ 166687 w 312250"/>
                    <a:gd name="connsiteY30" fmla="*/ 195296 h 205174"/>
                    <a:gd name="connsiteX31" fmla="*/ 169068 w 312250"/>
                    <a:gd name="connsiteY31" fmla="*/ 181008 h 205174"/>
                    <a:gd name="connsiteX32" fmla="*/ 171450 w 312250"/>
                    <a:gd name="connsiteY32" fmla="*/ 173865 h 205174"/>
                    <a:gd name="connsiteX33" fmla="*/ 180975 w 312250"/>
                    <a:gd name="connsiteY33" fmla="*/ 159577 h 205174"/>
                    <a:gd name="connsiteX34" fmla="*/ 185737 w 312250"/>
                    <a:gd name="connsiteY34" fmla="*/ 152433 h 205174"/>
                    <a:gd name="connsiteX35" fmla="*/ 190500 w 312250"/>
                    <a:gd name="connsiteY35" fmla="*/ 138146 h 205174"/>
                    <a:gd name="connsiteX36" fmla="*/ 195262 w 312250"/>
                    <a:gd name="connsiteY36" fmla="*/ 104808 h 205174"/>
                    <a:gd name="connsiteX37" fmla="*/ 200025 w 312250"/>
                    <a:gd name="connsiteY37" fmla="*/ 97665 h 205174"/>
                    <a:gd name="connsiteX38" fmla="*/ 242887 w 312250"/>
                    <a:gd name="connsiteY38" fmla="*/ 71471 h 205174"/>
                    <a:gd name="connsiteX39" fmla="*/ 250031 w 312250"/>
                    <a:gd name="connsiteY39" fmla="*/ 69090 h 205174"/>
                    <a:gd name="connsiteX40" fmla="*/ 300037 w 312250"/>
                    <a:gd name="connsiteY40" fmla="*/ 69090 h 205174"/>
                    <a:gd name="connsiteX41" fmla="*/ 304800 w 312250"/>
                    <a:gd name="connsiteY41" fmla="*/ 73852 h 205174"/>
                    <a:gd name="connsiteX0" fmla="*/ 304800 w 312250"/>
                    <a:gd name="connsiteY0" fmla="*/ 73852 h 205174"/>
                    <a:gd name="connsiteX1" fmla="*/ 304800 w 312250"/>
                    <a:gd name="connsiteY1" fmla="*/ 73852 h 205174"/>
                    <a:gd name="connsiteX2" fmla="*/ 230981 w 312250"/>
                    <a:gd name="connsiteY2" fmla="*/ 35752 h 205174"/>
                    <a:gd name="connsiteX3" fmla="*/ 207168 w 312250"/>
                    <a:gd name="connsiteY3" fmla="*/ 23846 h 205174"/>
                    <a:gd name="connsiteX4" fmla="*/ 185737 w 312250"/>
                    <a:gd name="connsiteY4" fmla="*/ 4796 h 205174"/>
                    <a:gd name="connsiteX5" fmla="*/ 159543 w 312250"/>
                    <a:gd name="connsiteY5" fmla="*/ 9558 h 205174"/>
                    <a:gd name="connsiteX6" fmla="*/ 133350 w 312250"/>
                    <a:gd name="connsiteY6" fmla="*/ 11940 h 205174"/>
                    <a:gd name="connsiteX7" fmla="*/ 111918 w 312250"/>
                    <a:gd name="connsiteY7" fmla="*/ 4796 h 205174"/>
                    <a:gd name="connsiteX8" fmla="*/ 45243 w 312250"/>
                    <a:gd name="connsiteY8" fmla="*/ 33 h 205174"/>
                    <a:gd name="connsiteX9" fmla="*/ 14287 w 312250"/>
                    <a:gd name="connsiteY9" fmla="*/ 7177 h 205174"/>
                    <a:gd name="connsiteX10" fmla="*/ 4762 w 312250"/>
                    <a:gd name="connsiteY10" fmla="*/ 21465 h 205174"/>
                    <a:gd name="connsiteX11" fmla="*/ 0 w 312250"/>
                    <a:gd name="connsiteY11" fmla="*/ 28608 h 205174"/>
                    <a:gd name="connsiteX12" fmla="*/ 2381 w 312250"/>
                    <a:gd name="connsiteY12" fmla="*/ 54802 h 205174"/>
                    <a:gd name="connsiteX13" fmla="*/ 7143 w 312250"/>
                    <a:gd name="connsiteY13" fmla="*/ 61946 h 205174"/>
                    <a:gd name="connsiteX14" fmla="*/ 16668 w 312250"/>
                    <a:gd name="connsiteY14" fmla="*/ 76233 h 205174"/>
                    <a:gd name="connsiteX15" fmla="*/ 21431 w 312250"/>
                    <a:gd name="connsiteY15" fmla="*/ 90521 h 205174"/>
                    <a:gd name="connsiteX16" fmla="*/ 23812 w 312250"/>
                    <a:gd name="connsiteY16" fmla="*/ 97665 h 205174"/>
                    <a:gd name="connsiteX17" fmla="*/ 54768 w 312250"/>
                    <a:gd name="connsiteY17" fmla="*/ 104808 h 205174"/>
                    <a:gd name="connsiteX18" fmla="*/ 61912 w 312250"/>
                    <a:gd name="connsiteY18" fmla="*/ 107190 h 205174"/>
                    <a:gd name="connsiteX19" fmla="*/ 73818 w 312250"/>
                    <a:gd name="connsiteY19" fmla="*/ 109571 h 205174"/>
                    <a:gd name="connsiteX20" fmla="*/ 78581 w 312250"/>
                    <a:gd name="connsiteY20" fmla="*/ 116715 h 205174"/>
                    <a:gd name="connsiteX21" fmla="*/ 80962 w 312250"/>
                    <a:gd name="connsiteY21" fmla="*/ 123858 h 205174"/>
                    <a:gd name="connsiteX22" fmla="*/ 92868 w 312250"/>
                    <a:gd name="connsiteY22" fmla="*/ 161958 h 205174"/>
                    <a:gd name="connsiteX23" fmla="*/ 109537 w 312250"/>
                    <a:gd name="connsiteY23" fmla="*/ 166721 h 205174"/>
                    <a:gd name="connsiteX24" fmla="*/ 123825 w 312250"/>
                    <a:gd name="connsiteY24" fmla="*/ 171483 h 205174"/>
                    <a:gd name="connsiteX25" fmla="*/ 135731 w 312250"/>
                    <a:gd name="connsiteY25" fmla="*/ 188152 h 205174"/>
                    <a:gd name="connsiteX26" fmla="*/ 140493 w 312250"/>
                    <a:gd name="connsiteY26" fmla="*/ 195296 h 205174"/>
                    <a:gd name="connsiteX27" fmla="*/ 150018 w 312250"/>
                    <a:gd name="connsiteY27" fmla="*/ 197677 h 205174"/>
                    <a:gd name="connsiteX28" fmla="*/ 154781 w 312250"/>
                    <a:gd name="connsiteY28" fmla="*/ 204821 h 205174"/>
                    <a:gd name="connsiteX29" fmla="*/ 164306 w 312250"/>
                    <a:gd name="connsiteY29" fmla="*/ 202440 h 205174"/>
                    <a:gd name="connsiteX30" fmla="*/ 166687 w 312250"/>
                    <a:gd name="connsiteY30" fmla="*/ 195296 h 205174"/>
                    <a:gd name="connsiteX31" fmla="*/ 169068 w 312250"/>
                    <a:gd name="connsiteY31" fmla="*/ 181008 h 205174"/>
                    <a:gd name="connsiteX32" fmla="*/ 171450 w 312250"/>
                    <a:gd name="connsiteY32" fmla="*/ 173865 h 205174"/>
                    <a:gd name="connsiteX33" fmla="*/ 180975 w 312250"/>
                    <a:gd name="connsiteY33" fmla="*/ 159577 h 205174"/>
                    <a:gd name="connsiteX34" fmla="*/ 190500 w 312250"/>
                    <a:gd name="connsiteY34" fmla="*/ 138146 h 205174"/>
                    <a:gd name="connsiteX35" fmla="*/ 195262 w 312250"/>
                    <a:gd name="connsiteY35" fmla="*/ 104808 h 205174"/>
                    <a:gd name="connsiteX36" fmla="*/ 200025 w 312250"/>
                    <a:gd name="connsiteY36" fmla="*/ 97665 h 205174"/>
                    <a:gd name="connsiteX37" fmla="*/ 242887 w 312250"/>
                    <a:gd name="connsiteY37" fmla="*/ 71471 h 205174"/>
                    <a:gd name="connsiteX38" fmla="*/ 250031 w 312250"/>
                    <a:gd name="connsiteY38" fmla="*/ 69090 h 205174"/>
                    <a:gd name="connsiteX39" fmla="*/ 300037 w 312250"/>
                    <a:gd name="connsiteY39" fmla="*/ 69090 h 205174"/>
                    <a:gd name="connsiteX40" fmla="*/ 304800 w 312250"/>
                    <a:gd name="connsiteY40" fmla="*/ 73852 h 205174"/>
                    <a:gd name="connsiteX0" fmla="*/ 304800 w 312250"/>
                    <a:gd name="connsiteY0" fmla="*/ 73852 h 205174"/>
                    <a:gd name="connsiteX1" fmla="*/ 304800 w 312250"/>
                    <a:gd name="connsiteY1" fmla="*/ 73852 h 205174"/>
                    <a:gd name="connsiteX2" fmla="*/ 230981 w 312250"/>
                    <a:gd name="connsiteY2" fmla="*/ 35752 h 205174"/>
                    <a:gd name="connsiteX3" fmla="*/ 207168 w 312250"/>
                    <a:gd name="connsiteY3" fmla="*/ 23846 h 205174"/>
                    <a:gd name="connsiteX4" fmla="*/ 185737 w 312250"/>
                    <a:gd name="connsiteY4" fmla="*/ 4796 h 205174"/>
                    <a:gd name="connsiteX5" fmla="*/ 159543 w 312250"/>
                    <a:gd name="connsiteY5" fmla="*/ 9558 h 205174"/>
                    <a:gd name="connsiteX6" fmla="*/ 133350 w 312250"/>
                    <a:gd name="connsiteY6" fmla="*/ 11940 h 205174"/>
                    <a:gd name="connsiteX7" fmla="*/ 111918 w 312250"/>
                    <a:gd name="connsiteY7" fmla="*/ 4796 h 205174"/>
                    <a:gd name="connsiteX8" fmla="*/ 45243 w 312250"/>
                    <a:gd name="connsiteY8" fmla="*/ 33 h 205174"/>
                    <a:gd name="connsiteX9" fmla="*/ 14287 w 312250"/>
                    <a:gd name="connsiteY9" fmla="*/ 7177 h 205174"/>
                    <a:gd name="connsiteX10" fmla="*/ 4762 w 312250"/>
                    <a:gd name="connsiteY10" fmla="*/ 21465 h 205174"/>
                    <a:gd name="connsiteX11" fmla="*/ 0 w 312250"/>
                    <a:gd name="connsiteY11" fmla="*/ 28608 h 205174"/>
                    <a:gd name="connsiteX12" fmla="*/ 2381 w 312250"/>
                    <a:gd name="connsiteY12" fmla="*/ 54802 h 205174"/>
                    <a:gd name="connsiteX13" fmla="*/ 7143 w 312250"/>
                    <a:gd name="connsiteY13" fmla="*/ 61946 h 205174"/>
                    <a:gd name="connsiteX14" fmla="*/ 16668 w 312250"/>
                    <a:gd name="connsiteY14" fmla="*/ 76233 h 205174"/>
                    <a:gd name="connsiteX15" fmla="*/ 21431 w 312250"/>
                    <a:gd name="connsiteY15" fmla="*/ 90521 h 205174"/>
                    <a:gd name="connsiteX16" fmla="*/ 23812 w 312250"/>
                    <a:gd name="connsiteY16" fmla="*/ 97665 h 205174"/>
                    <a:gd name="connsiteX17" fmla="*/ 54768 w 312250"/>
                    <a:gd name="connsiteY17" fmla="*/ 104808 h 205174"/>
                    <a:gd name="connsiteX18" fmla="*/ 61912 w 312250"/>
                    <a:gd name="connsiteY18" fmla="*/ 107190 h 205174"/>
                    <a:gd name="connsiteX19" fmla="*/ 73818 w 312250"/>
                    <a:gd name="connsiteY19" fmla="*/ 109571 h 205174"/>
                    <a:gd name="connsiteX20" fmla="*/ 78581 w 312250"/>
                    <a:gd name="connsiteY20" fmla="*/ 116715 h 205174"/>
                    <a:gd name="connsiteX21" fmla="*/ 80962 w 312250"/>
                    <a:gd name="connsiteY21" fmla="*/ 123858 h 205174"/>
                    <a:gd name="connsiteX22" fmla="*/ 92868 w 312250"/>
                    <a:gd name="connsiteY22" fmla="*/ 161958 h 205174"/>
                    <a:gd name="connsiteX23" fmla="*/ 109537 w 312250"/>
                    <a:gd name="connsiteY23" fmla="*/ 166721 h 205174"/>
                    <a:gd name="connsiteX24" fmla="*/ 123825 w 312250"/>
                    <a:gd name="connsiteY24" fmla="*/ 171483 h 205174"/>
                    <a:gd name="connsiteX25" fmla="*/ 135731 w 312250"/>
                    <a:gd name="connsiteY25" fmla="*/ 188152 h 205174"/>
                    <a:gd name="connsiteX26" fmla="*/ 140493 w 312250"/>
                    <a:gd name="connsiteY26" fmla="*/ 195296 h 205174"/>
                    <a:gd name="connsiteX27" fmla="*/ 150018 w 312250"/>
                    <a:gd name="connsiteY27" fmla="*/ 197677 h 205174"/>
                    <a:gd name="connsiteX28" fmla="*/ 154781 w 312250"/>
                    <a:gd name="connsiteY28" fmla="*/ 204821 h 205174"/>
                    <a:gd name="connsiteX29" fmla="*/ 164306 w 312250"/>
                    <a:gd name="connsiteY29" fmla="*/ 202440 h 205174"/>
                    <a:gd name="connsiteX30" fmla="*/ 166687 w 312250"/>
                    <a:gd name="connsiteY30" fmla="*/ 195296 h 205174"/>
                    <a:gd name="connsiteX31" fmla="*/ 169068 w 312250"/>
                    <a:gd name="connsiteY31" fmla="*/ 181008 h 205174"/>
                    <a:gd name="connsiteX32" fmla="*/ 180975 w 312250"/>
                    <a:gd name="connsiteY32" fmla="*/ 159577 h 205174"/>
                    <a:gd name="connsiteX33" fmla="*/ 190500 w 312250"/>
                    <a:gd name="connsiteY33" fmla="*/ 138146 h 205174"/>
                    <a:gd name="connsiteX34" fmla="*/ 195262 w 312250"/>
                    <a:gd name="connsiteY34" fmla="*/ 104808 h 205174"/>
                    <a:gd name="connsiteX35" fmla="*/ 200025 w 312250"/>
                    <a:gd name="connsiteY35" fmla="*/ 97665 h 205174"/>
                    <a:gd name="connsiteX36" fmla="*/ 242887 w 312250"/>
                    <a:gd name="connsiteY36" fmla="*/ 71471 h 205174"/>
                    <a:gd name="connsiteX37" fmla="*/ 250031 w 312250"/>
                    <a:gd name="connsiteY37" fmla="*/ 69090 h 205174"/>
                    <a:gd name="connsiteX38" fmla="*/ 300037 w 312250"/>
                    <a:gd name="connsiteY38" fmla="*/ 69090 h 205174"/>
                    <a:gd name="connsiteX39" fmla="*/ 304800 w 312250"/>
                    <a:gd name="connsiteY39" fmla="*/ 73852 h 205174"/>
                    <a:gd name="connsiteX0" fmla="*/ 304800 w 312250"/>
                    <a:gd name="connsiteY0" fmla="*/ 73852 h 205174"/>
                    <a:gd name="connsiteX1" fmla="*/ 304800 w 312250"/>
                    <a:gd name="connsiteY1" fmla="*/ 73852 h 205174"/>
                    <a:gd name="connsiteX2" fmla="*/ 230981 w 312250"/>
                    <a:gd name="connsiteY2" fmla="*/ 35752 h 205174"/>
                    <a:gd name="connsiteX3" fmla="*/ 207168 w 312250"/>
                    <a:gd name="connsiteY3" fmla="*/ 23846 h 205174"/>
                    <a:gd name="connsiteX4" fmla="*/ 185737 w 312250"/>
                    <a:gd name="connsiteY4" fmla="*/ 4796 h 205174"/>
                    <a:gd name="connsiteX5" fmla="*/ 159543 w 312250"/>
                    <a:gd name="connsiteY5" fmla="*/ 9558 h 205174"/>
                    <a:gd name="connsiteX6" fmla="*/ 133350 w 312250"/>
                    <a:gd name="connsiteY6" fmla="*/ 11940 h 205174"/>
                    <a:gd name="connsiteX7" fmla="*/ 111918 w 312250"/>
                    <a:gd name="connsiteY7" fmla="*/ 4796 h 205174"/>
                    <a:gd name="connsiteX8" fmla="*/ 45243 w 312250"/>
                    <a:gd name="connsiteY8" fmla="*/ 33 h 205174"/>
                    <a:gd name="connsiteX9" fmla="*/ 14287 w 312250"/>
                    <a:gd name="connsiteY9" fmla="*/ 7177 h 205174"/>
                    <a:gd name="connsiteX10" fmla="*/ 4762 w 312250"/>
                    <a:gd name="connsiteY10" fmla="*/ 21465 h 205174"/>
                    <a:gd name="connsiteX11" fmla="*/ 0 w 312250"/>
                    <a:gd name="connsiteY11" fmla="*/ 28608 h 205174"/>
                    <a:gd name="connsiteX12" fmla="*/ 2381 w 312250"/>
                    <a:gd name="connsiteY12" fmla="*/ 54802 h 205174"/>
                    <a:gd name="connsiteX13" fmla="*/ 7143 w 312250"/>
                    <a:gd name="connsiteY13" fmla="*/ 61946 h 205174"/>
                    <a:gd name="connsiteX14" fmla="*/ 16668 w 312250"/>
                    <a:gd name="connsiteY14" fmla="*/ 76233 h 205174"/>
                    <a:gd name="connsiteX15" fmla="*/ 21431 w 312250"/>
                    <a:gd name="connsiteY15" fmla="*/ 90521 h 205174"/>
                    <a:gd name="connsiteX16" fmla="*/ 23812 w 312250"/>
                    <a:gd name="connsiteY16" fmla="*/ 97665 h 205174"/>
                    <a:gd name="connsiteX17" fmla="*/ 54768 w 312250"/>
                    <a:gd name="connsiteY17" fmla="*/ 104808 h 205174"/>
                    <a:gd name="connsiteX18" fmla="*/ 61912 w 312250"/>
                    <a:gd name="connsiteY18" fmla="*/ 107190 h 205174"/>
                    <a:gd name="connsiteX19" fmla="*/ 73818 w 312250"/>
                    <a:gd name="connsiteY19" fmla="*/ 109571 h 205174"/>
                    <a:gd name="connsiteX20" fmla="*/ 78581 w 312250"/>
                    <a:gd name="connsiteY20" fmla="*/ 116715 h 205174"/>
                    <a:gd name="connsiteX21" fmla="*/ 80962 w 312250"/>
                    <a:gd name="connsiteY21" fmla="*/ 123858 h 205174"/>
                    <a:gd name="connsiteX22" fmla="*/ 92868 w 312250"/>
                    <a:gd name="connsiteY22" fmla="*/ 161958 h 205174"/>
                    <a:gd name="connsiteX23" fmla="*/ 109537 w 312250"/>
                    <a:gd name="connsiteY23" fmla="*/ 166721 h 205174"/>
                    <a:gd name="connsiteX24" fmla="*/ 135731 w 312250"/>
                    <a:gd name="connsiteY24" fmla="*/ 188152 h 205174"/>
                    <a:gd name="connsiteX25" fmla="*/ 140493 w 312250"/>
                    <a:gd name="connsiteY25" fmla="*/ 195296 h 205174"/>
                    <a:gd name="connsiteX26" fmla="*/ 150018 w 312250"/>
                    <a:gd name="connsiteY26" fmla="*/ 197677 h 205174"/>
                    <a:gd name="connsiteX27" fmla="*/ 154781 w 312250"/>
                    <a:gd name="connsiteY27" fmla="*/ 204821 h 205174"/>
                    <a:gd name="connsiteX28" fmla="*/ 164306 w 312250"/>
                    <a:gd name="connsiteY28" fmla="*/ 202440 h 205174"/>
                    <a:gd name="connsiteX29" fmla="*/ 166687 w 312250"/>
                    <a:gd name="connsiteY29" fmla="*/ 195296 h 205174"/>
                    <a:gd name="connsiteX30" fmla="*/ 169068 w 312250"/>
                    <a:gd name="connsiteY30" fmla="*/ 181008 h 205174"/>
                    <a:gd name="connsiteX31" fmla="*/ 180975 w 312250"/>
                    <a:gd name="connsiteY31" fmla="*/ 159577 h 205174"/>
                    <a:gd name="connsiteX32" fmla="*/ 190500 w 312250"/>
                    <a:gd name="connsiteY32" fmla="*/ 138146 h 205174"/>
                    <a:gd name="connsiteX33" fmla="*/ 195262 w 312250"/>
                    <a:gd name="connsiteY33" fmla="*/ 104808 h 205174"/>
                    <a:gd name="connsiteX34" fmla="*/ 200025 w 312250"/>
                    <a:gd name="connsiteY34" fmla="*/ 97665 h 205174"/>
                    <a:gd name="connsiteX35" fmla="*/ 242887 w 312250"/>
                    <a:gd name="connsiteY35" fmla="*/ 71471 h 205174"/>
                    <a:gd name="connsiteX36" fmla="*/ 250031 w 312250"/>
                    <a:gd name="connsiteY36" fmla="*/ 69090 h 205174"/>
                    <a:gd name="connsiteX37" fmla="*/ 300037 w 312250"/>
                    <a:gd name="connsiteY37" fmla="*/ 69090 h 205174"/>
                    <a:gd name="connsiteX38" fmla="*/ 304800 w 312250"/>
                    <a:gd name="connsiteY38" fmla="*/ 73852 h 205174"/>
                    <a:gd name="connsiteX0" fmla="*/ 304800 w 312250"/>
                    <a:gd name="connsiteY0" fmla="*/ 73852 h 205174"/>
                    <a:gd name="connsiteX1" fmla="*/ 304800 w 312250"/>
                    <a:gd name="connsiteY1" fmla="*/ 73852 h 205174"/>
                    <a:gd name="connsiteX2" fmla="*/ 230981 w 312250"/>
                    <a:gd name="connsiteY2" fmla="*/ 35752 h 205174"/>
                    <a:gd name="connsiteX3" fmla="*/ 207168 w 312250"/>
                    <a:gd name="connsiteY3" fmla="*/ 23846 h 205174"/>
                    <a:gd name="connsiteX4" fmla="*/ 185737 w 312250"/>
                    <a:gd name="connsiteY4" fmla="*/ 4796 h 205174"/>
                    <a:gd name="connsiteX5" fmla="*/ 159543 w 312250"/>
                    <a:gd name="connsiteY5" fmla="*/ 9558 h 205174"/>
                    <a:gd name="connsiteX6" fmla="*/ 133350 w 312250"/>
                    <a:gd name="connsiteY6" fmla="*/ 11940 h 205174"/>
                    <a:gd name="connsiteX7" fmla="*/ 111918 w 312250"/>
                    <a:gd name="connsiteY7" fmla="*/ 4796 h 205174"/>
                    <a:gd name="connsiteX8" fmla="*/ 45243 w 312250"/>
                    <a:gd name="connsiteY8" fmla="*/ 33 h 205174"/>
                    <a:gd name="connsiteX9" fmla="*/ 14287 w 312250"/>
                    <a:gd name="connsiteY9" fmla="*/ 7177 h 205174"/>
                    <a:gd name="connsiteX10" fmla="*/ 4762 w 312250"/>
                    <a:gd name="connsiteY10" fmla="*/ 21465 h 205174"/>
                    <a:gd name="connsiteX11" fmla="*/ 0 w 312250"/>
                    <a:gd name="connsiteY11" fmla="*/ 28608 h 205174"/>
                    <a:gd name="connsiteX12" fmla="*/ 2381 w 312250"/>
                    <a:gd name="connsiteY12" fmla="*/ 54802 h 205174"/>
                    <a:gd name="connsiteX13" fmla="*/ 7143 w 312250"/>
                    <a:gd name="connsiteY13" fmla="*/ 61946 h 205174"/>
                    <a:gd name="connsiteX14" fmla="*/ 16668 w 312250"/>
                    <a:gd name="connsiteY14" fmla="*/ 76233 h 205174"/>
                    <a:gd name="connsiteX15" fmla="*/ 21431 w 312250"/>
                    <a:gd name="connsiteY15" fmla="*/ 90521 h 205174"/>
                    <a:gd name="connsiteX16" fmla="*/ 23812 w 312250"/>
                    <a:gd name="connsiteY16" fmla="*/ 97665 h 205174"/>
                    <a:gd name="connsiteX17" fmla="*/ 54768 w 312250"/>
                    <a:gd name="connsiteY17" fmla="*/ 104808 h 205174"/>
                    <a:gd name="connsiteX18" fmla="*/ 61912 w 312250"/>
                    <a:gd name="connsiteY18" fmla="*/ 107190 h 205174"/>
                    <a:gd name="connsiteX19" fmla="*/ 73818 w 312250"/>
                    <a:gd name="connsiteY19" fmla="*/ 109571 h 205174"/>
                    <a:gd name="connsiteX20" fmla="*/ 78581 w 312250"/>
                    <a:gd name="connsiteY20" fmla="*/ 116715 h 205174"/>
                    <a:gd name="connsiteX21" fmla="*/ 92868 w 312250"/>
                    <a:gd name="connsiteY21" fmla="*/ 161958 h 205174"/>
                    <a:gd name="connsiteX22" fmla="*/ 109537 w 312250"/>
                    <a:gd name="connsiteY22" fmla="*/ 166721 h 205174"/>
                    <a:gd name="connsiteX23" fmla="*/ 135731 w 312250"/>
                    <a:gd name="connsiteY23" fmla="*/ 188152 h 205174"/>
                    <a:gd name="connsiteX24" fmla="*/ 140493 w 312250"/>
                    <a:gd name="connsiteY24" fmla="*/ 195296 h 205174"/>
                    <a:gd name="connsiteX25" fmla="*/ 150018 w 312250"/>
                    <a:gd name="connsiteY25" fmla="*/ 197677 h 205174"/>
                    <a:gd name="connsiteX26" fmla="*/ 154781 w 312250"/>
                    <a:gd name="connsiteY26" fmla="*/ 204821 h 205174"/>
                    <a:gd name="connsiteX27" fmla="*/ 164306 w 312250"/>
                    <a:gd name="connsiteY27" fmla="*/ 202440 h 205174"/>
                    <a:gd name="connsiteX28" fmla="*/ 166687 w 312250"/>
                    <a:gd name="connsiteY28" fmla="*/ 195296 h 205174"/>
                    <a:gd name="connsiteX29" fmla="*/ 169068 w 312250"/>
                    <a:gd name="connsiteY29" fmla="*/ 181008 h 205174"/>
                    <a:gd name="connsiteX30" fmla="*/ 180975 w 312250"/>
                    <a:gd name="connsiteY30" fmla="*/ 159577 h 205174"/>
                    <a:gd name="connsiteX31" fmla="*/ 190500 w 312250"/>
                    <a:gd name="connsiteY31" fmla="*/ 138146 h 205174"/>
                    <a:gd name="connsiteX32" fmla="*/ 195262 w 312250"/>
                    <a:gd name="connsiteY32" fmla="*/ 104808 h 205174"/>
                    <a:gd name="connsiteX33" fmla="*/ 200025 w 312250"/>
                    <a:gd name="connsiteY33" fmla="*/ 97665 h 205174"/>
                    <a:gd name="connsiteX34" fmla="*/ 242887 w 312250"/>
                    <a:gd name="connsiteY34" fmla="*/ 71471 h 205174"/>
                    <a:gd name="connsiteX35" fmla="*/ 250031 w 312250"/>
                    <a:gd name="connsiteY35" fmla="*/ 69090 h 205174"/>
                    <a:gd name="connsiteX36" fmla="*/ 300037 w 312250"/>
                    <a:gd name="connsiteY36" fmla="*/ 69090 h 205174"/>
                    <a:gd name="connsiteX37" fmla="*/ 304800 w 312250"/>
                    <a:gd name="connsiteY37" fmla="*/ 73852 h 205174"/>
                    <a:gd name="connsiteX0" fmla="*/ 304800 w 312250"/>
                    <a:gd name="connsiteY0" fmla="*/ 73852 h 205174"/>
                    <a:gd name="connsiteX1" fmla="*/ 304800 w 312250"/>
                    <a:gd name="connsiteY1" fmla="*/ 73852 h 205174"/>
                    <a:gd name="connsiteX2" fmla="*/ 230981 w 312250"/>
                    <a:gd name="connsiteY2" fmla="*/ 35752 h 205174"/>
                    <a:gd name="connsiteX3" fmla="*/ 207168 w 312250"/>
                    <a:gd name="connsiteY3" fmla="*/ 23846 h 205174"/>
                    <a:gd name="connsiteX4" fmla="*/ 185737 w 312250"/>
                    <a:gd name="connsiteY4" fmla="*/ 4796 h 205174"/>
                    <a:gd name="connsiteX5" fmla="*/ 159543 w 312250"/>
                    <a:gd name="connsiteY5" fmla="*/ 9558 h 205174"/>
                    <a:gd name="connsiteX6" fmla="*/ 133350 w 312250"/>
                    <a:gd name="connsiteY6" fmla="*/ 11940 h 205174"/>
                    <a:gd name="connsiteX7" fmla="*/ 111918 w 312250"/>
                    <a:gd name="connsiteY7" fmla="*/ 4796 h 205174"/>
                    <a:gd name="connsiteX8" fmla="*/ 45243 w 312250"/>
                    <a:gd name="connsiteY8" fmla="*/ 33 h 205174"/>
                    <a:gd name="connsiteX9" fmla="*/ 14287 w 312250"/>
                    <a:gd name="connsiteY9" fmla="*/ 7177 h 205174"/>
                    <a:gd name="connsiteX10" fmla="*/ 4762 w 312250"/>
                    <a:gd name="connsiteY10" fmla="*/ 21465 h 205174"/>
                    <a:gd name="connsiteX11" fmla="*/ 0 w 312250"/>
                    <a:gd name="connsiteY11" fmla="*/ 28608 h 205174"/>
                    <a:gd name="connsiteX12" fmla="*/ 2381 w 312250"/>
                    <a:gd name="connsiteY12" fmla="*/ 54802 h 205174"/>
                    <a:gd name="connsiteX13" fmla="*/ 7143 w 312250"/>
                    <a:gd name="connsiteY13" fmla="*/ 61946 h 205174"/>
                    <a:gd name="connsiteX14" fmla="*/ 16668 w 312250"/>
                    <a:gd name="connsiteY14" fmla="*/ 76233 h 205174"/>
                    <a:gd name="connsiteX15" fmla="*/ 21431 w 312250"/>
                    <a:gd name="connsiteY15" fmla="*/ 90521 h 205174"/>
                    <a:gd name="connsiteX16" fmla="*/ 23812 w 312250"/>
                    <a:gd name="connsiteY16" fmla="*/ 97665 h 205174"/>
                    <a:gd name="connsiteX17" fmla="*/ 54768 w 312250"/>
                    <a:gd name="connsiteY17" fmla="*/ 104808 h 205174"/>
                    <a:gd name="connsiteX18" fmla="*/ 73818 w 312250"/>
                    <a:gd name="connsiteY18" fmla="*/ 109571 h 205174"/>
                    <a:gd name="connsiteX19" fmla="*/ 78581 w 312250"/>
                    <a:gd name="connsiteY19" fmla="*/ 116715 h 205174"/>
                    <a:gd name="connsiteX20" fmla="*/ 92868 w 312250"/>
                    <a:gd name="connsiteY20" fmla="*/ 161958 h 205174"/>
                    <a:gd name="connsiteX21" fmla="*/ 109537 w 312250"/>
                    <a:gd name="connsiteY21" fmla="*/ 166721 h 205174"/>
                    <a:gd name="connsiteX22" fmla="*/ 135731 w 312250"/>
                    <a:gd name="connsiteY22" fmla="*/ 188152 h 205174"/>
                    <a:gd name="connsiteX23" fmla="*/ 140493 w 312250"/>
                    <a:gd name="connsiteY23" fmla="*/ 195296 h 205174"/>
                    <a:gd name="connsiteX24" fmla="*/ 150018 w 312250"/>
                    <a:gd name="connsiteY24" fmla="*/ 197677 h 205174"/>
                    <a:gd name="connsiteX25" fmla="*/ 154781 w 312250"/>
                    <a:gd name="connsiteY25" fmla="*/ 204821 h 205174"/>
                    <a:gd name="connsiteX26" fmla="*/ 164306 w 312250"/>
                    <a:gd name="connsiteY26" fmla="*/ 202440 h 205174"/>
                    <a:gd name="connsiteX27" fmla="*/ 166687 w 312250"/>
                    <a:gd name="connsiteY27" fmla="*/ 195296 h 205174"/>
                    <a:gd name="connsiteX28" fmla="*/ 169068 w 312250"/>
                    <a:gd name="connsiteY28" fmla="*/ 181008 h 205174"/>
                    <a:gd name="connsiteX29" fmla="*/ 180975 w 312250"/>
                    <a:gd name="connsiteY29" fmla="*/ 159577 h 205174"/>
                    <a:gd name="connsiteX30" fmla="*/ 190500 w 312250"/>
                    <a:gd name="connsiteY30" fmla="*/ 138146 h 205174"/>
                    <a:gd name="connsiteX31" fmla="*/ 195262 w 312250"/>
                    <a:gd name="connsiteY31" fmla="*/ 104808 h 205174"/>
                    <a:gd name="connsiteX32" fmla="*/ 200025 w 312250"/>
                    <a:gd name="connsiteY32" fmla="*/ 97665 h 205174"/>
                    <a:gd name="connsiteX33" fmla="*/ 242887 w 312250"/>
                    <a:gd name="connsiteY33" fmla="*/ 71471 h 205174"/>
                    <a:gd name="connsiteX34" fmla="*/ 250031 w 312250"/>
                    <a:gd name="connsiteY34" fmla="*/ 69090 h 205174"/>
                    <a:gd name="connsiteX35" fmla="*/ 300037 w 312250"/>
                    <a:gd name="connsiteY35" fmla="*/ 69090 h 205174"/>
                    <a:gd name="connsiteX36" fmla="*/ 304800 w 312250"/>
                    <a:gd name="connsiteY36" fmla="*/ 73852 h 205174"/>
                    <a:gd name="connsiteX0" fmla="*/ 304800 w 312250"/>
                    <a:gd name="connsiteY0" fmla="*/ 73852 h 205174"/>
                    <a:gd name="connsiteX1" fmla="*/ 304800 w 312250"/>
                    <a:gd name="connsiteY1" fmla="*/ 73852 h 205174"/>
                    <a:gd name="connsiteX2" fmla="*/ 230981 w 312250"/>
                    <a:gd name="connsiteY2" fmla="*/ 35752 h 205174"/>
                    <a:gd name="connsiteX3" fmla="*/ 207168 w 312250"/>
                    <a:gd name="connsiteY3" fmla="*/ 23846 h 205174"/>
                    <a:gd name="connsiteX4" fmla="*/ 185737 w 312250"/>
                    <a:gd name="connsiteY4" fmla="*/ 4796 h 205174"/>
                    <a:gd name="connsiteX5" fmla="*/ 159543 w 312250"/>
                    <a:gd name="connsiteY5" fmla="*/ 9558 h 205174"/>
                    <a:gd name="connsiteX6" fmla="*/ 133350 w 312250"/>
                    <a:gd name="connsiteY6" fmla="*/ 11940 h 205174"/>
                    <a:gd name="connsiteX7" fmla="*/ 111918 w 312250"/>
                    <a:gd name="connsiteY7" fmla="*/ 4796 h 205174"/>
                    <a:gd name="connsiteX8" fmla="*/ 45243 w 312250"/>
                    <a:gd name="connsiteY8" fmla="*/ 33 h 205174"/>
                    <a:gd name="connsiteX9" fmla="*/ 14287 w 312250"/>
                    <a:gd name="connsiteY9" fmla="*/ 7177 h 205174"/>
                    <a:gd name="connsiteX10" fmla="*/ 4762 w 312250"/>
                    <a:gd name="connsiteY10" fmla="*/ 21465 h 205174"/>
                    <a:gd name="connsiteX11" fmla="*/ 0 w 312250"/>
                    <a:gd name="connsiteY11" fmla="*/ 28608 h 205174"/>
                    <a:gd name="connsiteX12" fmla="*/ 2381 w 312250"/>
                    <a:gd name="connsiteY12" fmla="*/ 54802 h 205174"/>
                    <a:gd name="connsiteX13" fmla="*/ 7143 w 312250"/>
                    <a:gd name="connsiteY13" fmla="*/ 61946 h 205174"/>
                    <a:gd name="connsiteX14" fmla="*/ 16668 w 312250"/>
                    <a:gd name="connsiteY14" fmla="*/ 76233 h 205174"/>
                    <a:gd name="connsiteX15" fmla="*/ 21431 w 312250"/>
                    <a:gd name="connsiteY15" fmla="*/ 90521 h 205174"/>
                    <a:gd name="connsiteX16" fmla="*/ 54768 w 312250"/>
                    <a:gd name="connsiteY16" fmla="*/ 104808 h 205174"/>
                    <a:gd name="connsiteX17" fmla="*/ 73818 w 312250"/>
                    <a:gd name="connsiteY17" fmla="*/ 109571 h 205174"/>
                    <a:gd name="connsiteX18" fmla="*/ 78581 w 312250"/>
                    <a:gd name="connsiteY18" fmla="*/ 116715 h 205174"/>
                    <a:gd name="connsiteX19" fmla="*/ 92868 w 312250"/>
                    <a:gd name="connsiteY19" fmla="*/ 161958 h 205174"/>
                    <a:gd name="connsiteX20" fmla="*/ 109537 w 312250"/>
                    <a:gd name="connsiteY20" fmla="*/ 166721 h 205174"/>
                    <a:gd name="connsiteX21" fmla="*/ 135731 w 312250"/>
                    <a:gd name="connsiteY21" fmla="*/ 188152 h 205174"/>
                    <a:gd name="connsiteX22" fmla="*/ 140493 w 312250"/>
                    <a:gd name="connsiteY22" fmla="*/ 195296 h 205174"/>
                    <a:gd name="connsiteX23" fmla="*/ 150018 w 312250"/>
                    <a:gd name="connsiteY23" fmla="*/ 197677 h 205174"/>
                    <a:gd name="connsiteX24" fmla="*/ 154781 w 312250"/>
                    <a:gd name="connsiteY24" fmla="*/ 204821 h 205174"/>
                    <a:gd name="connsiteX25" fmla="*/ 164306 w 312250"/>
                    <a:gd name="connsiteY25" fmla="*/ 202440 h 205174"/>
                    <a:gd name="connsiteX26" fmla="*/ 166687 w 312250"/>
                    <a:gd name="connsiteY26" fmla="*/ 195296 h 205174"/>
                    <a:gd name="connsiteX27" fmla="*/ 169068 w 312250"/>
                    <a:gd name="connsiteY27" fmla="*/ 181008 h 205174"/>
                    <a:gd name="connsiteX28" fmla="*/ 180975 w 312250"/>
                    <a:gd name="connsiteY28" fmla="*/ 159577 h 205174"/>
                    <a:gd name="connsiteX29" fmla="*/ 190500 w 312250"/>
                    <a:gd name="connsiteY29" fmla="*/ 138146 h 205174"/>
                    <a:gd name="connsiteX30" fmla="*/ 195262 w 312250"/>
                    <a:gd name="connsiteY30" fmla="*/ 104808 h 205174"/>
                    <a:gd name="connsiteX31" fmla="*/ 200025 w 312250"/>
                    <a:gd name="connsiteY31" fmla="*/ 97665 h 205174"/>
                    <a:gd name="connsiteX32" fmla="*/ 242887 w 312250"/>
                    <a:gd name="connsiteY32" fmla="*/ 71471 h 205174"/>
                    <a:gd name="connsiteX33" fmla="*/ 250031 w 312250"/>
                    <a:gd name="connsiteY33" fmla="*/ 69090 h 205174"/>
                    <a:gd name="connsiteX34" fmla="*/ 300037 w 312250"/>
                    <a:gd name="connsiteY34" fmla="*/ 69090 h 205174"/>
                    <a:gd name="connsiteX35" fmla="*/ 304800 w 312250"/>
                    <a:gd name="connsiteY35" fmla="*/ 73852 h 205174"/>
                    <a:gd name="connsiteX0" fmla="*/ 304800 w 312250"/>
                    <a:gd name="connsiteY0" fmla="*/ 73852 h 205174"/>
                    <a:gd name="connsiteX1" fmla="*/ 304800 w 312250"/>
                    <a:gd name="connsiteY1" fmla="*/ 73852 h 205174"/>
                    <a:gd name="connsiteX2" fmla="*/ 230981 w 312250"/>
                    <a:gd name="connsiteY2" fmla="*/ 35752 h 205174"/>
                    <a:gd name="connsiteX3" fmla="*/ 207168 w 312250"/>
                    <a:gd name="connsiteY3" fmla="*/ 23846 h 205174"/>
                    <a:gd name="connsiteX4" fmla="*/ 185737 w 312250"/>
                    <a:gd name="connsiteY4" fmla="*/ 4796 h 205174"/>
                    <a:gd name="connsiteX5" fmla="*/ 159543 w 312250"/>
                    <a:gd name="connsiteY5" fmla="*/ 9558 h 205174"/>
                    <a:gd name="connsiteX6" fmla="*/ 133350 w 312250"/>
                    <a:gd name="connsiteY6" fmla="*/ 11940 h 205174"/>
                    <a:gd name="connsiteX7" fmla="*/ 111918 w 312250"/>
                    <a:gd name="connsiteY7" fmla="*/ 4796 h 205174"/>
                    <a:gd name="connsiteX8" fmla="*/ 45243 w 312250"/>
                    <a:gd name="connsiteY8" fmla="*/ 33 h 205174"/>
                    <a:gd name="connsiteX9" fmla="*/ 14287 w 312250"/>
                    <a:gd name="connsiteY9" fmla="*/ 7177 h 205174"/>
                    <a:gd name="connsiteX10" fmla="*/ 4762 w 312250"/>
                    <a:gd name="connsiteY10" fmla="*/ 21465 h 205174"/>
                    <a:gd name="connsiteX11" fmla="*/ 0 w 312250"/>
                    <a:gd name="connsiteY11" fmla="*/ 28608 h 205174"/>
                    <a:gd name="connsiteX12" fmla="*/ 2381 w 312250"/>
                    <a:gd name="connsiteY12" fmla="*/ 54802 h 205174"/>
                    <a:gd name="connsiteX13" fmla="*/ 16668 w 312250"/>
                    <a:gd name="connsiteY13" fmla="*/ 76233 h 205174"/>
                    <a:gd name="connsiteX14" fmla="*/ 21431 w 312250"/>
                    <a:gd name="connsiteY14" fmla="*/ 90521 h 205174"/>
                    <a:gd name="connsiteX15" fmla="*/ 54768 w 312250"/>
                    <a:gd name="connsiteY15" fmla="*/ 104808 h 205174"/>
                    <a:gd name="connsiteX16" fmla="*/ 73818 w 312250"/>
                    <a:gd name="connsiteY16" fmla="*/ 109571 h 205174"/>
                    <a:gd name="connsiteX17" fmla="*/ 78581 w 312250"/>
                    <a:gd name="connsiteY17" fmla="*/ 116715 h 205174"/>
                    <a:gd name="connsiteX18" fmla="*/ 92868 w 312250"/>
                    <a:gd name="connsiteY18" fmla="*/ 161958 h 205174"/>
                    <a:gd name="connsiteX19" fmla="*/ 109537 w 312250"/>
                    <a:gd name="connsiteY19" fmla="*/ 166721 h 205174"/>
                    <a:gd name="connsiteX20" fmla="*/ 135731 w 312250"/>
                    <a:gd name="connsiteY20" fmla="*/ 188152 h 205174"/>
                    <a:gd name="connsiteX21" fmla="*/ 140493 w 312250"/>
                    <a:gd name="connsiteY21" fmla="*/ 195296 h 205174"/>
                    <a:gd name="connsiteX22" fmla="*/ 150018 w 312250"/>
                    <a:gd name="connsiteY22" fmla="*/ 197677 h 205174"/>
                    <a:gd name="connsiteX23" fmla="*/ 154781 w 312250"/>
                    <a:gd name="connsiteY23" fmla="*/ 204821 h 205174"/>
                    <a:gd name="connsiteX24" fmla="*/ 164306 w 312250"/>
                    <a:gd name="connsiteY24" fmla="*/ 202440 h 205174"/>
                    <a:gd name="connsiteX25" fmla="*/ 166687 w 312250"/>
                    <a:gd name="connsiteY25" fmla="*/ 195296 h 205174"/>
                    <a:gd name="connsiteX26" fmla="*/ 169068 w 312250"/>
                    <a:gd name="connsiteY26" fmla="*/ 181008 h 205174"/>
                    <a:gd name="connsiteX27" fmla="*/ 180975 w 312250"/>
                    <a:gd name="connsiteY27" fmla="*/ 159577 h 205174"/>
                    <a:gd name="connsiteX28" fmla="*/ 190500 w 312250"/>
                    <a:gd name="connsiteY28" fmla="*/ 138146 h 205174"/>
                    <a:gd name="connsiteX29" fmla="*/ 195262 w 312250"/>
                    <a:gd name="connsiteY29" fmla="*/ 104808 h 205174"/>
                    <a:gd name="connsiteX30" fmla="*/ 200025 w 312250"/>
                    <a:gd name="connsiteY30" fmla="*/ 97665 h 205174"/>
                    <a:gd name="connsiteX31" fmla="*/ 242887 w 312250"/>
                    <a:gd name="connsiteY31" fmla="*/ 71471 h 205174"/>
                    <a:gd name="connsiteX32" fmla="*/ 250031 w 312250"/>
                    <a:gd name="connsiteY32" fmla="*/ 69090 h 205174"/>
                    <a:gd name="connsiteX33" fmla="*/ 300037 w 312250"/>
                    <a:gd name="connsiteY33" fmla="*/ 69090 h 205174"/>
                    <a:gd name="connsiteX34" fmla="*/ 304800 w 312250"/>
                    <a:gd name="connsiteY34" fmla="*/ 73852 h 205174"/>
                    <a:gd name="connsiteX0" fmla="*/ 304800 w 312250"/>
                    <a:gd name="connsiteY0" fmla="*/ 73852 h 205174"/>
                    <a:gd name="connsiteX1" fmla="*/ 304800 w 312250"/>
                    <a:gd name="connsiteY1" fmla="*/ 73852 h 205174"/>
                    <a:gd name="connsiteX2" fmla="*/ 230981 w 312250"/>
                    <a:gd name="connsiteY2" fmla="*/ 35752 h 205174"/>
                    <a:gd name="connsiteX3" fmla="*/ 207168 w 312250"/>
                    <a:gd name="connsiteY3" fmla="*/ 23846 h 205174"/>
                    <a:gd name="connsiteX4" fmla="*/ 185737 w 312250"/>
                    <a:gd name="connsiteY4" fmla="*/ 4796 h 205174"/>
                    <a:gd name="connsiteX5" fmla="*/ 159543 w 312250"/>
                    <a:gd name="connsiteY5" fmla="*/ 9558 h 205174"/>
                    <a:gd name="connsiteX6" fmla="*/ 133350 w 312250"/>
                    <a:gd name="connsiteY6" fmla="*/ 11940 h 205174"/>
                    <a:gd name="connsiteX7" fmla="*/ 111918 w 312250"/>
                    <a:gd name="connsiteY7" fmla="*/ 4796 h 205174"/>
                    <a:gd name="connsiteX8" fmla="*/ 45243 w 312250"/>
                    <a:gd name="connsiteY8" fmla="*/ 33 h 205174"/>
                    <a:gd name="connsiteX9" fmla="*/ 14287 w 312250"/>
                    <a:gd name="connsiteY9" fmla="*/ 7177 h 205174"/>
                    <a:gd name="connsiteX10" fmla="*/ 4762 w 312250"/>
                    <a:gd name="connsiteY10" fmla="*/ 21465 h 205174"/>
                    <a:gd name="connsiteX11" fmla="*/ 0 w 312250"/>
                    <a:gd name="connsiteY11" fmla="*/ 28608 h 205174"/>
                    <a:gd name="connsiteX12" fmla="*/ 2381 w 312250"/>
                    <a:gd name="connsiteY12" fmla="*/ 54802 h 205174"/>
                    <a:gd name="connsiteX13" fmla="*/ 16668 w 312250"/>
                    <a:gd name="connsiteY13" fmla="*/ 76233 h 205174"/>
                    <a:gd name="connsiteX14" fmla="*/ 54768 w 312250"/>
                    <a:gd name="connsiteY14" fmla="*/ 104808 h 205174"/>
                    <a:gd name="connsiteX15" fmla="*/ 73818 w 312250"/>
                    <a:gd name="connsiteY15" fmla="*/ 109571 h 205174"/>
                    <a:gd name="connsiteX16" fmla="*/ 78581 w 312250"/>
                    <a:gd name="connsiteY16" fmla="*/ 116715 h 205174"/>
                    <a:gd name="connsiteX17" fmla="*/ 92868 w 312250"/>
                    <a:gd name="connsiteY17" fmla="*/ 161958 h 205174"/>
                    <a:gd name="connsiteX18" fmla="*/ 109537 w 312250"/>
                    <a:gd name="connsiteY18" fmla="*/ 166721 h 205174"/>
                    <a:gd name="connsiteX19" fmla="*/ 135731 w 312250"/>
                    <a:gd name="connsiteY19" fmla="*/ 188152 h 205174"/>
                    <a:gd name="connsiteX20" fmla="*/ 140493 w 312250"/>
                    <a:gd name="connsiteY20" fmla="*/ 195296 h 205174"/>
                    <a:gd name="connsiteX21" fmla="*/ 150018 w 312250"/>
                    <a:gd name="connsiteY21" fmla="*/ 197677 h 205174"/>
                    <a:gd name="connsiteX22" fmla="*/ 154781 w 312250"/>
                    <a:gd name="connsiteY22" fmla="*/ 204821 h 205174"/>
                    <a:gd name="connsiteX23" fmla="*/ 164306 w 312250"/>
                    <a:gd name="connsiteY23" fmla="*/ 202440 h 205174"/>
                    <a:gd name="connsiteX24" fmla="*/ 166687 w 312250"/>
                    <a:gd name="connsiteY24" fmla="*/ 195296 h 205174"/>
                    <a:gd name="connsiteX25" fmla="*/ 169068 w 312250"/>
                    <a:gd name="connsiteY25" fmla="*/ 181008 h 205174"/>
                    <a:gd name="connsiteX26" fmla="*/ 180975 w 312250"/>
                    <a:gd name="connsiteY26" fmla="*/ 159577 h 205174"/>
                    <a:gd name="connsiteX27" fmla="*/ 190500 w 312250"/>
                    <a:gd name="connsiteY27" fmla="*/ 138146 h 205174"/>
                    <a:gd name="connsiteX28" fmla="*/ 195262 w 312250"/>
                    <a:gd name="connsiteY28" fmla="*/ 104808 h 205174"/>
                    <a:gd name="connsiteX29" fmla="*/ 200025 w 312250"/>
                    <a:gd name="connsiteY29" fmla="*/ 97665 h 205174"/>
                    <a:gd name="connsiteX30" fmla="*/ 242887 w 312250"/>
                    <a:gd name="connsiteY30" fmla="*/ 71471 h 205174"/>
                    <a:gd name="connsiteX31" fmla="*/ 250031 w 312250"/>
                    <a:gd name="connsiteY31" fmla="*/ 69090 h 205174"/>
                    <a:gd name="connsiteX32" fmla="*/ 300037 w 312250"/>
                    <a:gd name="connsiteY32" fmla="*/ 69090 h 205174"/>
                    <a:gd name="connsiteX33" fmla="*/ 304800 w 312250"/>
                    <a:gd name="connsiteY33" fmla="*/ 73852 h 205174"/>
                    <a:gd name="connsiteX0" fmla="*/ 302419 w 309869"/>
                    <a:gd name="connsiteY0" fmla="*/ 73852 h 205174"/>
                    <a:gd name="connsiteX1" fmla="*/ 302419 w 309869"/>
                    <a:gd name="connsiteY1" fmla="*/ 73852 h 205174"/>
                    <a:gd name="connsiteX2" fmla="*/ 228600 w 309869"/>
                    <a:gd name="connsiteY2" fmla="*/ 35752 h 205174"/>
                    <a:gd name="connsiteX3" fmla="*/ 204787 w 309869"/>
                    <a:gd name="connsiteY3" fmla="*/ 23846 h 205174"/>
                    <a:gd name="connsiteX4" fmla="*/ 183356 w 309869"/>
                    <a:gd name="connsiteY4" fmla="*/ 4796 h 205174"/>
                    <a:gd name="connsiteX5" fmla="*/ 157162 w 309869"/>
                    <a:gd name="connsiteY5" fmla="*/ 9558 h 205174"/>
                    <a:gd name="connsiteX6" fmla="*/ 130969 w 309869"/>
                    <a:gd name="connsiteY6" fmla="*/ 11940 h 205174"/>
                    <a:gd name="connsiteX7" fmla="*/ 109537 w 309869"/>
                    <a:gd name="connsiteY7" fmla="*/ 4796 h 205174"/>
                    <a:gd name="connsiteX8" fmla="*/ 42862 w 309869"/>
                    <a:gd name="connsiteY8" fmla="*/ 33 h 205174"/>
                    <a:gd name="connsiteX9" fmla="*/ 11906 w 309869"/>
                    <a:gd name="connsiteY9" fmla="*/ 7177 h 205174"/>
                    <a:gd name="connsiteX10" fmla="*/ 2381 w 309869"/>
                    <a:gd name="connsiteY10" fmla="*/ 21465 h 205174"/>
                    <a:gd name="connsiteX11" fmla="*/ 0 w 309869"/>
                    <a:gd name="connsiteY11" fmla="*/ 54802 h 205174"/>
                    <a:gd name="connsiteX12" fmla="*/ 14287 w 309869"/>
                    <a:gd name="connsiteY12" fmla="*/ 76233 h 205174"/>
                    <a:gd name="connsiteX13" fmla="*/ 52387 w 309869"/>
                    <a:gd name="connsiteY13" fmla="*/ 104808 h 205174"/>
                    <a:gd name="connsiteX14" fmla="*/ 71437 w 309869"/>
                    <a:gd name="connsiteY14" fmla="*/ 109571 h 205174"/>
                    <a:gd name="connsiteX15" fmla="*/ 76200 w 309869"/>
                    <a:gd name="connsiteY15" fmla="*/ 116715 h 205174"/>
                    <a:gd name="connsiteX16" fmla="*/ 90487 w 309869"/>
                    <a:gd name="connsiteY16" fmla="*/ 161958 h 205174"/>
                    <a:gd name="connsiteX17" fmla="*/ 107156 w 309869"/>
                    <a:gd name="connsiteY17" fmla="*/ 166721 h 205174"/>
                    <a:gd name="connsiteX18" fmla="*/ 133350 w 309869"/>
                    <a:gd name="connsiteY18" fmla="*/ 188152 h 205174"/>
                    <a:gd name="connsiteX19" fmla="*/ 138112 w 309869"/>
                    <a:gd name="connsiteY19" fmla="*/ 195296 h 205174"/>
                    <a:gd name="connsiteX20" fmla="*/ 147637 w 309869"/>
                    <a:gd name="connsiteY20" fmla="*/ 197677 h 205174"/>
                    <a:gd name="connsiteX21" fmla="*/ 152400 w 309869"/>
                    <a:gd name="connsiteY21" fmla="*/ 204821 h 205174"/>
                    <a:gd name="connsiteX22" fmla="*/ 161925 w 309869"/>
                    <a:gd name="connsiteY22" fmla="*/ 202440 h 205174"/>
                    <a:gd name="connsiteX23" fmla="*/ 164306 w 309869"/>
                    <a:gd name="connsiteY23" fmla="*/ 195296 h 205174"/>
                    <a:gd name="connsiteX24" fmla="*/ 166687 w 309869"/>
                    <a:gd name="connsiteY24" fmla="*/ 181008 h 205174"/>
                    <a:gd name="connsiteX25" fmla="*/ 178594 w 309869"/>
                    <a:gd name="connsiteY25" fmla="*/ 159577 h 205174"/>
                    <a:gd name="connsiteX26" fmla="*/ 188119 w 309869"/>
                    <a:gd name="connsiteY26" fmla="*/ 138146 h 205174"/>
                    <a:gd name="connsiteX27" fmla="*/ 192881 w 309869"/>
                    <a:gd name="connsiteY27" fmla="*/ 104808 h 205174"/>
                    <a:gd name="connsiteX28" fmla="*/ 197644 w 309869"/>
                    <a:gd name="connsiteY28" fmla="*/ 97665 h 205174"/>
                    <a:gd name="connsiteX29" fmla="*/ 240506 w 309869"/>
                    <a:gd name="connsiteY29" fmla="*/ 71471 h 205174"/>
                    <a:gd name="connsiteX30" fmla="*/ 247650 w 309869"/>
                    <a:gd name="connsiteY30" fmla="*/ 69090 h 205174"/>
                    <a:gd name="connsiteX31" fmla="*/ 297656 w 309869"/>
                    <a:gd name="connsiteY31" fmla="*/ 69090 h 205174"/>
                    <a:gd name="connsiteX32" fmla="*/ 302419 w 309869"/>
                    <a:gd name="connsiteY32" fmla="*/ 73852 h 205174"/>
                    <a:gd name="connsiteX0" fmla="*/ 302419 w 309869"/>
                    <a:gd name="connsiteY0" fmla="*/ 73852 h 205174"/>
                    <a:gd name="connsiteX1" fmla="*/ 302419 w 309869"/>
                    <a:gd name="connsiteY1" fmla="*/ 73852 h 205174"/>
                    <a:gd name="connsiteX2" fmla="*/ 228600 w 309869"/>
                    <a:gd name="connsiteY2" fmla="*/ 35752 h 205174"/>
                    <a:gd name="connsiteX3" fmla="*/ 204787 w 309869"/>
                    <a:gd name="connsiteY3" fmla="*/ 11939 h 205174"/>
                    <a:gd name="connsiteX4" fmla="*/ 183356 w 309869"/>
                    <a:gd name="connsiteY4" fmla="*/ 4796 h 205174"/>
                    <a:gd name="connsiteX5" fmla="*/ 157162 w 309869"/>
                    <a:gd name="connsiteY5" fmla="*/ 9558 h 205174"/>
                    <a:gd name="connsiteX6" fmla="*/ 130969 w 309869"/>
                    <a:gd name="connsiteY6" fmla="*/ 11940 h 205174"/>
                    <a:gd name="connsiteX7" fmla="*/ 109537 w 309869"/>
                    <a:gd name="connsiteY7" fmla="*/ 4796 h 205174"/>
                    <a:gd name="connsiteX8" fmla="*/ 42862 w 309869"/>
                    <a:gd name="connsiteY8" fmla="*/ 33 h 205174"/>
                    <a:gd name="connsiteX9" fmla="*/ 11906 w 309869"/>
                    <a:gd name="connsiteY9" fmla="*/ 7177 h 205174"/>
                    <a:gd name="connsiteX10" fmla="*/ 2381 w 309869"/>
                    <a:gd name="connsiteY10" fmla="*/ 21465 h 205174"/>
                    <a:gd name="connsiteX11" fmla="*/ 0 w 309869"/>
                    <a:gd name="connsiteY11" fmla="*/ 54802 h 205174"/>
                    <a:gd name="connsiteX12" fmla="*/ 14287 w 309869"/>
                    <a:gd name="connsiteY12" fmla="*/ 76233 h 205174"/>
                    <a:gd name="connsiteX13" fmla="*/ 52387 w 309869"/>
                    <a:gd name="connsiteY13" fmla="*/ 104808 h 205174"/>
                    <a:gd name="connsiteX14" fmla="*/ 71437 w 309869"/>
                    <a:gd name="connsiteY14" fmla="*/ 109571 h 205174"/>
                    <a:gd name="connsiteX15" fmla="*/ 76200 w 309869"/>
                    <a:gd name="connsiteY15" fmla="*/ 116715 h 205174"/>
                    <a:gd name="connsiteX16" fmla="*/ 90487 w 309869"/>
                    <a:gd name="connsiteY16" fmla="*/ 161958 h 205174"/>
                    <a:gd name="connsiteX17" fmla="*/ 107156 w 309869"/>
                    <a:gd name="connsiteY17" fmla="*/ 166721 h 205174"/>
                    <a:gd name="connsiteX18" fmla="*/ 133350 w 309869"/>
                    <a:gd name="connsiteY18" fmla="*/ 188152 h 205174"/>
                    <a:gd name="connsiteX19" fmla="*/ 138112 w 309869"/>
                    <a:gd name="connsiteY19" fmla="*/ 195296 h 205174"/>
                    <a:gd name="connsiteX20" fmla="*/ 147637 w 309869"/>
                    <a:gd name="connsiteY20" fmla="*/ 197677 h 205174"/>
                    <a:gd name="connsiteX21" fmla="*/ 152400 w 309869"/>
                    <a:gd name="connsiteY21" fmla="*/ 204821 h 205174"/>
                    <a:gd name="connsiteX22" fmla="*/ 161925 w 309869"/>
                    <a:gd name="connsiteY22" fmla="*/ 202440 h 205174"/>
                    <a:gd name="connsiteX23" fmla="*/ 164306 w 309869"/>
                    <a:gd name="connsiteY23" fmla="*/ 195296 h 205174"/>
                    <a:gd name="connsiteX24" fmla="*/ 166687 w 309869"/>
                    <a:gd name="connsiteY24" fmla="*/ 181008 h 205174"/>
                    <a:gd name="connsiteX25" fmla="*/ 178594 w 309869"/>
                    <a:gd name="connsiteY25" fmla="*/ 159577 h 205174"/>
                    <a:gd name="connsiteX26" fmla="*/ 188119 w 309869"/>
                    <a:gd name="connsiteY26" fmla="*/ 138146 h 205174"/>
                    <a:gd name="connsiteX27" fmla="*/ 192881 w 309869"/>
                    <a:gd name="connsiteY27" fmla="*/ 104808 h 205174"/>
                    <a:gd name="connsiteX28" fmla="*/ 197644 w 309869"/>
                    <a:gd name="connsiteY28" fmla="*/ 97665 h 205174"/>
                    <a:gd name="connsiteX29" fmla="*/ 240506 w 309869"/>
                    <a:gd name="connsiteY29" fmla="*/ 71471 h 205174"/>
                    <a:gd name="connsiteX30" fmla="*/ 247650 w 309869"/>
                    <a:gd name="connsiteY30" fmla="*/ 69090 h 205174"/>
                    <a:gd name="connsiteX31" fmla="*/ 297656 w 309869"/>
                    <a:gd name="connsiteY31" fmla="*/ 69090 h 205174"/>
                    <a:gd name="connsiteX32" fmla="*/ 302419 w 309869"/>
                    <a:gd name="connsiteY32" fmla="*/ 73852 h 205174"/>
                    <a:gd name="connsiteX0" fmla="*/ 302419 w 309869"/>
                    <a:gd name="connsiteY0" fmla="*/ 73852 h 205174"/>
                    <a:gd name="connsiteX1" fmla="*/ 302419 w 309869"/>
                    <a:gd name="connsiteY1" fmla="*/ 73852 h 205174"/>
                    <a:gd name="connsiteX2" fmla="*/ 233363 w 309869"/>
                    <a:gd name="connsiteY2" fmla="*/ 28608 h 205174"/>
                    <a:gd name="connsiteX3" fmla="*/ 204787 w 309869"/>
                    <a:gd name="connsiteY3" fmla="*/ 11939 h 205174"/>
                    <a:gd name="connsiteX4" fmla="*/ 183356 w 309869"/>
                    <a:gd name="connsiteY4" fmla="*/ 4796 h 205174"/>
                    <a:gd name="connsiteX5" fmla="*/ 157162 w 309869"/>
                    <a:gd name="connsiteY5" fmla="*/ 9558 h 205174"/>
                    <a:gd name="connsiteX6" fmla="*/ 130969 w 309869"/>
                    <a:gd name="connsiteY6" fmla="*/ 11940 h 205174"/>
                    <a:gd name="connsiteX7" fmla="*/ 109537 w 309869"/>
                    <a:gd name="connsiteY7" fmla="*/ 4796 h 205174"/>
                    <a:gd name="connsiteX8" fmla="*/ 42862 w 309869"/>
                    <a:gd name="connsiteY8" fmla="*/ 33 h 205174"/>
                    <a:gd name="connsiteX9" fmla="*/ 11906 w 309869"/>
                    <a:gd name="connsiteY9" fmla="*/ 7177 h 205174"/>
                    <a:gd name="connsiteX10" fmla="*/ 2381 w 309869"/>
                    <a:gd name="connsiteY10" fmla="*/ 21465 h 205174"/>
                    <a:gd name="connsiteX11" fmla="*/ 0 w 309869"/>
                    <a:gd name="connsiteY11" fmla="*/ 54802 h 205174"/>
                    <a:gd name="connsiteX12" fmla="*/ 14287 w 309869"/>
                    <a:gd name="connsiteY12" fmla="*/ 76233 h 205174"/>
                    <a:gd name="connsiteX13" fmla="*/ 52387 w 309869"/>
                    <a:gd name="connsiteY13" fmla="*/ 104808 h 205174"/>
                    <a:gd name="connsiteX14" fmla="*/ 71437 w 309869"/>
                    <a:gd name="connsiteY14" fmla="*/ 109571 h 205174"/>
                    <a:gd name="connsiteX15" fmla="*/ 76200 w 309869"/>
                    <a:gd name="connsiteY15" fmla="*/ 116715 h 205174"/>
                    <a:gd name="connsiteX16" fmla="*/ 90487 w 309869"/>
                    <a:gd name="connsiteY16" fmla="*/ 161958 h 205174"/>
                    <a:gd name="connsiteX17" fmla="*/ 107156 w 309869"/>
                    <a:gd name="connsiteY17" fmla="*/ 166721 h 205174"/>
                    <a:gd name="connsiteX18" fmla="*/ 133350 w 309869"/>
                    <a:gd name="connsiteY18" fmla="*/ 188152 h 205174"/>
                    <a:gd name="connsiteX19" fmla="*/ 138112 w 309869"/>
                    <a:gd name="connsiteY19" fmla="*/ 195296 h 205174"/>
                    <a:gd name="connsiteX20" fmla="*/ 147637 w 309869"/>
                    <a:gd name="connsiteY20" fmla="*/ 197677 h 205174"/>
                    <a:gd name="connsiteX21" fmla="*/ 152400 w 309869"/>
                    <a:gd name="connsiteY21" fmla="*/ 204821 h 205174"/>
                    <a:gd name="connsiteX22" fmla="*/ 161925 w 309869"/>
                    <a:gd name="connsiteY22" fmla="*/ 202440 h 205174"/>
                    <a:gd name="connsiteX23" fmla="*/ 164306 w 309869"/>
                    <a:gd name="connsiteY23" fmla="*/ 195296 h 205174"/>
                    <a:gd name="connsiteX24" fmla="*/ 166687 w 309869"/>
                    <a:gd name="connsiteY24" fmla="*/ 181008 h 205174"/>
                    <a:gd name="connsiteX25" fmla="*/ 178594 w 309869"/>
                    <a:gd name="connsiteY25" fmla="*/ 159577 h 205174"/>
                    <a:gd name="connsiteX26" fmla="*/ 188119 w 309869"/>
                    <a:gd name="connsiteY26" fmla="*/ 138146 h 205174"/>
                    <a:gd name="connsiteX27" fmla="*/ 192881 w 309869"/>
                    <a:gd name="connsiteY27" fmla="*/ 104808 h 205174"/>
                    <a:gd name="connsiteX28" fmla="*/ 197644 w 309869"/>
                    <a:gd name="connsiteY28" fmla="*/ 97665 h 205174"/>
                    <a:gd name="connsiteX29" fmla="*/ 240506 w 309869"/>
                    <a:gd name="connsiteY29" fmla="*/ 71471 h 205174"/>
                    <a:gd name="connsiteX30" fmla="*/ 247650 w 309869"/>
                    <a:gd name="connsiteY30" fmla="*/ 69090 h 205174"/>
                    <a:gd name="connsiteX31" fmla="*/ 297656 w 309869"/>
                    <a:gd name="connsiteY31" fmla="*/ 69090 h 205174"/>
                    <a:gd name="connsiteX32" fmla="*/ 302419 w 309869"/>
                    <a:gd name="connsiteY32" fmla="*/ 73852 h 20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9869" h="205174">
                      <a:moveTo>
                        <a:pt x="302419" y="73852"/>
                      </a:moveTo>
                      <a:lnTo>
                        <a:pt x="302419" y="73852"/>
                      </a:lnTo>
                      <a:lnTo>
                        <a:pt x="233363" y="28608"/>
                      </a:lnTo>
                      <a:cubicBezTo>
                        <a:pt x="217091" y="18289"/>
                        <a:pt x="212328" y="17098"/>
                        <a:pt x="204787" y="11939"/>
                      </a:cubicBezTo>
                      <a:cubicBezTo>
                        <a:pt x="197246" y="6780"/>
                        <a:pt x="191293" y="5193"/>
                        <a:pt x="183356" y="4796"/>
                      </a:cubicBezTo>
                      <a:cubicBezTo>
                        <a:pt x="175419" y="4399"/>
                        <a:pt x="165893" y="8367"/>
                        <a:pt x="157162" y="9558"/>
                      </a:cubicBezTo>
                      <a:cubicBezTo>
                        <a:pt x="148431" y="10749"/>
                        <a:pt x="138906" y="12734"/>
                        <a:pt x="130969" y="11940"/>
                      </a:cubicBezTo>
                      <a:cubicBezTo>
                        <a:pt x="123032" y="11146"/>
                        <a:pt x="124221" y="6780"/>
                        <a:pt x="109537" y="4796"/>
                      </a:cubicBezTo>
                      <a:cubicBezTo>
                        <a:pt x="94853" y="2812"/>
                        <a:pt x="59134" y="-364"/>
                        <a:pt x="42862" y="33"/>
                      </a:cubicBezTo>
                      <a:cubicBezTo>
                        <a:pt x="33746" y="945"/>
                        <a:pt x="19393" y="-1380"/>
                        <a:pt x="11906" y="7177"/>
                      </a:cubicBezTo>
                      <a:cubicBezTo>
                        <a:pt x="8137" y="11485"/>
                        <a:pt x="5556" y="16702"/>
                        <a:pt x="2381" y="21465"/>
                      </a:cubicBezTo>
                      <a:lnTo>
                        <a:pt x="0" y="54802"/>
                      </a:lnTo>
                      <a:cubicBezTo>
                        <a:pt x="2778" y="62739"/>
                        <a:pt x="5556" y="67899"/>
                        <a:pt x="14287" y="76233"/>
                      </a:cubicBezTo>
                      <a:cubicBezTo>
                        <a:pt x="23018" y="84567"/>
                        <a:pt x="42862" y="99252"/>
                        <a:pt x="52387" y="104808"/>
                      </a:cubicBezTo>
                      <a:cubicBezTo>
                        <a:pt x="61912" y="110364"/>
                        <a:pt x="67468" y="107587"/>
                        <a:pt x="71437" y="109571"/>
                      </a:cubicBezTo>
                      <a:cubicBezTo>
                        <a:pt x="75406" y="111555"/>
                        <a:pt x="74612" y="114334"/>
                        <a:pt x="76200" y="116715"/>
                      </a:cubicBezTo>
                      <a:cubicBezTo>
                        <a:pt x="79375" y="125446"/>
                        <a:pt x="85328" y="153624"/>
                        <a:pt x="90487" y="161958"/>
                      </a:cubicBezTo>
                      <a:cubicBezTo>
                        <a:pt x="95646" y="170292"/>
                        <a:pt x="100012" y="162355"/>
                        <a:pt x="107156" y="166721"/>
                      </a:cubicBezTo>
                      <a:cubicBezTo>
                        <a:pt x="114300" y="171087"/>
                        <a:pt x="128191" y="183390"/>
                        <a:pt x="133350" y="188152"/>
                      </a:cubicBezTo>
                      <a:cubicBezTo>
                        <a:pt x="138509" y="192915"/>
                        <a:pt x="135731" y="193708"/>
                        <a:pt x="138112" y="195296"/>
                      </a:cubicBezTo>
                      <a:cubicBezTo>
                        <a:pt x="140835" y="197111"/>
                        <a:pt x="144462" y="196883"/>
                        <a:pt x="147637" y="197677"/>
                      </a:cubicBezTo>
                      <a:cubicBezTo>
                        <a:pt x="149225" y="200058"/>
                        <a:pt x="149685" y="203916"/>
                        <a:pt x="152400" y="204821"/>
                      </a:cubicBezTo>
                      <a:cubicBezTo>
                        <a:pt x="155505" y="205856"/>
                        <a:pt x="159369" y="204484"/>
                        <a:pt x="161925" y="202440"/>
                      </a:cubicBezTo>
                      <a:cubicBezTo>
                        <a:pt x="163885" y="200872"/>
                        <a:pt x="163762" y="197746"/>
                        <a:pt x="164306" y="195296"/>
                      </a:cubicBezTo>
                      <a:cubicBezTo>
                        <a:pt x="165353" y="190583"/>
                        <a:pt x="164306" y="186961"/>
                        <a:pt x="166687" y="181008"/>
                      </a:cubicBezTo>
                      <a:cubicBezTo>
                        <a:pt x="169068" y="175055"/>
                        <a:pt x="175022" y="166721"/>
                        <a:pt x="178594" y="159577"/>
                      </a:cubicBezTo>
                      <a:cubicBezTo>
                        <a:pt x="182166" y="152433"/>
                        <a:pt x="185738" y="147274"/>
                        <a:pt x="188119" y="138146"/>
                      </a:cubicBezTo>
                      <a:cubicBezTo>
                        <a:pt x="190500" y="129018"/>
                        <a:pt x="191294" y="115921"/>
                        <a:pt x="192881" y="104808"/>
                      </a:cubicBezTo>
                      <a:cubicBezTo>
                        <a:pt x="193481" y="102010"/>
                        <a:pt x="189706" y="103221"/>
                        <a:pt x="197644" y="97665"/>
                      </a:cubicBezTo>
                      <a:cubicBezTo>
                        <a:pt x="205582" y="92109"/>
                        <a:pt x="232172" y="76233"/>
                        <a:pt x="240506" y="71471"/>
                      </a:cubicBezTo>
                      <a:cubicBezTo>
                        <a:pt x="248840" y="66709"/>
                        <a:pt x="238125" y="69487"/>
                        <a:pt x="247650" y="69090"/>
                      </a:cubicBezTo>
                      <a:cubicBezTo>
                        <a:pt x="257175" y="68693"/>
                        <a:pt x="288528" y="68296"/>
                        <a:pt x="297656" y="69090"/>
                      </a:cubicBezTo>
                      <a:cubicBezTo>
                        <a:pt x="314293" y="66316"/>
                        <a:pt x="311944" y="71536"/>
                        <a:pt x="302419" y="73852"/>
                      </a:cubicBezTo>
                      <a:close/>
                    </a:path>
                  </a:pathLst>
                </a:custGeom>
                <a:solidFill>
                  <a:schemeClr val="accent1"/>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marL="0" marR="0" lvl="0" indent="0" algn="ctr" defTabSz="94594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04040"/>
                    </a:solidFill>
                    <a:effectLst/>
                    <a:uLnTx/>
                    <a:uFillTx/>
                    <a:latin typeface="Arial"/>
                    <a:ea typeface="+mn-ea"/>
                    <a:cs typeface="+mn-cs"/>
                  </a:endParaRPr>
                </a:p>
              </p:txBody>
            </p:sp>
            <p:sp>
              <p:nvSpPr>
                <p:cNvPr id="164" name="Latvia">
                  <a:extLst>
                    <a:ext uri="{FF2B5EF4-FFF2-40B4-BE49-F238E27FC236}">
                      <a16:creationId xmlns:a16="http://schemas.microsoft.com/office/drawing/2014/main" id="{BF96C22B-C701-1A47-B49D-6793CABFF0D6}"/>
                    </a:ext>
                  </a:extLst>
                </p:cNvPr>
                <p:cNvSpPr/>
                <p:nvPr/>
              </p:nvSpPr>
              <p:spPr bwMode="gray">
                <a:xfrm>
                  <a:off x="5388769" y="3093074"/>
                  <a:ext cx="348759" cy="176382"/>
                </a:xfrm>
                <a:custGeom>
                  <a:avLst/>
                  <a:gdLst>
                    <a:gd name="connsiteX0" fmla="*/ 345281 w 348759"/>
                    <a:gd name="connsiteY0" fmla="*/ 93039 h 176382"/>
                    <a:gd name="connsiteX1" fmla="*/ 345281 w 348759"/>
                    <a:gd name="connsiteY1" fmla="*/ 93039 h 176382"/>
                    <a:gd name="connsiteX2" fmla="*/ 342900 w 348759"/>
                    <a:gd name="connsiteY2" fmla="*/ 35889 h 176382"/>
                    <a:gd name="connsiteX3" fmla="*/ 335756 w 348759"/>
                    <a:gd name="connsiteY3" fmla="*/ 31126 h 176382"/>
                    <a:gd name="connsiteX4" fmla="*/ 321469 w 348759"/>
                    <a:gd name="connsiteY4" fmla="*/ 26364 h 176382"/>
                    <a:gd name="connsiteX5" fmla="*/ 314325 w 348759"/>
                    <a:gd name="connsiteY5" fmla="*/ 21601 h 176382"/>
                    <a:gd name="connsiteX6" fmla="*/ 307181 w 348759"/>
                    <a:gd name="connsiteY6" fmla="*/ 35889 h 176382"/>
                    <a:gd name="connsiteX7" fmla="*/ 297656 w 348759"/>
                    <a:gd name="connsiteY7" fmla="*/ 38270 h 176382"/>
                    <a:gd name="connsiteX8" fmla="*/ 290512 w 348759"/>
                    <a:gd name="connsiteY8" fmla="*/ 40651 h 176382"/>
                    <a:gd name="connsiteX9" fmla="*/ 269081 w 348759"/>
                    <a:gd name="connsiteY9" fmla="*/ 35889 h 176382"/>
                    <a:gd name="connsiteX10" fmla="*/ 254794 w 348759"/>
                    <a:gd name="connsiteY10" fmla="*/ 21601 h 176382"/>
                    <a:gd name="connsiteX11" fmla="*/ 250031 w 348759"/>
                    <a:gd name="connsiteY11" fmla="*/ 14457 h 176382"/>
                    <a:gd name="connsiteX12" fmla="*/ 235744 w 348759"/>
                    <a:gd name="connsiteY12" fmla="*/ 9695 h 176382"/>
                    <a:gd name="connsiteX13" fmla="*/ 228600 w 348759"/>
                    <a:gd name="connsiteY13" fmla="*/ 7314 h 176382"/>
                    <a:gd name="connsiteX14" fmla="*/ 214312 w 348759"/>
                    <a:gd name="connsiteY14" fmla="*/ 170 h 176382"/>
                    <a:gd name="connsiteX15" fmla="*/ 211931 w 348759"/>
                    <a:gd name="connsiteY15" fmla="*/ 7314 h 176382"/>
                    <a:gd name="connsiteX16" fmla="*/ 204787 w 348759"/>
                    <a:gd name="connsiteY16" fmla="*/ 9695 h 176382"/>
                    <a:gd name="connsiteX17" fmla="*/ 197644 w 348759"/>
                    <a:gd name="connsiteY17" fmla="*/ 14457 h 176382"/>
                    <a:gd name="connsiteX18" fmla="*/ 173831 w 348759"/>
                    <a:gd name="connsiteY18" fmla="*/ 9695 h 176382"/>
                    <a:gd name="connsiteX19" fmla="*/ 169069 w 348759"/>
                    <a:gd name="connsiteY19" fmla="*/ 64464 h 176382"/>
                    <a:gd name="connsiteX20" fmla="*/ 166687 w 348759"/>
                    <a:gd name="connsiteY20" fmla="*/ 71607 h 176382"/>
                    <a:gd name="connsiteX21" fmla="*/ 159544 w 348759"/>
                    <a:gd name="connsiteY21" fmla="*/ 73989 h 176382"/>
                    <a:gd name="connsiteX22" fmla="*/ 152400 w 348759"/>
                    <a:gd name="connsiteY22" fmla="*/ 78751 h 176382"/>
                    <a:gd name="connsiteX23" fmla="*/ 138112 w 348759"/>
                    <a:gd name="connsiteY23" fmla="*/ 83514 h 176382"/>
                    <a:gd name="connsiteX24" fmla="*/ 97631 w 348759"/>
                    <a:gd name="connsiteY24" fmla="*/ 81132 h 176382"/>
                    <a:gd name="connsiteX25" fmla="*/ 92869 w 348759"/>
                    <a:gd name="connsiteY25" fmla="*/ 73989 h 176382"/>
                    <a:gd name="connsiteX26" fmla="*/ 85725 w 348759"/>
                    <a:gd name="connsiteY26" fmla="*/ 52557 h 176382"/>
                    <a:gd name="connsiteX27" fmla="*/ 76200 w 348759"/>
                    <a:gd name="connsiteY27" fmla="*/ 40651 h 176382"/>
                    <a:gd name="connsiteX28" fmla="*/ 61912 w 348759"/>
                    <a:gd name="connsiteY28" fmla="*/ 28745 h 176382"/>
                    <a:gd name="connsiteX29" fmla="*/ 42862 w 348759"/>
                    <a:gd name="connsiteY29" fmla="*/ 31126 h 176382"/>
                    <a:gd name="connsiteX30" fmla="*/ 35719 w 348759"/>
                    <a:gd name="connsiteY30" fmla="*/ 35889 h 176382"/>
                    <a:gd name="connsiteX31" fmla="*/ 23812 w 348759"/>
                    <a:gd name="connsiteY31" fmla="*/ 50176 h 176382"/>
                    <a:gd name="connsiteX32" fmla="*/ 16669 w 348759"/>
                    <a:gd name="connsiteY32" fmla="*/ 57320 h 176382"/>
                    <a:gd name="connsiteX33" fmla="*/ 9525 w 348759"/>
                    <a:gd name="connsiteY33" fmla="*/ 73989 h 176382"/>
                    <a:gd name="connsiteX34" fmla="*/ 4762 w 348759"/>
                    <a:gd name="connsiteY34" fmla="*/ 90657 h 176382"/>
                    <a:gd name="connsiteX35" fmla="*/ 0 w 348759"/>
                    <a:gd name="connsiteY35" fmla="*/ 107326 h 176382"/>
                    <a:gd name="connsiteX36" fmla="*/ 2381 w 348759"/>
                    <a:gd name="connsiteY36" fmla="*/ 135901 h 176382"/>
                    <a:gd name="connsiteX37" fmla="*/ 9525 w 348759"/>
                    <a:gd name="connsiteY37" fmla="*/ 133520 h 176382"/>
                    <a:gd name="connsiteX38" fmla="*/ 19050 w 348759"/>
                    <a:gd name="connsiteY38" fmla="*/ 119232 h 176382"/>
                    <a:gd name="connsiteX39" fmla="*/ 42862 w 348759"/>
                    <a:gd name="connsiteY39" fmla="*/ 116851 h 176382"/>
                    <a:gd name="connsiteX40" fmla="*/ 109537 w 348759"/>
                    <a:gd name="connsiteY40" fmla="*/ 119232 h 176382"/>
                    <a:gd name="connsiteX41" fmla="*/ 121444 w 348759"/>
                    <a:gd name="connsiteY41" fmla="*/ 121614 h 176382"/>
                    <a:gd name="connsiteX42" fmla="*/ 128587 w 348759"/>
                    <a:gd name="connsiteY42" fmla="*/ 128757 h 176382"/>
                    <a:gd name="connsiteX43" fmla="*/ 159544 w 348759"/>
                    <a:gd name="connsiteY43" fmla="*/ 126376 h 176382"/>
                    <a:gd name="connsiteX44" fmla="*/ 166687 w 348759"/>
                    <a:gd name="connsiteY44" fmla="*/ 123995 h 176382"/>
                    <a:gd name="connsiteX45" fmla="*/ 180975 w 348759"/>
                    <a:gd name="connsiteY45" fmla="*/ 121614 h 176382"/>
                    <a:gd name="connsiteX46" fmla="*/ 188119 w 348759"/>
                    <a:gd name="connsiteY46" fmla="*/ 119232 h 176382"/>
                    <a:gd name="connsiteX47" fmla="*/ 216694 w 348759"/>
                    <a:gd name="connsiteY47" fmla="*/ 123995 h 176382"/>
                    <a:gd name="connsiteX48" fmla="*/ 226219 w 348759"/>
                    <a:gd name="connsiteY48" fmla="*/ 138282 h 176382"/>
                    <a:gd name="connsiteX49" fmla="*/ 233362 w 348759"/>
                    <a:gd name="connsiteY49" fmla="*/ 145426 h 176382"/>
                    <a:gd name="connsiteX50" fmla="*/ 250031 w 348759"/>
                    <a:gd name="connsiteY50" fmla="*/ 154951 h 176382"/>
                    <a:gd name="connsiteX51" fmla="*/ 257175 w 348759"/>
                    <a:gd name="connsiteY51" fmla="*/ 157332 h 176382"/>
                    <a:gd name="connsiteX52" fmla="*/ 285750 w 348759"/>
                    <a:gd name="connsiteY52" fmla="*/ 159714 h 176382"/>
                    <a:gd name="connsiteX53" fmla="*/ 288131 w 348759"/>
                    <a:gd name="connsiteY53" fmla="*/ 166857 h 176382"/>
                    <a:gd name="connsiteX54" fmla="*/ 295275 w 348759"/>
                    <a:gd name="connsiteY54" fmla="*/ 171620 h 176382"/>
                    <a:gd name="connsiteX55" fmla="*/ 316706 w 348759"/>
                    <a:gd name="connsiteY55" fmla="*/ 176382 h 176382"/>
                    <a:gd name="connsiteX56" fmla="*/ 323850 w 348759"/>
                    <a:gd name="connsiteY56" fmla="*/ 138282 h 176382"/>
                    <a:gd name="connsiteX57" fmla="*/ 330994 w 348759"/>
                    <a:gd name="connsiteY57" fmla="*/ 133520 h 176382"/>
                    <a:gd name="connsiteX58" fmla="*/ 338137 w 348759"/>
                    <a:gd name="connsiteY58" fmla="*/ 119232 h 176382"/>
                    <a:gd name="connsiteX59" fmla="*/ 342900 w 348759"/>
                    <a:gd name="connsiteY59" fmla="*/ 112089 h 176382"/>
                    <a:gd name="connsiteX60" fmla="*/ 347662 w 348759"/>
                    <a:gd name="connsiteY60" fmla="*/ 83514 h 176382"/>
                    <a:gd name="connsiteX61" fmla="*/ 345281 w 348759"/>
                    <a:gd name="connsiteY61" fmla="*/ 93039 h 17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48759" h="176382">
                      <a:moveTo>
                        <a:pt x="345281" y="93039"/>
                      </a:moveTo>
                      <a:lnTo>
                        <a:pt x="345281" y="93039"/>
                      </a:lnTo>
                      <a:cubicBezTo>
                        <a:pt x="344487" y="73989"/>
                        <a:pt x="345799" y="54734"/>
                        <a:pt x="342900" y="35889"/>
                      </a:cubicBezTo>
                      <a:cubicBezTo>
                        <a:pt x="342465" y="33060"/>
                        <a:pt x="338371" y="32288"/>
                        <a:pt x="335756" y="31126"/>
                      </a:cubicBezTo>
                      <a:cubicBezTo>
                        <a:pt x="331169" y="29087"/>
                        <a:pt x="321469" y="26364"/>
                        <a:pt x="321469" y="26364"/>
                      </a:cubicBezTo>
                      <a:cubicBezTo>
                        <a:pt x="319088" y="24776"/>
                        <a:pt x="317132" y="21040"/>
                        <a:pt x="314325" y="21601"/>
                      </a:cubicBezTo>
                      <a:cubicBezTo>
                        <a:pt x="307765" y="22913"/>
                        <a:pt x="310822" y="32976"/>
                        <a:pt x="307181" y="35889"/>
                      </a:cubicBezTo>
                      <a:cubicBezTo>
                        <a:pt x="304625" y="37933"/>
                        <a:pt x="300803" y="37371"/>
                        <a:pt x="297656" y="38270"/>
                      </a:cubicBezTo>
                      <a:cubicBezTo>
                        <a:pt x="295242" y="38960"/>
                        <a:pt x="292893" y="39857"/>
                        <a:pt x="290512" y="40651"/>
                      </a:cubicBezTo>
                      <a:cubicBezTo>
                        <a:pt x="290151" y="40591"/>
                        <a:pt x="272278" y="38375"/>
                        <a:pt x="269081" y="35889"/>
                      </a:cubicBezTo>
                      <a:cubicBezTo>
                        <a:pt x="263765" y="31754"/>
                        <a:pt x="258530" y="27205"/>
                        <a:pt x="254794" y="21601"/>
                      </a:cubicBezTo>
                      <a:cubicBezTo>
                        <a:pt x="253206" y="19220"/>
                        <a:pt x="252458" y="15974"/>
                        <a:pt x="250031" y="14457"/>
                      </a:cubicBezTo>
                      <a:cubicBezTo>
                        <a:pt x="245774" y="11796"/>
                        <a:pt x="240506" y="11282"/>
                        <a:pt x="235744" y="9695"/>
                      </a:cubicBezTo>
                      <a:lnTo>
                        <a:pt x="228600" y="7314"/>
                      </a:lnTo>
                      <a:cubicBezTo>
                        <a:pt x="227397" y="6512"/>
                        <a:pt x="217129" y="-1239"/>
                        <a:pt x="214312" y="170"/>
                      </a:cubicBezTo>
                      <a:cubicBezTo>
                        <a:pt x="212067" y="1293"/>
                        <a:pt x="213706" y="5539"/>
                        <a:pt x="211931" y="7314"/>
                      </a:cubicBezTo>
                      <a:cubicBezTo>
                        <a:pt x="210156" y="9089"/>
                        <a:pt x="207168" y="8901"/>
                        <a:pt x="204787" y="9695"/>
                      </a:cubicBezTo>
                      <a:cubicBezTo>
                        <a:pt x="202406" y="11282"/>
                        <a:pt x="200491" y="14172"/>
                        <a:pt x="197644" y="14457"/>
                      </a:cubicBezTo>
                      <a:cubicBezTo>
                        <a:pt x="189225" y="15299"/>
                        <a:pt x="181499" y="12251"/>
                        <a:pt x="173831" y="9695"/>
                      </a:cubicBezTo>
                      <a:cubicBezTo>
                        <a:pt x="166028" y="33107"/>
                        <a:pt x="174083" y="6807"/>
                        <a:pt x="169069" y="64464"/>
                      </a:cubicBezTo>
                      <a:cubicBezTo>
                        <a:pt x="168852" y="66964"/>
                        <a:pt x="168462" y="69832"/>
                        <a:pt x="166687" y="71607"/>
                      </a:cubicBezTo>
                      <a:cubicBezTo>
                        <a:pt x="164912" y="73382"/>
                        <a:pt x="161789" y="72866"/>
                        <a:pt x="159544" y="73989"/>
                      </a:cubicBezTo>
                      <a:cubicBezTo>
                        <a:pt x="156984" y="75269"/>
                        <a:pt x="155015" y="77589"/>
                        <a:pt x="152400" y="78751"/>
                      </a:cubicBezTo>
                      <a:cubicBezTo>
                        <a:pt x="147812" y="80790"/>
                        <a:pt x="138112" y="83514"/>
                        <a:pt x="138112" y="83514"/>
                      </a:cubicBezTo>
                      <a:cubicBezTo>
                        <a:pt x="124618" y="82720"/>
                        <a:pt x="110858" y="83917"/>
                        <a:pt x="97631" y="81132"/>
                      </a:cubicBezTo>
                      <a:cubicBezTo>
                        <a:pt x="94831" y="80542"/>
                        <a:pt x="94031" y="76604"/>
                        <a:pt x="92869" y="73989"/>
                      </a:cubicBezTo>
                      <a:cubicBezTo>
                        <a:pt x="92864" y="73977"/>
                        <a:pt x="86918" y="56135"/>
                        <a:pt x="85725" y="52557"/>
                      </a:cubicBezTo>
                      <a:cubicBezTo>
                        <a:pt x="81817" y="40831"/>
                        <a:pt x="86142" y="48936"/>
                        <a:pt x="76200" y="40651"/>
                      </a:cubicBezTo>
                      <a:cubicBezTo>
                        <a:pt x="57872" y="25378"/>
                        <a:pt x="79642" y="40564"/>
                        <a:pt x="61912" y="28745"/>
                      </a:cubicBezTo>
                      <a:cubicBezTo>
                        <a:pt x="55562" y="29539"/>
                        <a:pt x="49036" y="29442"/>
                        <a:pt x="42862" y="31126"/>
                      </a:cubicBezTo>
                      <a:cubicBezTo>
                        <a:pt x="40101" y="31879"/>
                        <a:pt x="37917" y="34057"/>
                        <a:pt x="35719" y="35889"/>
                      </a:cubicBezTo>
                      <a:cubicBezTo>
                        <a:pt x="24335" y="45376"/>
                        <a:pt x="32326" y="39958"/>
                        <a:pt x="23812" y="50176"/>
                      </a:cubicBezTo>
                      <a:cubicBezTo>
                        <a:pt x="21656" y="52763"/>
                        <a:pt x="19050" y="54939"/>
                        <a:pt x="16669" y="57320"/>
                      </a:cubicBezTo>
                      <a:cubicBezTo>
                        <a:pt x="11711" y="77145"/>
                        <a:pt x="17747" y="57543"/>
                        <a:pt x="9525" y="73989"/>
                      </a:cubicBezTo>
                      <a:cubicBezTo>
                        <a:pt x="7623" y="77792"/>
                        <a:pt x="5778" y="87101"/>
                        <a:pt x="4762" y="90657"/>
                      </a:cubicBezTo>
                      <a:cubicBezTo>
                        <a:pt x="-2060" y="114530"/>
                        <a:pt x="7430" y="77602"/>
                        <a:pt x="0" y="107326"/>
                      </a:cubicBezTo>
                      <a:cubicBezTo>
                        <a:pt x="794" y="116851"/>
                        <a:pt x="-885" y="126918"/>
                        <a:pt x="2381" y="135901"/>
                      </a:cubicBezTo>
                      <a:cubicBezTo>
                        <a:pt x="3239" y="138260"/>
                        <a:pt x="7750" y="135295"/>
                        <a:pt x="9525" y="133520"/>
                      </a:cubicBezTo>
                      <a:cubicBezTo>
                        <a:pt x="13572" y="129473"/>
                        <a:pt x="13354" y="119802"/>
                        <a:pt x="19050" y="119232"/>
                      </a:cubicBezTo>
                      <a:lnTo>
                        <a:pt x="42862" y="116851"/>
                      </a:lnTo>
                      <a:cubicBezTo>
                        <a:pt x="65087" y="117645"/>
                        <a:pt x="87339" y="117887"/>
                        <a:pt x="109537" y="119232"/>
                      </a:cubicBezTo>
                      <a:cubicBezTo>
                        <a:pt x="113577" y="119477"/>
                        <a:pt x="117824" y="119804"/>
                        <a:pt x="121444" y="121614"/>
                      </a:cubicBezTo>
                      <a:cubicBezTo>
                        <a:pt x="124456" y="123120"/>
                        <a:pt x="126206" y="126376"/>
                        <a:pt x="128587" y="128757"/>
                      </a:cubicBezTo>
                      <a:cubicBezTo>
                        <a:pt x="138906" y="127963"/>
                        <a:pt x="149274" y="127660"/>
                        <a:pt x="159544" y="126376"/>
                      </a:cubicBezTo>
                      <a:cubicBezTo>
                        <a:pt x="162034" y="126065"/>
                        <a:pt x="164237" y="124539"/>
                        <a:pt x="166687" y="123995"/>
                      </a:cubicBezTo>
                      <a:cubicBezTo>
                        <a:pt x="171400" y="122948"/>
                        <a:pt x="176212" y="122408"/>
                        <a:pt x="180975" y="121614"/>
                      </a:cubicBezTo>
                      <a:cubicBezTo>
                        <a:pt x="183356" y="120820"/>
                        <a:pt x="185609" y="119232"/>
                        <a:pt x="188119" y="119232"/>
                      </a:cubicBezTo>
                      <a:cubicBezTo>
                        <a:pt x="204066" y="119232"/>
                        <a:pt x="205518" y="120270"/>
                        <a:pt x="216694" y="123995"/>
                      </a:cubicBezTo>
                      <a:cubicBezTo>
                        <a:pt x="219869" y="128757"/>
                        <a:pt x="222172" y="134234"/>
                        <a:pt x="226219" y="138282"/>
                      </a:cubicBezTo>
                      <a:cubicBezTo>
                        <a:pt x="228600" y="140663"/>
                        <a:pt x="230775" y="143270"/>
                        <a:pt x="233362" y="145426"/>
                      </a:cubicBezTo>
                      <a:cubicBezTo>
                        <a:pt x="237583" y="148944"/>
                        <a:pt x="245234" y="152895"/>
                        <a:pt x="250031" y="154951"/>
                      </a:cubicBezTo>
                      <a:cubicBezTo>
                        <a:pt x="252338" y="155940"/>
                        <a:pt x="254687" y="157000"/>
                        <a:pt x="257175" y="157332"/>
                      </a:cubicBezTo>
                      <a:cubicBezTo>
                        <a:pt x="266649" y="158595"/>
                        <a:pt x="276225" y="158920"/>
                        <a:pt x="285750" y="159714"/>
                      </a:cubicBezTo>
                      <a:cubicBezTo>
                        <a:pt x="286544" y="162095"/>
                        <a:pt x="286563" y="164897"/>
                        <a:pt x="288131" y="166857"/>
                      </a:cubicBezTo>
                      <a:cubicBezTo>
                        <a:pt x="289919" y="169092"/>
                        <a:pt x="292715" y="170340"/>
                        <a:pt x="295275" y="171620"/>
                      </a:cubicBezTo>
                      <a:cubicBezTo>
                        <a:pt x="301136" y="174550"/>
                        <a:pt x="311221" y="175468"/>
                        <a:pt x="316706" y="176382"/>
                      </a:cubicBezTo>
                      <a:cubicBezTo>
                        <a:pt x="317724" y="163145"/>
                        <a:pt x="313784" y="148348"/>
                        <a:pt x="323850" y="138282"/>
                      </a:cubicBezTo>
                      <a:cubicBezTo>
                        <a:pt x="325874" y="136258"/>
                        <a:pt x="328613" y="135107"/>
                        <a:pt x="330994" y="133520"/>
                      </a:cubicBezTo>
                      <a:cubicBezTo>
                        <a:pt x="344650" y="113032"/>
                        <a:pt x="328271" y="138963"/>
                        <a:pt x="338137" y="119232"/>
                      </a:cubicBezTo>
                      <a:cubicBezTo>
                        <a:pt x="339417" y="116672"/>
                        <a:pt x="341312" y="114470"/>
                        <a:pt x="342900" y="112089"/>
                      </a:cubicBezTo>
                      <a:cubicBezTo>
                        <a:pt x="348217" y="96135"/>
                        <a:pt x="343103" y="113142"/>
                        <a:pt x="347662" y="83514"/>
                      </a:cubicBezTo>
                      <a:cubicBezTo>
                        <a:pt x="351007" y="61775"/>
                        <a:pt x="345678" y="91452"/>
                        <a:pt x="345281" y="93039"/>
                      </a:cubicBezTo>
                      <a:close/>
                    </a:path>
                  </a:pathLst>
                </a:custGeom>
                <a:solidFill>
                  <a:schemeClr val="accent1"/>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marL="0" marR="0" lvl="0" indent="0" algn="ctr" defTabSz="94594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04040"/>
                    </a:solidFill>
                    <a:effectLst/>
                    <a:uLnTx/>
                    <a:uFillTx/>
                    <a:latin typeface="Arial"/>
                    <a:ea typeface="+mn-ea"/>
                    <a:cs typeface="+mn-cs"/>
                  </a:endParaRPr>
                </a:p>
              </p:txBody>
            </p:sp>
            <p:grpSp>
              <p:nvGrpSpPr>
                <p:cNvPr id="165" name="Italy">
                  <a:extLst>
                    <a:ext uri="{FF2B5EF4-FFF2-40B4-BE49-F238E27FC236}">
                      <a16:creationId xmlns:a16="http://schemas.microsoft.com/office/drawing/2014/main" id="{358439A6-6AAA-094F-8C93-26CBF90F5800}"/>
                    </a:ext>
                  </a:extLst>
                </p:cNvPr>
                <p:cNvGrpSpPr/>
                <p:nvPr/>
              </p:nvGrpSpPr>
              <p:grpSpPr>
                <a:xfrm>
                  <a:off x="4706408" y="3897554"/>
                  <a:ext cx="583339" cy="683086"/>
                  <a:chOff x="4912078" y="3283397"/>
                  <a:chExt cx="291623" cy="341543"/>
                </a:xfrm>
                <a:solidFill>
                  <a:srgbClr val="C0C0C0"/>
                </a:solidFill>
              </p:grpSpPr>
              <p:sp>
                <p:nvSpPr>
                  <p:cNvPr id="192" name="Italy">
                    <a:extLst>
                      <a:ext uri="{FF2B5EF4-FFF2-40B4-BE49-F238E27FC236}">
                        <a16:creationId xmlns:a16="http://schemas.microsoft.com/office/drawing/2014/main" id="{F7B648A6-E8F7-264F-8046-28A5D71CB50C}"/>
                      </a:ext>
                    </a:extLst>
                  </p:cNvPr>
                  <p:cNvSpPr>
                    <a:spLocks/>
                  </p:cNvSpPr>
                  <p:nvPr/>
                </p:nvSpPr>
                <p:spPr bwMode="gray">
                  <a:xfrm>
                    <a:off x="4948531" y="3478565"/>
                    <a:ext cx="38598" cy="73188"/>
                  </a:xfrm>
                  <a:custGeom>
                    <a:avLst/>
                    <a:gdLst/>
                    <a:ahLst/>
                    <a:cxnLst>
                      <a:cxn ang="0">
                        <a:pos x="0" y="5"/>
                      </a:cxn>
                      <a:cxn ang="0">
                        <a:pos x="0" y="5"/>
                      </a:cxn>
                      <a:cxn ang="0">
                        <a:pos x="4" y="30"/>
                      </a:cxn>
                      <a:cxn ang="0">
                        <a:pos x="12" y="32"/>
                      </a:cxn>
                      <a:cxn ang="0">
                        <a:pos x="20" y="13"/>
                      </a:cxn>
                      <a:cxn ang="0">
                        <a:pos x="13" y="0"/>
                      </a:cxn>
                      <a:cxn ang="0">
                        <a:pos x="0" y="5"/>
                      </a:cxn>
                      <a:cxn ang="0">
                        <a:pos x="0" y="5"/>
                      </a:cxn>
                    </a:cxnLst>
                    <a:rect l="0" t="0" r="r" b="b"/>
                    <a:pathLst>
                      <a:path w="21" h="33">
                        <a:moveTo>
                          <a:pt x="0" y="5"/>
                        </a:moveTo>
                        <a:lnTo>
                          <a:pt x="0" y="5"/>
                        </a:lnTo>
                        <a:lnTo>
                          <a:pt x="4" y="30"/>
                        </a:lnTo>
                        <a:lnTo>
                          <a:pt x="12" y="32"/>
                        </a:lnTo>
                        <a:lnTo>
                          <a:pt x="20" y="13"/>
                        </a:lnTo>
                        <a:lnTo>
                          <a:pt x="13" y="0"/>
                        </a:lnTo>
                        <a:lnTo>
                          <a:pt x="0" y="5"/>
                        </a:lnTo>
                        <a:lnTo>
                          <a:pt x="0" y="5"/>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93" name="Italy">
                    <a:extLst>
                      <a:ext uri="{FF2B5EF4-FFF2-40B4-BE49-F238E27FC236}">
                        <a16:creationId xmlns:a16="http://schemas.microsoft.com/office/drawing/2014/main" id="{F0F9D428-1449-3547-A560-370DBA72CCF2}"/>
                      </a:ext>
                    </a:extLst>
                  </p:cNvPr>
                  <p:cNvSpPr>
                    <a:spLocks/>
                  </p:cNvSpPr>
                  <p:nvPr/>
                </p:nvSpPr>
                <p:spPr bwMode="gray">
                  <a:xfrm>
                    <a:off x="5055745" y="3576148"/>
                    <a:ext cx="77195" cy="48792"/>
                  </a:xfrm>
                  <a:custGeom>
                    <a:avLst/>
                    <a:gdLst/>
                    <a:ahLst/>
                    <a:cxnLst>
                      <a:cxn ang="0">
                        <a:pos x="0" y="5"/>
                      </a:cxn>
                      <a:cxn ang="0">
                        <a:pos x="0" y="5"/>
                      </a:cxn>
                      <a:cxn ang="0">
                        <a:pos x="35" y="21"/>
                      </a:cxn>
                      <a:cxn ang="0">
                        <a:pos x="42" y="0"/>
                      </a:cxn>
                      <a:cxn ang="0">
                        <a:pos x="0" y="5"/>
                      </a:cxn>
                      <a:cxn ang="0">
                        <a:pos x="0" y="5"/>
                      </a:cxn>
                    </a:cxnLst>
                    <a:rect l="0" t="0" r="r" b="b"/>
                    <a:pathLst>
                      <a:path w="43" h="22">
                        <a:moveTo>
                          <a:pt x="0" y="5"/>
                        </a:moveTo>
                        <a:lnTo>
                          <a:pt x="0" y="5"/>
                        </a:lnTo>
                        <a:lnTo>
                          <a:pt x="35" y="21"/>
                        </a:lnTo>
                        <a:lnTo>
                          <a:pt x="42" y="0"/>
                        </a:lnTo>
                        <a:lnTo>
                          <a:pt x="0" y="5"/>
                        </a:lnTo>
                        <a:lnTo>
                          <a:pt x="0" y="5"/>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94" name="Italy">
                    <a:extLst>
                      <a:ext uri="{FF2B5EF4-FFF2-40B4-BE49-F238E27FC236}">
                        <a16:creationId xmlns:a16="http://schemas.microsoft.com/office/drawing/2014/main" id="{591C29FF-1143-DF4F-8C75-2208DE599F21}"/>
                      </a:ext>
                    </a:extLst>
                  </p:cNvPr>
                  <p:cNvSpPr>
                    <a:spLocks/>
                  </p:cNvSpPr>
                  <p:nvPr/>
                </p:nvSpPr>
                <p:spPr bwMode="gray">
                  <a:xfrm>
                    <a:off x="4912078" y="3283397"/>
                    <a:ext cx="291623" cy="306058"/>
                  </a:xfrm>
                  <a:custGeom>
                    <a:avLst/>
                    <a:gdLst/>
                    <a:ahLst/>
                    <a:cxnLst>
                      <a:cxn ang="0">
                        <a:pos x="0" y="34"/>
                      </a:cxn>
                      <a:cxn ang="0">
                        <a:pos x="0" y="34"/>
                      </a:cxn>
                      <a:cxn ang="0">
                        <a:pos x="3" y="18"/>
                      </a:cxn>
                      <a:cxn ang="0">
                        <a:pos x="23" y="10"/>
                      </a:cxn>
                      <a:cxn ang="0">
                        <a:pos x="31" y="17"/>
                      </a:cxn>
                      <a:cxn ang="0">
                        <a:pos x="50" y="3"/>
                      </a:cxn>
                      <a:cxn ang="0">
                        <a:pos x="71" y="0"/>
                      </a:cxn>
                      <a:cxn ang="0">
                        <a:pos x="94" y="9"/>
                      </a:cxn>
                      <a:cxn ang="0">
                        <a:pos x="94" y="24"/>
                      </a:cxn>
                      <a:cxn ang="0">
                        <a:pos x="76" y="26"/>
                      </a:cxn>
                      <a:cxn ang="0">
                        <a:pos x="78" y="45"/>
                      </a:cxn>
                      <a:cxn ang="0">
                        <a:pos x="108" y="75"/>
                      </a:cxn>
                      <a:cxn ang="0">
                        <a:pos x="127" y="77"/>
                      </a:cxn>
                      <a:cxn ang="0">
                        <a:pos x="125" y="84"/>
                      </a:cxn>
                      <a:cxn ang="0">
                        <a:pos x="159" y="103"/>
                      </a:cxn>
                      <a:cxn ang="0">
                        <a:pos x="136" y="100"/>
                      </a:cxn>
                      <a:cxn ang="0">
                        <a:pos x="141" y="119"/>
                      </a:cxn>
                      <a:cxn ang="0">
                        <a:pos x="127" y="135"/>
                      </a:cxn>
                      <a:cxn ang="0">
                        <a:pos x="121" y="103"/>
                      </a:cxn>
                      <a:cxn ang="0">
                        <a:pos x="61" y="70"/>
                      </a:cxn>
                      <a:cxn ang="0">
                        <a:pos x="47" y="48"/>
                      </a:cxn>
                      <a:cxn ang="0">
                        <a:pos x="28" y="40"/>
                      </a:cxn>
                      <a:cxn ang="0">
                        <a:pos x="10" y="49"/>
                      </a:cxn>
                      <a:cxn ang="0">
                        <a:pos x="0" y="34"/>
                      </a:cxn>
                      <a:cxn ang="0">
                        <a:pos x="0" y="34"/>
                      </a:cxn>
                    </a:cxnLst>
                    <a:rect l="0" t="0" r="r" b="b"/>
                    <a:pathLst>
                      <a:path w="160" h="136">
                        <a:moveTo>
                          <a:pt x="0" y="34"/>
                        </a:moveTo>
                        <a:lnTo>
                          <a:pt x="0" y="34"/>
                        </a:lnTo>
                        <a:lnTo>
                          <a:pt x="3" y="18"/>
                        </a:lnTo>
                        <a:lnTo>
                          <a:pt x="23" y="10"/>
                        </a:lnTo>
                        <a:lnTo>
                          <a:pt x="31" y="17"/>
                        </a:lnTo>
                        <a:lnTo>
                          <a:pt x="50" y="3"/>
                        </a:lnTo>
                        <a:lnTo>
                          <a:pt x="71" y="0"/>
                        </a:lnTo>
                        <a:lnTo>
                          <a:pt x="94" y="9"/>
                        </a:lnTo>
                        <a:lnTo>
                          <a:pt x="94" y="24"/>
                        </a:lnTo>
                        <a:lnTo>
                          <a:pt x="76" y="26"/>
                        </a:lnTo>
                        <a:lnTo>
                          <a:pt x="78" y="45"/>
                        </a:lnTo>
                        <a:lnTo>
                          <a:pt x="108" y="75"/>
                        </a:lnTo>
                        <a:lnTo>
                          <a:pt x="127" y="77"/>
                        </a:lnTo>
                        <a:lnTo>
                          <a:pt x="125" y="84"/>
                        </a:lnTo>
                        <a:lnTo>
                          <a:pt x="159" y="103"/>
                        </a:lnTo>
                        <a:lnTo>
                          <a:pt x="136" y="100"/>
                        </a:lnTo>
                        <a:lnTo>
                          <a:pt x="141" y="119"/>
                        </a:lnTo>
                        <a:lnTo>
                          <a:pt x="127" y="135"/>
                        </a:lnTo>
                        <a:lnTo>
                          <a:pt x="121" y="103"/>
                        </a:lnTo>
                        <a:lnTo>
                          <a:pt x="61" y="70"/>
                        </a:lnTo>
                        <a:lnTo>
                          <a:pt x="47" y="48"/>
                        </a:lnTo>
                        <a:lnTo>
                          <a:pt x="28" y="40"/>
                        </a:lnTo>
                        <a:lnTo>
                          <a:pt x="10" y="49"/>
                        </a:lnTo>
                        <a:lnTo>
                          <a:pt x="0" y="34"/>
                        </a:lnTo>
                        <a:lnTo>
                          <a:pt x="0" y="34"/>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sp>
              <p:nvSpPr>
                <p:cNvPr id="166" name="Ireland">
                  <a:extLst>
                    <a:ext uri="{FF2B5EF4-FFF2-40B4-BE49-F238E27FC236}">
                      <a16:creationId xmlns:a16="http://schemas.microsoft.com/office/drawing/2014/main" id="{B24DE735-4443-0A46-A184-A3ABE189CE20}"/>
                    </a:ext>
                  </a:extLst>
                </p:cNvPr>
                <p:cNvSpPr>
                  <a:spLocks/>
                </p:cNvSpPr>
                <p:nvPr/>
              </p:nvSpPr>
              <p:spPr bwMode="gray">
                <a:xfrm>
                  <a:off x="3870000" y="3316488"/>
                  <a:ext cx="205885" cy="266136"/>
                </a:xfrm>
                <a:custGeom>
                  <a:avLst/>
                  <a:gdLst/>
                  <a:ahLst/>
                  <a:cxnLst>
                    <a:cxn ang="0">
                      <a:pos x="0" y="48"/>
                    </a:cxn>
                    <a:cxn ang="0">
                      <a:pos x="0" y="48"/>
                    </a:cxn>
                    <a:cxn ang="0">
                      <a:pos x="7" y="54"/>
                    </a:cxn>
                    <a:cxn ang="0">
                      <a:pos x="1" y="58"/>
                    </a:cxn>
                    <a:cxn ang="0">
                      <a:pos x="51" y="49"/>
                    </a:cxn>
                    <a:cxn ang="0">
                      <a:pos x="55" y="19"/>
                    </a:cxn>
                    <a:cxn ang="0">
                      <a:pos x="48" y="11"/>
                    </a:cxn>
                    <a:cxn ang="0">
                      <a:pos x="34" y="15"/>
                    </a:cxn>
                    <a:cxn ang="0">
                      <a:pos x="29" y="11"/>
                    </a:cxn>
                    <a:cxn ang="0">
                      <a:pos x="35" y="3"/>
                    </a:cxn>
                    <a:cxn ang="0">
                      <a:pos x="29" y="0"/>
                    </a:cxn>
                    <a:cxn ang="0">
                      <a:pos x="23" y="15"/>
                    </a:cxn>
                    <a:cxn ang="0">
                      <a:pos x="1" y="19"/>
                    </a:cxn>
                    <a:cxn ang="0">
                      <a:pos x="8" y="22"/>
                    </a:cxn>
                    <a:cxn ang="0">
                      <a:pos x="4" y="30"/>
                    </a:cxn>
                    <a:cxn ang="0">
                      <a:pos x="18" y="33"/>
                    </a:cxn>
                    <a:cxn ang="0">
                      <a:pos x="5" y="43"/>
                    </a:cxn>
                    <a:cxn ang="0">
                      <a:pos x="20" y="41"/>
                    </a:cxn>
                    <a:cxn ang="0">
                      <a:pos x="0" y="48"/>
                    </a:cxn>
                    <a:cxn ang="0">
                      <a:pos x="0" y="48"/>
                    </a:cxn>
                  </a:cxnLst>
                  <a:rect l="0" t="0" r="r" b="b"/>
                  <a:pathLst>
                    <a:path w="56" h="59">
                      <a:moveTo>
                        <a:pt x="0" y="48"/>
                      </a:moveTo>
                      <a:lnTo>
                        <a:pt x="0" y="48"/>
                      </a:lnTo>
                      <a:lnTo>
                        <a:pt x="7" y="54"/>
                      </a:lnTo>
                      <a:lnTo>
                        <a:pt x="1" y="58"/>
                      </a:lnTo>
                      <a:lnTo>
                        <a:pt x="51" y="49"/>
                      </a:lnTo>
                      <a:lnTo>
                        <a:pt x="55" y="19"/>
                      </a:lnTo>
                      <a:lnTo>
                        <a:pt x="48" y="11"/>
                      </a:lnTo>
                      <a:lnTo>
                        <a:pt x="34" y="15"/>
                      </a:lnTo>
                      <a:lnTo>
                        <a:pt x="29" y="11"/>
                      </a:lnTo>
                      <a:lnTo>
                        <a:pt x="35" y="3"/>
                      </a:lnTo>
                      <a:lnTo>
                        <a:pt x="29" y="0"/>
                      </a:lnTo>
                      <a:lnTo>
                        <a:pt x="23" y="15"/>
                      </a:lnTo>
                      <a:lnTo>
                        <a:pt x="1" y="19"/>
                      </a:lnTo>
                      <a:lnTo>
                        <a:pt x="8" y="22"/>
                      </a:lnTo>
                      <a:lnTo>
                        <a:pt x="4" y="30"/>
                      </a:lnTo>
                      <a:lnTo>
                        <a:pt x="18" y="33"/>
                      </a:lnTo>
                      <a:lnTo>
                        <a:pt x="5" y="43"/>
                      </a:lnTo>
                      <a:lnTo>
                        <a:pt x="20" y="41"/>
                      </a:lnTo>
                      <a:lnTo>
                        <a:pt x="0" y="48"/>
                      </a:lnTo>
                      <a:lnTo>
                        <a:pt x="0" y="48"/>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67" name="Iceland">
                  <a:extLst>
                    <a:ext uri="{FF2B5EF4-FFF2-40B4-BE49-F238E27FC236}">
                      <a16:creationId xmlns:a16="http://schemas.microsoft.com/office/drawing/2014/main" id="{FB5EEF3E-33D8-B247-877C-7210996879D0}"/>
                    </a:ext>
                  </a:extLst>
                </p:cNvPr>
                <p:cNvSpPr>
                  <a:spLocks/>
                </p:cNvSpPr>
                <p:nvPr/>
              </p:nvSpPr>
              <p:spPr bwMode="gray">
                <a:xfrm>
                  <a:off x="3161859" y="2365836"/>
                  <a:ext cx="549026" cy="283880"/>
                </a:xfrm>
                <a:custGeom>
                  <a:avLst/>
                  <a:gdLst/>
                  <a:ahLst/>
                  <a:cxnLst>
                    <a:cxn ang="0">
                      <a:pos x="0" y="23"/>
                    </a:cxn>
                    <a:cxn ang="0">
                      <a:pos x="0" y="23"/>
                    </a:cxn>
                    <a:cxn ang="0">
                      <a:pos x="9" y="19"/>
                    </a:cxn>
                    <a:cxn ang="0">
                      <a:pos x="4" y="14"/>
                    </a:cxn>
                    <a:cxn ang="0">
                      <a:pos x="17" y="17"/>
                    </a:cxn>
                    <a:cxn ang="0">
                      <a:pos x="11" y="8"/>
                    </a:cxn>
                    <a:cxn ang="0">
                      <a:pos x="26" y="14"/>
                    </a:cxn>
                    <a:cxn ang="0">
                      <a:pos x="18" y="1"/>
                    </a:cxn>
                    <a:cxn ang="0">
                      <a:pos x="42" y="10"/>
                    </a:cxn>
                    <a:cxn ang="0">
                      <a:pos x="44" y="27"/>
                    </a:cxn>
                    <a:cxn ang="0">
                      <a:pos x="56" y="9"/>
                    </a:cxn>
                    <a:cxn ang="0">
                      <a:pos x="68" y="15"/>
                    </a:cxn>
                    <a:cxn ang="0">
                      <a:pos x="78" y="7"/>
                    </a:cxn>
                    <a:cxn ang="0">
                      <a:pos x="86" y="18"/>
                    </a:cxn>
                    <a:cxn ang="0">
                      <a:pos x="84" y="8"/>
                    </a:cxn>
                    <a:cxn ang="0">
                      <a:pos x="109" y="8"/>
                    </a:cxn>
                    <a:cxn ang="0">
                      <a:pos x="112" y="0"/>
                    </a:cxn>
                    <a:cxn ang="0">
                      <a:pos x="123" y="7"/>
                    </a:cxn>
                    <a:cxn ang="0">
                      <a:pos x="136" y="4"/>
                    </a:cxn>
                    <a:cxn ang="0">
                      <a:pos x="127" y="9"/>
                    </a:cxn>
                    <a:cxn ang="0">
                      <a:pos x="150" y="28"/>
                    </a:cxn>
                    <a:cxn ang="0">
                      <a:pos x="130" y="46"/>
                    </a:cxn>
                    <a:cxn ang="0">
                      <a:pos x="74" y="62"/>
                    </a:cxn>
                    <a:cxn ang="0">
                      <a:pos x="25" y="55"/>
                    </a:cxn>
                    <a:cxn ang="0">
                      <a:pos x="37" y="38"/>
                    </a:cxn>
                    <a:cxn ang="0">
                      <a:pos x="8" y="33"/>
                    </a:cxn>
                    <a:cxn ang="0">
                      <a:pos x="36" y="32"/>
                    </a:cxn>
                    <a:cxn ang="0">
                      <a:pos x="26" y="27"/>
                    </a:cxn>
                    <a:cxn ang="0">
                      <a:pos x="36" y="23"/>
                    </a:cxn>
                    <a:cxn ang="0">
                      <a:pos x="0" y="23"/>
                    </a:cxn>
                    <a:cxn ang="0">
                      <a:pos x="0" y="23"/>
                    </a:cxn>
                  </a:cxnLst>
                  <a:rect l="0" t="0" r="r" b="b"/>
                  <a:pathLst>
                    <a:path w="151" h="63">
                      <a:moveTo>
                        <a:pt x="0" y="23"/>
                      </a:moveTo>
                      <a:lnTo>
                        <a:pt x="0" y="23"/>
                      </a:lnTo>
                      <a:lnTo>
                        <a:pt x="9" y="19"/>
                      </a:lnTo>
                      <a:lnTo>
                        <a:pt x="4" y="14"/>
                      </a:lnTo>
                      <a:lnTo>
                        <a:pt x="17" y="17"/>
                      </a:lnTo>
                      <a:lnTo>
                        <a:pt x="11" y="8"/>
                      </a:lnTo>
                      <a:lnTo>
                        <a:pt x="26" y="14"/>
                      </a:lnTo>
                      <a:lnTo>
                        <a:pt x="18" y="1"/>
                      </a:lnTo>
                      <a:lnTo>
                        <a:pt x="42" y="10"/>
                      </a:lnTo>
                      <a:lnTo>
                        <a:pt x="44" y="27"/>
                      </a:lnTo>
                      <a:lnTo>
                        <a:pt x="56" y="9"/>
                      </a:lnTo>
                      <a:lnTo>
                        <a:pt x="68" y="15"/>
                      </a:lnTo>
                      <a:lnTo>
                        <a:pt x="78" y="7"/>
                      </a:lnTo>
                      <a:lnTo>
                        <a:pt x="86" y="18"/>
                      </a:lnTo>
                      <a:lnTo>
                        <a:pt x="84" y="8"/>
                      </a:lnTo>
                      <a:lnTo>
                        <a:pt x="109" y="8"/>
                      </a:lnTo>
                      <a:lnTo>
                        <a:pt x="112" y="0"/>
                      </a:lnTo>
                      <a:lnTo>
                        <a:pt x="123" y="7"/>
                      </a:lnTo>
                      <a:lnTo>
                        <a:pt x="136" y="4"/>
                      </a:lnTo>
                      <a:lnTo>
                        <a:pt x="127" y="9"/>
                      </a:lnTo>
                      <a:lnTo>
                        <a:pt x="150" y="28"/>
                      </a:lnTo>
                      <a:lnTo>
                        <a:pt x="130" y="46"/>
                      </a:lnTo>
                      <a:lnTo>
                        <a:pt x="74" y="62"/>
                      </a:lnTo>
                      <a:lnTo>
                        <a:pt x="25" y="55"/>
                      </a:lnTo>
                      <a:lnTo>
                        <a:pt x="37" y="38"/>
                      </a:lnTo>
                      <a:lnTo>
                        <a:pt x="8" y="33"/>
                      </a:lnTo>
                      <a:lnTo>
                        <a:pt x="36" y="32"/>
                      </a:lnTo>
                      <a:lnTo>
                        <a:pt x="26" y="27"/>
                      </a:lnTo>
                      <a:lnTo>
                        <a:pt x="36" y="23"/>
                      </a:lnTo>
                      <a:lnTo>
                        <a:pt x="0" y="23"/>
                      </a:lnTo>
                      <a:lnTo>
                        <a:pt x="0" y="23"/>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68" name="Hungary">
                  <a:extLst>
                    <a:ext uri="{FF2B5EF4-FFF2-40B4-BE49-F238E27FC236}">
                      <a16:creationId xmlns:a16="http://schemas.microsoft.com/office/drawing/2014/main" id="{6EACF90D-9E9F-C74B-9581-8EC9FF5762FB}"/>
                    </a:ext>
                  </a:extLst>
                </p:cNvPr>
                <p:cNvSpPr>
                  <a:spLocks/>
                </p:cNvSpPr>
                <p:nvPr/>
              </p:nvSpPr>
              <p:spPr bwMode="gray">
                <a:xfrm>
                  <a:off x="5124025" y="3768924"/>
                  <a:ext cx="380188" cy="221780"/>
                </a:xfrm>
                <a:custGeom>
                  <a:avLst/>
                  <a:gdLst/>
                  <a:ahLst/>
                  <a:cxnLst>
                    <a:cxn ang="0">
                      <a:pos x="0" y="25"/>
                    </a:cxn>
                    <a:cxn ang="0">
                      <a:pos x="0" y="25"/>
                    </a:cxn>
                    <a:cxn ang="0">
                      <a:pos x="14" y="6"/>
                    </a:cxn>
                    <a:cxn ang="0">
                      <a:pos x="32" y="12"/>
                    </a:cxn>
                    <a:cxn ang="0">
                      <a:pos x="64" y="0"/>
                    </a:cxn>
                    <a:cxn ang="0">
                      <a:pos x="82" y="2"/>
                    </a:cxn>
                    <a:cxn ang="0">
                      <a:pos x="91" y="9"/>
                    </a:cxn>
                    <a:cxn ang="0">
                      <a:pos x="56" y="38"/>
                    </a:cxn>
                    <a:cxn ang="0">
                      <a:pos x="26" y="42"/>
                    </a:cxn>
                    <a:cxn ang="0">
                      <a:pos x="0" y="25"/>
                    </a:cxn>
                    <a:cxn ang="0">
                      <a:pos x="0" y="25"/>
                    </a:cxn>
                  </a:cxnLst>
                  <a:rect l="0" t="0" r="r" b="b"/>
                  <a:pathLst>
                    <a:path w="92" h="43">
                      <a:moveTo>
                        <a:pt x="0" y="25"/>
                      </a:moveTo>
                      <a:lnTo>
                        <a:pt x="0" y="25"/>
                      </a:lnTo>
                      <a:lnTo>
                        <a:pt x="14" y="6"/>
                      </a:lnTo>
                      <a:lnTo>
                        <a:pt x="32" y="12"/>
                      </a:lnTo>
                      <a:lnTo>
                        <a:pt x="64" y="0"/>
                      </a:lnTo>
                      <a:lnTo>
                        <a:pt x="82" y="2"/>
                      </a:lnTo>
                      <a:lnTo>
                        <a:pt x="91" y="9"/>
                      </a:lnTo>
                      <a:lnTo>
                        <a:pt x="56" y="38"/>
                      </a:lnTo>
                      <a:lnTo>
                        <a:pt x="26" y="42"/>
                      </a:lnTo>
                      <a:lnTo>
                        <a:pt x="0" y="25"/>
                      </a:lnTo>
                      <a:lnTo>
                        <a:pt x="0" y="25"/>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nvGrpSpPr>
                <p:cNvPr id="169" name="Greece">
                  <a:extLst>
                    <a:ext uri="{FF2B5EF4-FFF2-40B4-BE49-F238E27FC236}">
                      <a16:creationId xmlns:a16="http://schemas.microsoft.com/office/drawing/2014/main" id="{E8E05B9B-F401-4847-9B4C-38541D9864A4}"/>
                    </a:ext>
                  </a:extLst>
                </p:cNvPr>
                <p:cNvGrpSpPr/>
                <p:nvPr/>
              </p:nvGrpSpPr>
              <p:grpSpPr>
                <a:xfrm>
                  <a:off x="5371245" y="4252404"/>
                  <a:ext cx="313118" cy="425820"/>
                  <a:chOff x="5244443" y="3460822"/>
                  <a:chExt cx="156534" cy="212910"/>
                </a:xfrm>
                <a:solidFill>
                  <a:srgbClr val="C0C0C0"/>
                </a:solidFill>
              </p:grpSpPr>
              <p:sp>
                <p:nvSpPr>
                  <p:cNvPr id="190" name="Greece">
                    <a:extLst>
                      <a:ext uri="{FF2B5EF4-FFF2-40B4-BE49-F238E27FC236}">
                        <a16:creationId xmlns:a16="http://schemas.microsoft.com/office/drawing/2014/main" id="{7D203586-5905-3645-AE1D-C89F9B6D55BE}"/>
                      </a:ext>
                    </a:extLst>
                  </p:cNvPr>
                  <p:cNvSpPr>
                    <a:spLocks/>
                  </p:cNvSpPr>
                  <p:nvPr/>
                </p:nvSpPr>
                <p:spPr bwMode="gray">
                  <a:xfrm>
                    <a:off x="5244443" y="3460822"/>
                    <a:ext cx="156534" cy="172989"/>
                  </a:xfrm>
                  <a:custGeom>
                    <a:avLst/>
                    <a:gdLst/>
                    <a:ahLst/>
                    <a:cxnLst>
                      <a:cxn ang="0">
                        <a:pos x="0" y="31"/>
                      </a:cxn>
                      <a:cxn ang="0">
                        <a:pos x="0" y="31"/>
                      </a:cxn>
                      <a:cxn ang="0">
                        <a:pos x="12" y="14"/>
                      </a:cxn>
                      <a:cxn ang="0">
                        <a:pos x="39" y="7"/>
                      </a:cxn>
                      <a:cxn ang="0">
                        <a:pos x="72" y="8"/>
                      </a:cxn>
                      <a:cxn ang="0">
                        <a:pos x="85" y="0"/>
                      </a:cxn>
                      <a:cxn ang="0">
                        <a:pos x="81" y="16"/>
                      </a:cxn>
                      <a:cxn ang="0">
                        <a:pos x="58" y="13"/>
                      </a:cxn>
                      <a:cxn ang="0">
                        <a:pos x="46" y="26"/>
                      </a:cxn>
                      <a:cxn ang="0">
                        <a:pos x="34" y="19"/>
                      </a:cxn>
                      <a:cxn ang="0">
                        <a:pos x="43" y="39"/>
                      </a:cxn>
                      <a:cxn ang="0">
                        <a:pos x="31" y="43"/>
                      </a:cxn>
                      <a:cxn ang="0">
                        <a:pos x="53" y="51"/>
                      </a:cxn>
                      <a:cxn ang="0">
                        <a:pos x="53" y="59"/>
                      </a:cxn>
                      <a:cxn ang="0">
                        <a:pos x="35" y="62"/>
                      </a:cxn>
                      <a:cxn ang="0">
                        <a:pos x="41" y="76"/>
                      </a:cxn>
                      <a:cxn ang="0">
                        <a:pos x="20" y="71"/>
                      </a:cxn>
                      <a:cxn ang="0">
                        <a:pos x="14" y="58"/>
                      </a:cxn>
                      <a:cxn ang="0">
                        <a:pos x="42" y="52"/>
                      </a:cxn>
                      <a:cxn ang="0">
                        <a:pos x="14" y="50"/>
                      </a:cxn>
                      <a:cxn ang="0">
                        <a:pos x="0" y="31"/>
                      </a:cxn>
                      <a:cxn ang="0">
                        <a:pos x="0" y="31"/>
                      </a:cxn>
                    </a:cxnLst>
                    <a:rect l="0" t="0" r="r" b="b"/>
                    <a:pathLst>
                      <a:path w="86" h="77">
                        <a:moveTo>
                          <a:pt x="0" y="31"/>
                        </a:moveTo>
                        <a:lnTo>
                          <a:pt x="0" y="31"/>
                        </a:lnTo>
                        <a:lnTo>
                          <a:pt x="12" y="14"/>
                        </a:lnTo>
                        <a:lnTo>
                          <a:pt x="39" y="7"/>
                        </a:lnTo>
                        <a:lnTo>
                          <a:pt x="72" y="8"/>
                        </a:lnTo>
                        <a:lnTo>
                          <a:pt x="85" y="0"/>
                        </a:lnTo>
                        <a:lnTo>
                          <a:pt x="81" y="16"/>
                        </a:lnTo>
                        <a:lnTo>
                          <a:pt x="58" y="13"/>
                        </a:lnTo>
                        <a:lnTo>
                          <a:pt x="46" y="26"/>
                        </a:lnTo>
                        <a:lnTo>
                          <a:pt x="34" y="19"/>
                        </a:lnTo>
                        <a:lnTo>
                          <a:pt x="43" y="39"/>
                        </a:lnTo>
                        <a:lnTo>
                          <a:pt x="31" y="43"/>
                        </a:lnTo>
                        <a:lnTo>
                          <a:pt x="53" y="51"/>
                        </a:lnTo>
                        <a:lnTo>
                          <a:pt x="53" y="59"/>
                        </a:lnTo>
                        <a:lnTo>
                          <a:pt x="35" y="62"/>
                        </a:lnTo>
                        <a:lnTo>
                          <a:pt x="41" y="76"/>
                        </a:lnTo>
                        <a:lnTo>
                          <a:pt x="20" y="71"/>
                        </a:lnTo>
                        <a:lnTo>
                          <a:pt x="14" y="58"/>
                        </a:lnTo>
                        <a:lnTo>
                          <a:pt x="42" y="52"/>
                        </a:lnTo>
                        <a:lnTo>
                          <a:pt x="14" y="50"/>
                        </a:lnTo>
                        <a:lnTo>
                          <a:pt x="0" y="31"/>
                        </a:lnTo>
                        <a:lnTo>
                          <a:pt x="0" y="31"/>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91" name="Greece">
                    <a:extLst>
                      <a:ext uri="{FF2B5EF4-FFF2-40B4-BE49-F238E27FC236}">
                        <a16:creationId xmlns:a16="http://schemas.microsoft.com/office/drawing/2014/main" id="{4B72661D-8598-BB43-BE2A-5D76A9B8A56F}"/>
                      </a:ext>
                    </a:extLst>
                  </p:cNvPr>
                  <p:cNvSpPr>
                    <a:spLocks/>
                  </p:cNvSpPr>
                  <p:nvPr/>
                </p:nvSpPr>
                <p:spPr bwMode="gray">
                  <a:xfrm>
                    <a:off x="5325927" y="3660425"/>
                    <a:ext cx="75050" cy="13307"/>
                  </a:xfrm>
                  <a:custGeom>
                    <a:avLst/>
                    <a:gdLst/>
                    <a:ahLst/>
                    <a:cxnLst>
                      <a:cxn ang="0">
                        <a:pos x="0" y="5"/>
                      </a:cxn>
                      <a:cxn ang="0">
                        <a:pos x="0" y="5"/>
                      </a:cxn>
                      <a:cxn ang="0">
                        <a:pos x="4" y="0"/>
                      </a:cxn>
                      <a:cxn ang="0">
                        <a:pos x="40" y="5"/>
                      </a:cxn>
                      <a:cxn ang="0">
                        <a:pos x="13" y="5"/>
                      </a:cxn>
                      <a:cxn ang="0">
                        <a:pos x="0" y="5"/>
                      </a:cxn>
                      <a:cxn ang="0">
                        <a:pos x="0" y="5"/>
                      </a:cxn>
                    </a:cxnLst>
                    <a:rect l="0" t="0" r="r" b="b"/>
                    <a:pathLst>
                      <a:path w="41" h="6">
                        <a:moveTo>
                          <a:pt x="0" y="5"/>
                        </a:moveTo>
                        <a:lnTo>
                          <a:pt x="0" y="5"/>
                        </a:lnTo>
                        <a:lnTo>
                          <a:pt x="4" y="0"/>
                        </a:lnTo>
                        <a:lnTo>
                          <a:pt x="40" y="5"/>
                        </a:lnTo>
                        <a:lnTo>
                          <a:pt x="13" y="5"/>
                        </a:lnTo>
                        <a:lnTo>
                          <a:pt x="0" y="5"/>
                        </a:lnTo>
                        <a:lnTo>
                          <a:pt x="0" y="5"/>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sp>
              <p:nvSpPr>
                <p:cNvPr id="170" name="Germany">
                  <a:extLst>
                    <a:ext uri="{FF2B5EF4-FFF2-40B4-BE49-F238E27FC236}">
                      <a16:creationId xmlns:a16="http://schemas.microsoft.com/office/drawing/2014/main" id="{30BF9240-F06E-7E48-92FD-C5B5F2D4E866}"/>
                    </a:ext>
                  </a:extLst>
                </p:cNvPr>
                <p:cNvSpPr>
                  <a:spLocks/>
                </p:cNvSpPr>
                <p:nvPr/>
              </p:nvSpPr>
              <p:spPr bwMode="gray">
                <a:xfrm>
                  <a:off x="4667804" y="3338666"/>
                  <a:ext cx="433215" cy="536712"/>
                </a:xfrm>
                <a:custGeom>
                  <a:avLst/>
                  <a:gdLst/>
                  <a:ahLst/>
                  <a:cxnLst>
                    <a:cxn ang="0">
                      <a:pos x="0" y="48"/>
                    </a:cxn>
                    <a:cxn ang="0">
                      <a:pos x="0" y="48"/>
                    </a:cxn>
                    <a:cxn ang="0">
                      <a:pos x="1" y="67"/>
                    </a:cxn>
                    <a:cxn ang="0">
                      <a:pos x="2" y="77"/>
                    </a:cxn>
                    <a:cxn ang="0">
                      <a:pos x="4" y="86"/>
                    </a:cxn>
                    <a:cxn ang="0">
                      <a:pos x="29" y="95"/>
                    </a:cxn>
                    <a:cxn ang="0">
                      <a:pos x="21" y="115"/>
                    </a:cxn>
                    <a:cxn ang="0">
                      <a:pos x="48" y="118"/>
                    </a:cxn>
                    <a:cxn ang="0">
                      <a:pos x="94" y="117"/>
                    </a:cxn>
                    <a:cxn ang="0">
                      <a:pos x="106" y="98"/>
                    </a:cxn>
                    <a:cxn ang="0">
                      <a:pos x="81" y="74"/>
                    </a:cxn>
                    <a:cxn ang="0">
                      <a:pos x="111" y="60"/>
                    </a:cxn>
                    <a:cxn ang="0">
                      <a:pos x="119" y="65"/>
                    </a:cxn>
                    <a:cxn ang="0">
                      <a:pos x="111" y="17"/>
                    </a:cxn>
                    <a:cxn ang="0">
                      <a:pos x="89" y="6"/>
                    </a:cxn>
                    <a:cxn ang="0">
                      <a:pos x="65" y="14"/>
                    </a:cxn>
                    <a:cxn ang="0">
                      <a:pos x="68" y="9"/>
                    </a:cxn>
                    <a:cxn ang="0">
                      <a:pos x="48" y="0"/>
                    </a:cxn>
                    <a:cxn ang="0">
                      <a:pos x="37" y="0"/>
                    </a:cxn>
                    <a:cxn ang="0">
                      <a:pos x="36" y="25"/>
                    </a:cxn>
                    <a:cxn ang="0">
                      <a:pos x="24" y="19"/>
                    </a:cxn>
                    <a:cxn ang="0">
                      <a:pos x="17" y="26"/>
                    </a:cxn>
                    <a:cxn ang="0">
                      <a:pos x="14" y="42"/>
                    </a:cxn>
                    <a:cxn ang="0">
                      <a:pos x="0" y="48"/>
                    </a:cxn>
                    <a:cxn ang="0">
                      <a:pos x="0" y="48"/>
                    </a:cxn>
                  </a:cxnLst>
                  <a:rect l="0" t="0" r="r" b="b"/>
                  <a:pathLst>
                    <a:path w="120" h="119">
                      <a:moveTo>
                        <a:pt x="0" y="48"/>
                      </a:moveTo>
                      <a:lnTo>
                        <a:pt x="0" y="48"/>
                      </a:lnTo>
                      <a:lnTo>
                        <a:pt x="1" y="67"/>
                      </a:lnTo>
                      <a:lnTo>
                        <a:pt x="2" y="77"/>
                      </a:lnTo>
                      <a:lnTo>
                        <a:pt x="4" y="86"/>
                      </a:lnTo>
                      <a:lnTo>
                        <a:pt x="29" y="95"/>
                      </a:lnTo>
                      <a:lnTo>
                        <a:pt x="21" y="115"/>
                      </a:lnTo>
                      <a:lnTo>
                        <a:pt x="48" y="118"/>
                      </a:lnTo>
                      <a:lnTo>
                        <a:pt x="94" y="117"/>
                      </a:lnTo>
                      <a:lnTo>
                        <a:pt x="106" y="98"/>
                      </a:lnTo>
                      <a:lnTo>
                        <a:pt x="81" y="74"/>
                      </a:lnTo>
                      <a:lnTo>
                        <a:pt x="111" y="60"/>
                      </a:lnTo>
                      <a:lnTo>
                        <a:pt x="119" y="65"/>
                      </a:lnTo>
                      <a:lnTo>
                        <a:pt x="111" y="17"/>
                      </a:lnTo>
                      <a:lnTo>
                        <a:pt x="89" y="6"/>
                      </a:lnTo>
                      <a:lnTo>
                        <a:pt x="65" y="14"/>
                      </a:lnTo>
                      <a:lnTo>
                        <a:pt x="68" y="9"/>
                      </a:lnTo>
                      <a:lnTo>
                        <a:pt x="48" y="0"/>
                      </a:lnTo>
                      <a:lnTo>
                        <a:pt x="37" y="0"/>
                      </a:lnTo>
                      <a:lnTo>
                        <a:pt x="36" y="25"/>
                      </a:lnTo>
                      <a:lnTo>
                        <a:pt x="24" y="19"/>
                      </a:lnTo>
                      <a:lnTo>
                        <a:pt x="17" y="26"/>
                      </a:lnTo>
                      <a:lnTo>
                        <a:pt x="14" y="42"/>
                      </a:lnTo>
                      <a:lnTo>
                        <a:pt x="0" y="48"/>
                      </a:lnTo>
                      <a:lnTo>
                        <a:pt x="0" y="48"/>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71" name="Georgia">
                  <a:extLst>
                    <a:ext uri="{FF2B5EF4-FFF2-40B4-BE49-F238E27FC236}">
                      <a16:creationId xmlns:a16="http://schemas.microsoft.com/office/drawing/2014/main" id="{5FB6CB04-4350-334D-AC2B-E781800F1375}"/>
                    </a:ext>
                  </a:extLst>
                </p:cNvPr>
                <p:cNvSpPr>
                  <a:spLocks/>
                </p:cNvSpPr>
                <p:nvPr/>
              </p:nvSpPr>
              <p:spPr bwMode="gray">
                <a:xfrm>
                  <a:off x="6284859" y="4083852"/>
                  <a:ext cx="373166" cy="181862"/>
                </a:xfrm>
                <a:custGeom>
                  <a:avLst/>
                  <a:gdLst/>
                  <a:ahLst/>
                  <a:cxnLst>
                    <a:cxn ang="0">
                      <a:pos x="0" y="1"/>
                    </a:cxn>
                    <a:cxn ang="0">
                      <a:pos x="24" y="0"/>
                    </a:cxn>
                    <a:cxn ang="0">
                      <a:pos x="47" y="7"/>
                    </a:cxn>
                    <a:cxn ang="0">
                      <a:pos x="57" y="16"/>
                    </a:cxn>
                    <a:cxn ang="0">
                      <a:pos x="69" y="16"/>
                    </a:cxn>
                    <a:cxn ang="0">
                      <a:pos x="77" y="12"/>
                    </a:cxn>
                    <a:cxn ang="0">
                      <a:pos x="83" y="11"/>
                    </a:cxn>
                    <a:cxn ang="0">
                      <a:pos x="89" y="20"/>
                    </a:cxn>
                    <a:cxn ang="0">
                      <a:pos x="100" y="23"/>
                    </a:cxn>
                    <a:cxn ang="0">
                      <a:pos x="98" y="26"/>
                    </a:cxn>
                    <a:cxn ang="0">
                      <a:pos x="101" y="33"/>
                    </a:cxn>
                    <a:cxn ang="0">
                      <a:pos x="100" y="39"/>
                    </a:cxn>
                    <a:cxn ang="0">
                      <a:pos x="89" y="30"/>
                    </a:cxn>
                    <a:cxn ang="0">
                      <a:pos x="83" y="28"/>
                    </a:cxn>
                    <a:cxn ang="0">
                      <a:pos x="78" y="28"/>
                    </a:cxn>
                    <a:cxn ang="0">
                      <a:pos x="75" y="37"/>
                    </a:cxn>
                    <a:cxn ang="0">
                      <a:pos x="67" y="34"/>
                    </a:cxn>
                    <a:cxn ang="0">
                      <a:pos x="54" y="39"/>
                    </a:cxn>
                    <a:cxn ang="0">
                      <a:pos x="39" y="38"/>
                    </a:cxn>
                    <a:cxn ang="0">
                      <a:pos x="38" y="23"/>
                    </a:cxn>
                    <a:cxn ang="0">
                      <a:pos x="14" y="9"/>
                    </a:cxn>
                    <a:cxn ang="0">
                      <a:pos x="0" y="1"/>
                    </a:cxn>
                    <a:cxn ang="0">
                      <a:pos x="0" y="1"/>
                    </a:cxn>
                  </a:cxnLst>
                  <a:rect l="0" t="0" r="r" b="b"/>
                  <a:pathLst>
                    <a:path w="102" h="40">
                      <a:moveTo>
                        <a:pt x="0" y="1"/>
                      </a:moveTo>
                      <a:lnTo>
                        <a:pt x="24" y="0"/>
                      </a:lnTo>
                      <a:lnTo>
                        <a:pt x="47" y="7"/>
                      </a:lnTo>
                      <a:lnTo>
                        <a:pt x="57" y="16"/>
                      </a:lnTo>
                      <a:lnTo>
                        <a:pt x="69" y="16"/>
                      </a:lnTo>
                      <a:lnTo>
                        <a:pt x="77" y="12"/>
                      </a:lnTo>
                      <a:lnTo>
                        <a:pt x="83" y="11"/>
                      </a:lnTo>
                      <a:lnTo>
                        <a:pt x="89" y="20"/>
                      </a:lnTo>
                      <a:lnTo>
                        <a:pt x="100" y="23"/>
                      </a:lnTo>
                      <a:lnTo>
                        <a:pt x="98" y="26"/>
                      </a:lnTo>
                      <a:lnTo>
                        <a:pt x="101" y="33"/>
                      </a:lnTo>
                      <a:lnTo>
                        <a:pt x="100" y="39"/>
                      </a:lnTo>
                      <a:lnTo>
                        <a:pt x="89" y="30"/>
                      </a:lnTo>
                      <a:lnTo>
                        <a:pt x="83" y="28"/>
                      </a:lnTo>
                      <a:lnTo>
                        <a:pt x="78" y="28"/>
                      </a:lnTo>
                      <a:lnTo>
                        <a:pt x="75" y="37"/>
                      </a:lnTo>
                      <a:lnTo>
                        <a:pt x="67" y="34"/>
                      </a:lnTo>
                      <a:lnTo>
                        <a:pt x="54" y="39"/>
                      </a:lnTo>
                      <a:lnTo>
                        <a:pt x="39" y="38"/>
                      </a:lnTo>
                      <a:lnTo>
                        <a:pt x="38" y="23"/>
                      </a:lnTo>
                      <a:lnTo>
                        <a:pt x="14" y="9"/>
                      </a:lnTo>
                      <a:lnTo>
                        <a:pt x="0" y="1"/>
                      </a:lnTo>
                      <a:lnTo>
                        <a:pt x="0" y="1"/>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nvGrpSpPr>
                <p:cNvPr id="172" name="France">
                  <a:extLst>
                    <a:ext uri="{FF2B5EF4-FFF2-40B4-BE49-F238E27FC236}">
                      <a16:creationId xmlns:a16="http://schemas.microsoft.com/office/drawing/2014/main" id="{EC704AE0-13FE-154F-AD2B-18E92CF652CA}"/>
                    </a:ext>
                  </a:extLst>
                </p:cNvPr>
                <p:cNvGrpSpPr/>
                <p:nvPr/>
              </p:nvGrpSpPr>
              <p:grpSpPr>
                <a:xfrm>
                  <a:off x="4148801" y="3613674"/>
                  <a:ext cx="690575" cy="674214"/>
                  <a:chOff x="4633319" y="3141457"/>
                  <a:chExt cx="345232" cy="337107"/>
                </a:xfrm>
                <a:solidFill>
                  <a:srgbClr val="C0C0C0"/>
                </a:solidFill>
              </p:grpSpPr>
              <p:sp>
                <p:nvSpPr>
                  <p:cNvPr id="188" name="France">
                    <a:extLst>
                      <a:ext uri="{FF2B5EF4-FFF2-40B4-BE49-F238E27FC236}">
                        <a16:creationId xmlns:a16="http://schemas.microsoft.com/office/drawing/2014/main" id="{0828463B-743F-B44B-AB06-2E0885E43D59}"/>
                      </a:ext>
                    </a:extLst>
                  </p:cNvPr>
                  <p:cNvSpPr>
                    <a:spLocks/>
                  </p:cNvSpPr>
                  <p:nvPr/>
                </p:nvSpPr>
                <p:spPr bwMode="gray">
                  <a:xfrm>
                    <a:off x="4633319" y="3141457"/>
                    <a:ext cx="313067" cy="303840"/>
                  </a:xfrm>
                  <a:custGeom>
                    <a:avLst/>
                    <a:gdLst/>
                    <a:ahLst/>
                    <a:cxnLst>
                      <a:cxn ang="0">
                        <a:pos x="0" y="41"/>
                      </a:cxn>
                      <a:cxn ang="0">
                        <a:pos x="0" y="41"/>
                      </a:cxn>
                      <a:cxn ang="0">
                        <a:pos x="6" y="53"/>
                      </a:cxn>
                      <a:cxn ang="0">
                        <a:pos x="41" y="61"/>
                      </a:cxn>
                      <a:cxn ang="0">
                        <a:pos x="35" y="67"/>
                      </a:cxn>
                      <a:cxn ang="0">
                        <a:pos x="48" y="76"/>
                      </a:cxn>
                      <a:cxn ang="0">
                        <a:pos x="54" y="91"/>
                      </a:cxn>
                      <a:cxn ang="0">
                        <a:pos x="39" y="119"/>
                      </a:cxn>
                      <a:cxn ang="0">
                        <a:pos x="82" y="130"/>
                      </a:cxn>
                      <a:cxn ang="0">
                        <a:pos x="86" y="132"/>
                      </a:cxn>
                      <a:cxn ang="0">
                        <a:pos x="106" y="134"/>
                      </a:cxn>
                      <a:cxn ang="0">
                        <a:pos x="106" y="123"/>
                      </a:cxn>
                      <a:cxn ang="0">
                        <a:pos x="118" y="117"/>
                      </a:cxn>
                      <a:cxn ang="0">
                        <a:pos x="146" y="124"/>
                      </a:cxn>
                      <a:cxn ang="0">
                        <a:pos x="164" y="112"/>
                      </a:cxn>
                      <a:cxn ang="0">
                        <a:pos x="154" y="97"/>
                      </a:cxn>
                      <a:cxn ang="0">
                        <a:pos x="157" y="81"/>
                      </a:cxn>
                      <a:cxn ang="0">
                        <a:pos x="144" y="72"/>
                      </a:cxn>
                      <a:cxn ang="0">
                        <a:pos x="164" y="54"/>
                      </a:cxn>
                      <a:cxn ang="0">
                        <a:pos x="172" y="34"/>
                      </a:cxn>
                      <a:cxn ang="0">
                        <a:pos x="147" y="25"/>
                      </a:cxn>
                      <a:cxn ang="0">
                        <a:pos x="140" y="24"/>
                      </a:cxn>
                      <a:cxn ang="0">
                        <a:pos x="101" y="0"/>
                      </a:cxn>
                      <a:cxn ang="0">
                        <a:pos x="87" y="4"/>
                      </a:cxn>
                      <a:cxn ang="0">
                        <a:pos x="71" y="26"/>
                      </a:cxn>
                      <a:cxn ang="0">
                        <a:pos x="38" y="22"/>
                      </a:cxn>
                      <a:cxn ang="0">
                        <a:pos x="43" y="40"/>
                      </a:cxn>
                      <a:cxn ang="0">
                        <a:pos x="0" y="41"/>
                      </a:cxn>
                      <a:cxn ang="0">
                        <a:pos x="0" y="41"/>
                      </a:cxn>
                    </a:cxnLst>
                    <a:rect l="0" t="0" r="r" b="b"/>
                    <a:pathLst>
                      <a:path w="173" h="135">
                        <a:moveTo>
                          <a:pt x="0" y="41"/>
                        </a:moveTo>
                        <a:lnTo>
                          <a:pt x="0" y="41"/>
                        </a:lnTo>
                        <a:lnTo>
                          <a:pt x="6" y="53"/>
                        </a:lnTo>
                        <a:lnTo>
                          <a:pt x="41" y="61"/>
                        </a:lnTo>
                        <a:lnTo>
                          <a:pt x="35" y="67"/>
                        </a:lnTo>
                        <a:lnTo>
                          <a:pt x="48" y="76"/>
                        </a:lnTo>
                        <a:lnTo>
                          <a:pt x="54" y="91"/>
                        </a:lnTo>
                        <a:lnTo>
                          <a:pt x="39" y="119"/>
                        </a:lnTo>
                        <a:lnTo>
                          <a:pt x="82" y="130"/>
                        </a:lnTo>
                        <a:lnTo>
                          <a:pt x="86" y="132"/>
                        </a:lnTo>
                        <a:lnTo>
                          <a:pt x="106" y="134"/>
                        </a:lnTo>
                        <a:lnTo>
                          <a:pt x="106" y="123"/>
                        </a:lnTo>
                        <a:lnTo>
                          <a:pt x="118" y="117"/>
                        </a:lnTo>
                        <a:lnTo>
                          <a:pt x="146" y="124"/>
                        </a:lnTo>
                        <a:lnTo>
                          <a:pt x="164" y="112"/>
                        </a:lnTo>
                        <a:lnTo>
                          <a:pt x="154" y="97"/>
                        </a:lnTo>
                        <a:lnTo>
                          <a:pt x="157" y="81"/>
                        </a:lnTo>
                        <a:lnTo>
                          <a:pt x="144" y="72"/>
                        </a:lnTo>
                        <a:lnTo>
                          <a:pt x="164" y="54"/>
                        </a:lnTo>
                        <a:lnTo>
                          <a:pt x="172" y="34"/>
                        </a:lnTo>
                        <a:lnTo>
                          <a:pt x="147" y="25"/>
                        </a:lnTo>
                        <a:lnTo>
                          <a:pt x="140" y="24"/>
                        </a:lnTo>
                        <a:lnTo>
                          <a:pt x="101" y="0"/>
                        </a:lnTo>
                        <a:lnTo>
                          <a:pt x="87" y="4"/>
                        </a:lnTo>
                        <a:lnTo>
                          <a:pt x="71" y="26"/>
                        </a:lnTo>
                        <a:lnTo>
                          <a:pt x="38" y="22"/>
                        </a:lnTo>
                        <a:lnTo>
                          <a:pt x="43" y="40"/>
                        </a:lnTo>
                        <a:lnTo>
                          <a:pt x="0" y="41"/>
                        </a:lnTo>
                        <a:lnTo>
                          <a:pt x="0" y="41"/>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89" name="France">
                    <a:extLst>
                      <a:ext uri="{FF2B5EF4-FFF2-40B4-BE49-F238E27FC236}">
                        <a16:creationId xmlns:a16="http://schemas.microsoft.com/office/drawing/2014/main" id="{2C680C5B-9A75-9744-B688-C431E173096A}"/>
                      </a:ext>
                    </a:extLst>
                  </p:cNvPr>
                  <p:cNvSpPr>
                    <a:spLocks/>
                  </p:cNvSpPr>
                  <p:nvPr/>
                </p:nvSpPr>
                <p:spPr bwMode="gray">
                  <a:xfrm>
                    <a:off x="4957108" y="3420901"/>
                    <a:ext cx="21443" cy="57663"/>
                  </a:xfrm>
                  <a:custGeom>
                    <a:avLst/>
                    <a:gdLst/>
                    <a:ahLst/>
                    <a:cxnLst>
                      <a:cxn ang="0">
                        <a:pos x="0" y="13"/>
                      </a:cxn>
                      <a:cxn ang="0">
                        <a:pos x="0" y="13"/>
                      </a:cxn>
                      <a:cxn ang="0">
                        <a:pos x="10" y="25"/>
                      </a:cxn>
                      <a:cxn ang="0">
                        <a:pos x="11" y="0"/>
                      </a:cxn>
                      <a:cxn ang="0">
                        <a:pos x="0" y="13"/>
                      </a:cxn>
                      <a:cxn ang="0">
                        <a:pos x="0" y="13"/>
                      </a:cxn>
                    </a:cxnLst>
                    <a:rect l="0" t="0" r="r" b="b"/>
                    <a:pathLst>
                      <a:path w="12" h="26">
                        <a:moveTo>
                          <a:pt x="0" y="13"/>
                        </a:moveTo>
                        <a:lnTo>
                          <a:pt x="0" y="13"/>
                        </a:lnTo>
                        <a:lnTo>
                          <a:pt x="10" y="25"/>
                        </a:lnTo>
                        <a:lnTo>
                          <a:pt x="11" y="0"/>
                        </a:lnTo>
                        <a:lnTo>
                          <a:pt x="0" y="13"/>
                        </a:lnTo>
                        <a:lnTo>
                          <a:pt x="0" y="13"/>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sp>
              <p:nvSpPr>
                <p:cNvPr id="173" name="Finland">
                  <a:extLst>
                    <a:ext uri="{FF2B5EF4-FFF2-40B4-BE49-F238E27FC236}">
                      <a16:creationId xmlns:a16="http://schemas.microsoft.com/office/drawing/2014/main" id="{6F52EEF0-CAD2-B249-B2CF-83CB4310E041}"/>
                    </a:ext>
                  </a:extLst>
                </p:cNvPr>
                <p:cNvSpPr>
                  <a:spLocks/>
                </p:cNvSpPr>
                <p:nvPr/>
              </p:nvSpPr>
              <p:spPr bwMode="gray">
                <a:xfrm>
                  <a:off x="5392692" y="2039028"/>
                  <a:ext cx="540447" cy="904868"/>
                </a:xfrm>
                <a:custGeom>
                  <a:avLst/>
                  <a:gdLst/>
                  <a:ahLst/>
                  <a:cxnLst>
                    <a:cxn ang="0">
                      <a:pos x="0" y="20"/>
                    </a:cxn>
                    <a:cxn ang="0">
                      <a:pos x="0" y="20"/>
                    </a:cxn>
                    <a:cxn ang="0">
                      <a:pos x="9" y="14"/>
                    </a:cxn>
                    <a:cxn ang="0">
                      <a:pos x="25" y="26"/>
                    </a:cxn>
                    <a:cxn ang="0">
                      <a:pos x="54" y="28"/>
                    </a:cxn>
                    <a:cxn ang="0">
                      <a:pos x="70" y="21"/>
                    </a:cxn>
                    <a:cxn ang="0">
                      <a:pos x="74" y="4"/>
                    </a:cxn>
                    <a:cxn ang="0">
                      <a:pos x="101" y="0"/>
                    </a:cxn>
                    <a:cxn ang="0">
                      <a:pos x="116" y="6"/>
                    </a:cxn>
                    <a:cxn ang="0">
                      <a:pos x="114" y="20"/>
                    </a:cxn>
                    <a:cxn ang="0">
                      <a:pos x="109" y="34"/>
                    </a:cxn>
                    <a:cxn ang="0">
                      <a:pos x="128" y="51"/>
                    </a:cxn>
                    <a:cxn ang="0">
                      <a:pos x="117" y="64"/>
                    </a:cxn>
                    <a:cxn ang="0">
                      <a:pos x="131" y="87"/>
                    </a:cxn>
                    <a:cxn ang="0">
                      <a:pos x="125" y="106"/>
                    </a:cxn>
                    <a:cxn ang="0">
                      <a:pos x="148" y="148"/>
                    </a:cxn>
                    <a:cxn ang="0">
                      <a:pos x="96" y="187"/>
                    </a:cxn>
                    <a:cxn ang="0">
                      <a:pos x="33" y="200"/>
                    </a:cxn>
                    <a:cxn ang="0">
                      <a:pos x="29" y="192"/>
                    </a:cxn>
                    <a:cxn ang="0">
                      <a:pos x="9" y="185"/>
                    </a:cxn>
                    <a:cxn ang="0">
                      <a:pos x="6" y="147"/>
                    </a:cxn>
                    <a:cxn ang="0">
                      <a:pos x="66" y="105"/>
                    </a:cxn>
                    <a:cxn ang="0">
                      <a:pos x="47" y="83"/>
                    </a:cxn>
                    <a:cxn ang="0">
                      <a:pos x="39" y="42"/>
                    </a:cxn>
                    <a:cxn ang="0">
                      <a:pos x="0" y="20"/>
                    </a:cxn>
                    <a:cxn ang="0">
                      <a:pos x="0" y="20"/>
                    </a:cxn>
                  </a:cxnLst>
                  <a:rect l="0" t="0" r="r" b="b"/>
                  <a:pathLst>
                    <a:path w="149" h="201">
                      <a:moveTo>
                        <a:pt x="0" y="20"/>
                      </a:moveTo>
                      <a:lnTo>
                        <a:pt x="0" y="20"/>
                      </a:lnTo>
                      <a:lnTo>
                        <a:pt x="9" y="14"/>
                      </a:lnTo>
                      <a:lnTo>
                        <a:pt x="25" y="26"/>
                      </a:lnTo>
                      <a:lnTo>
                        <a:pt x="54" y="28"/>
                      </a:lnTo>
                      <a:lnTo>
                        <a:pt x="70" y="21"/>
                      </a:lnTo>
                      <a:lnTo>
                        <a:pt x="74" y="4"/>
                      </a:lnTo>
                      <a:lnTo>
                        <a:pt x="101" y="0"/>
                      </a:lnTo>
                      <a:lnTo>
                        <a:pt x="116" y="6"/>
                      </a:lnTo>
                      <a:lnTo>
                        <a:pt x="114" y="20"/>
                      </a:lnTo>
                      <a:lnTo>
                        <a:pt x="109" y="34"/>
                      </a:lnTo>
                      <a:lnTo>
                        <a:pt x="128" y="51"/>
                      </a:lnTo>
                      <a:lnTo>
                        <a:pt x="117" y="64"/>
                      </a:lnTo>
                      <a:lnTo>
                        <a:pt x="131" y="87"/>
                      </a:lnTo>
                      <a:lnTo>
                        <a:pt x="125" y="106"/>
                      </a:lnTo>
                      <a:lnTo>
                        <a:pt x="148" y="148"/>
                      </a:lnTo>
                      <a:lnTo>
                        <a:pt x="96" y="187"/>
                      </a:lnTo>
                      <a:lnTo>
                        <a:pt x="33" y="200"/>
                      </a:lnTo>
                      <a:lnTo>
                        <a:pt x="29" y="192"/>
                      </a:lnTo>
                      <a:lnTo>
                        <a:pt x="9" y="185"/>
                      </a:lnTo>
                      <a:lnTo>
                        <a:pt x="6" y="147"/>
                      </a:lnTo>
                      <a:lnTo>
                        <a:pt x="66" y="105"/>
                      </a:lnTo>
                      <a:lnTo>
                        <a:pt x="47" y="83"/>
                      </a:lnTo>
                      <a:lnTo>
                        <a:pt x="39" y="42"/>
                      </a:lnTo>
                      <a:lnTo>
                        <a:pt x="0" y="20"/>
                      </a:lnTo>
                      <a:lnTo>
                        <a:pt x="0" y="2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74" name="Estonia">
                  <a:extLst>
                    <a:ext uri="{FF2B5EF4-FFF2-40B4-BE49-F238E27FC236}">
                      <a16:creationId xmlns:a16="http://schemas.microsoft.com/office/drawing/2014/main" id="{957BE0DC-7C9B-8B4B-8AD8-1A0FFDA3B199}"/>
                    </a:ext>
                  </a:extLst>
                </p:cNvPr>
                <p:cNvSpPr/>
                <p:nvPr/>
              </p:nvSpPr>
              <p:spPr bwMode="gray">
                <a:xfrm>
                  <a:off x="5517356" y="2978944"/>
                  <a:ext cx="253327" cy="161925"/>
                </a:xfrm>
                <a:custGeom>
                  <a:avLst/>
                  <a:gdLst>
                    <a:gd name="connsiteX0" fmla="*/ 230982 w 253327"/>
                    <a:gd name="connsiteY0" fmla="*/ 19050 h 161925"/>
                    <a:gd name="connsiteX1" fmla="*/ 230982 w 253327"/>
                    <a:gd name="connsiteY1" fmla="*/ 19050 h 161925"/>
                    <a:gd name="connsiteX2" fmla="*/ 211932 w 253327"/>
                    <a:gd name="connsiteY2" fmla="*/ 11906 h 161925"/>
                    <a:gd name="connsiteX3" fmla="*/ 190500 w 253327"/>
                    <a:gd name="connsiteY3" fmla="*/ 0 h 161925"/>
                    <a:gd name="connsiteX4" fmla="*/ 171450 w 253327"/>
                    <a:gd name="connsiteY4" fmla="*/ 2381 h 161925"/>
                    <a:gd name="connsiteX5" fmla="*/ 157163 w 253327"/>
                    <a:gd name="connsiteY5" fmla="*/ 11906 h 161925"/>
                    <a:gd name="connsiteX6" fmla="*/ 133350 w 253327"/>
                    <a:gd name="connsiteY6" fmla="*/ 4762 h 161925"/>
                    <a:gd name="connsiteX7" fmla="*/ 126207 w 253327"/>
                    <a:gd name="connsiteY7" fmla="*/ 2381 h 161925"/>
                    <a:gd name="connsiteX8" fmla="*/ 102394 w 253327"/>
                    <a:gd name="connsiteY8" fmla="*/ 4762 h 161925"/>
                    <a:gd name="connsiteX9" fmla="*/ 83344 w 253327"/>
                    <a:gd name="connsiteY9" fmla="*/ 9525 h 161925"/>
                    <a:gd name="connsiteX10" fmla="*/ 66675 w 253327"/>
                    <a:gd name="connsiteY10" fmla="*/ 11906 h 161925"/>
                    <a:gd name="connsiteX11" fmla="*/ 28575 w 253327"/>
                    <a:gd name="connsiteY11" fmla="*/ 14287 h 161925"/>
                    <a:gd name="connsiteX12" fmla="*/ 16669 w 253327"/>
                    <a:gd name="connsiteY12" fmla="*/ 26194 h 161925"/>
                    <a:gd name="connsiteX13" fmla="*/ 14288 w 253327"/>
                    <a:gd name="connsiteY13" fmla="*/ 33337 h 161925"/>
                    <a:gd name="connsiteX14" fmla="*/ 7144 w 253327"/>
                    <a:gd name="connsiteY14" fmla="*/ 38100 h 161925"/>
                    <a:gd name="connsiteX15" fmla="*/ 0 w 253327"/>
                    <a:gd name="connsiteY15" fmla="*/ 45244 h 161925"/>
                    <a:gd name="connsiteX16" fmla="*/ 2382 w 253327"/>
                    <a:gd name="connsiteY16" fmla="*/ 59531 h 161925"/>
                    <a:gd name="connsiteX17" fmla="*/ 11907 w 253327"/>
                    <a:gd name="connsiteY17" fmla="*/ 73819 h 161925"/>
                    <a:gd name="connsiteX18" fmla="*/ 14288 w 253327"/>
                    <a:gd name="connsiteY18" fmla="*/ 80962 h 161925"/>
                    <a:gd name="connsiteX19" fmla="*/ 23813 w 253327"/>
                    <a:gd name="connsiteY19" fmla="*/ 85725 h 161925"/>
                    <a:gd name="connsiteX20" fmla="*/ 54769 w 253327"/>
                    <a:gd name="connsiteY20" fmla="*/ 92869 h 161925"/>
                    <a:gd name="connsiteX21" fmla="*/ 52388 w 253327"/>
                    <a:gd name="connsiteY21" fmla="*/ 102394 h 161925"/>
                    <a:gd name="connsiteX22" fmla="*/ 50007 w 253327"/>
                    <a:gd name="connsiteY22" fmla="*/ 116681 h 161925"/>
                    <a:gd name="connsiteX23" fmla="*/ 59532 w 253327"/>
                    <a:gd name="connsiteY23" fmla="*/ 119062 h 161925"/>
                    <a:gd name="connsiteX24" fmla="*/ 71438 w 253327"/>
                    <a:gd name="connsiteY24" fmla="*/ 116681 h 161925"/>
                    <a:gd name="connsiteX25" fmla="*/ 78582 w 253327"/>
                    <a:gd name="connsiteY25" fmla="*/ 111919 h 161925"/>
                    <a:gd name="connsiteX26" fmla="*/ 88107 w 253327"/>
                    <a:gd name="connsiteY26" fmla="*/ 109537 h 161925"/>
                    <a:gd name="connsiteX27" fmla="*/ 97632 w 253327"/>
                    <a:gd name="connsiteY27" fmla="*/ 111919 h 161925"/>
                    <a:gd name="connsiteX28" fmla="*/ 119063 w 253327"/>
                    <a:gd name="connsiteY28" fmla="*/ 130969 h 161925"/>
                    <a:gd name="connsiteX29" fmla="*/ 126207 w 253327"/>
                    <a:gd name="connsiteY29" fmla="*/ 133350 h 161925"/>
                    <a:gd name="connsiteX30" fmla="*/ 133350 w 253327"/>
                    <a:gd name="connsiteY30" fmla="*/ 138112 h 161925"/>
                    <a:gd name="connsiteX31" fmla="*/ 140494 w 253327"/>
                    <a:gd name="connsiteY31" fmla="*/ 145256 h 161925"/>
                    <a:gd name="connsiteX32" fmla="*/ 152400 w 253327"/>
                    <a:gd name="connsiteY32" fmla="*/ 147637 h 161925"/>
                    <a:gd name="connsiteX33" fmla="*/ 166688 w 253327"/>
                    <a:gd name="connsiteY33" fmla="*/ 145256 h 161925"/>
                    <a:gd name="connsiteX34" fmla="*/ 185738 w 253327"/>
                    <a:gd name="connsiteY34" fmla="*/ 138112 h 161925"/>
                    <a:gd name="connsiteX35" fmla="*/ 192882 w 253327"/>
                    <a:gd name="connsiteY35" fmla="*/ 135731 h 161925"/>
                    <a:gd name="connsiteX36" fmla="*/ 209550 w 253327"/>
                    <a:gd name="connsiteY36" fmla="*/ 138112 h 161925"/>
                    <a:gd name="connsiteX37" fmla="*/ 219075 w 253327"/>
                    <a:gd name="connsiteY37" fmla="*/ 161925 h 161925"/>
                    <a:gd name="connsiteX38" fmla="*/ 223838 w 253327"/>
                    <a:gd name="connsiteY38" fmla="*/ 147637 h 161925"/>
                    <a:gd name="connsiteX39" fmla="*/ 228600 w 253327"/>
                    <a:gd name="connsiteY39" fmla="*/ 140494 h 161925"/>
                    <a:gd name="connsiteX40" fmla="*/ 230982 w 253327"/>
                    <a:gd name="connsiteY40" fmla="*/ 133350 h 161925"/>
                    <a:gd name="connsiteX41" fmla="*/ 240507 w 253327"/>
                    <a:gd name="connsiteY41" fmla="*/ 119062 h 161925"/>
                    <a:gd name="connsiteX42" fmla="*/ 250032 w 253327"/>
                    <a:gd name="connsiteY42" fmla="*/ 102394 h 161925"/>
                    <a:gd name="connsiteX43" fmla="*/ 250032 w 253327"/>
                    <a:gd name="connsiteY43" fmla="*/ 71437 h 161925"/>
                    <a:gd name="connsiteX44" fmla="*/ 245269 w 253327"/>
                    <a:gd name="connsiteY44" fmla="*/ 61912 h 161925"/>
                    <a:gd name="connsiteX45" fmla="*/ 240507 w 253327"/>
                    <a:gd name="connsiteY45" fmla="*/ 42862 h 161925"/>
                    <a:gd name="connsiteX46" fmla="*/ 235744 w 253327"/>
                    <a:gd name="connsiteY46" fmla="*/ 35719 h 161925"/>
                    <a:gd name="connsiteX47" fmla="*/ 233363 w 253327"/>
                    <a:gd name="connsiteY47" fmla="*/ 21431 h 161925"/>
                    <a:gd name="connsiteX48" fmla="*/ 230982 w 253327"/>
                    <a:gd name="connsiteY48" fmla="*/ 1905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3327" h="161925">
                      <a:moveTo>
                        <a:pt x="230982" y="19050"/>
                      </a:moveTo>
                      <a:lnTo>
                        <a:pt x="230982" y="19050"/>
                      </a:lnTo>
                      <a:cubicBezTo>
                        <a:pt x="224632" y="16669"/>
                        <a:pt x="217998" y="14939"/>
                        <a:pt x="211932" y="11906"/>
                      </a:cubicBezTo>
                      <a:cubicBezTo>
                        <a:pt x="179186" y="-4467"/>
                        <a:pt x="210253" y="6583"/>
                        <a:pt x="190500" y="0"/>
                      </a:cubicBezTo>
                      <a:cubicBezTo>
                        <a:pt x="184150" y="794"/>
                        <a:pt x="177477" y="229"/>
                        <a:pt x="171450" y="2381"/>
                      </a:cubicBezTo>
                      <a:cubicBezTo>
                        <a:pt x="166060" y="4306"/>
                        <a:pt x="157163" y="11906"/>
                        <a:pt x="157163" y="11906"/>
                      </a:cubicBezTo>
                      <a:cubicBezTo>
                        <a:pt x="142766" y="8307"/>
                        <a:pt x="150744" y="10560"/>
                        <a:pt x="133350" y="4762"/>
                      </a:cubicBezTo>
                      <a:lnTo>
                        <a:pt x="126207" y="2381"/>
                      </a:lnTo>
                      <a:cubicBezTo>
                        <a:pt x="118269" y="3175"/>
                        <a:pt x="110301" y="3708"/>
                        <a:pt x="102394" y="4762"/>
                      </a:cubicBezTo>
                      <a:cubicBezTo>
                        <a:pt x="66979" y="9484"/>
                        <a:pt x="107381" y="4718"/>
                        <a:pt x="83344" y="9525"/>
                      </a:cubicBezTo>
                      <a:cubicBezTo>
                        <a:pt x="77840" y="10626"/>
                        <a:pt x="72267" y="11420"/>
                        <a:pt x="66675" y="11906"/>
                      </a:cubicBezTo>
                      <a:cubicBezTo>
                        <a:pt x="53998" y="13008"/>
                        <a:pt x="41275" y="13493"/>
                        <a:pt x="28575" y="14287"/>
                      </a:cubicBezTo>
                      <a:cubicBezTo>
                        <a:pt x="21432" y="19050"/>
                        <a:pt x="20638" y="18257"/>
                        <a:pt x="16669" y="26194"/>
                      </a:cubicBezTo>
                      <a:cubicBezTo>
                        <a:pt x="15547" y="28439"/>
                        <a:pt x="15856" y="31377"/>
                        <a:pt x="14288" y="33337"/>
                      </a:cubicBezTo>
                      <a:cubicBezTo>
                        <a:pt x="12500" y="35572"/>
                        <a:pt x="9343" y="36268"/>
                        <a:pt x="7144" y="38100"/>
                      </a:cubicBezTo>
                      <a:cubicBezTo>
                        <a:pt x="4557" y="40256"/>
                        <a:pt x="2381" y="42863"/>
                        <a:pt x="0" y="45244"/>
                      </a:cubicBezTo>
                      <a:cubicBezTo>
                        <a:pt x="794" y="50006"/>
                        <a:pt x="525" y="55074"/>
                        <a:pt x="2382" y="59531"/>
                      </a:cubicBezTo>
                      <a:cubicBezTo>
                        <a:pt x="4584" y="64815"/>
                        <a:pt x="11907" y="73819"/>
                        <a:pt x="11907" y="73819"/>
                      </a:cubicBezTo>
                      <a:cubicBezTo>
                        <a:pt x="12701" y="76200"/>
                        <a:pt x="12513" y="79187"/>
                        <a:pt x="14288" y="80962"/>
                      </a:cubicBezTo>
                      <a:cubicBezTo>
                        <a:pt x="16798" y="83472"/>
                        <a:pt x="20517" y="84407"/>
                        <a:pt x="23813" y="85725"/>
                      </a:cubicBezTo>
                      <a:cubicBezTo>
                        <a:pt x="38337" y="91535"/>
                        <a:pt x="38819" y="90590"/>
                        <a:pt x="54769" y="92869"/>
                      </a:cubicBezTo>
                      <a:cubicBezTo>
                        <a:pt x="53975" y="96044"/>
                        <a:pt x="53677" y="99386"/>
                        <a:pt x="52388" y="102394"/>
                      </a:cubicBezTo>
                      <a:cubicBezTo>
                        <a:pt x="50500" y="106798"/>
                        <a:pt x="42976" y="111057"/>
                        <a:pt x="50007" y="116681"/>
                      </a:cubicBezTo>
                      <a:cubicBezTo>
                        <a:pt x="52563" y="118725"/>
                        <a:pt x="56357" y="118268"/>
                        <a:pt x="59532" y="119062"/>
                      </a:cubicBezTo>
                      <a:cubicBezTo>
                        <a:pt x="63501" y="118268"/>
                        <a:pt x="67648" y="118102"/>
                        <a:pt x="71438" y="116681"/>
                      </a:cubicBezTo>
                      <a:cubicBezTo>
                        <a:pt x="74118" y="115676"/>
                        <a:pt x="75952" y="113046"/>
                        <a:pt x="78582" y="111919"/>
                      </a:cubicBezTo>
                      <a:cubicBezTo>
                        <a:pt x="81590" y="110630"/>
                        <a:pt x="84932" y="110331"/>
                        <a:pt x="88107" y="109537"/>
                      </a:cubicBezTo>
                      <a:cubicBezTo>
                        <a:pt x="91282" y="110331"/>
                        <a:pt x="94951" y="110042"/>
                        <a:pt x="97632" y="111919"/>
                      </a:cubicBezTo>
                      <a:cubicBezTo>
                        <a:pt x="113402" y="122958"/>
                        <a:pt x="106545" y="124710"/>
                        <a:pt x="119063" y="130969"/>
                      </a:cubicBezTo>
                      <a:cubicBezTo>
                        <a:pt x="121308" y="132092"/>
                        <a:pt x="123826" y="132556"/>
                        <a:pt x="126207" y="133350"/>
                      </a:cubicBezTo>
                      <a:cubicBezTo>
                        <a:pt x="128588" y="134937"/>
                        <a:pt x="131152" y="136280"/>
                        <a:pt x="133350" y="138112"/>
                      </a:cubicBezTo>
                      <a:cubicBezTo>
                        <a:pt x="135937" y="140268"/>
                        <a:pt x="137482" y="143750"/>
                        <a:pt x="140494" y="145256"/>
                      </a:cubicBezTo>
                      <a:cubicBezTo>
                        <a:pt x="144114" y="147066"/>
                        <a:pt x="148431" y="146843"/>
                        <a:pt x="152400" y="147637"/>
                      </a:cubicBezTo>
                      <a:cubicBezTo>
                        <a:pt x="157163" y="146843"/>
                        <a:pt x="161975" y="146303"/>
                        <a:pt x="166688" y="145256"/>
                      </a:cubicBezTo>
                      <a:cubicBezTo>
                        <a:pt x="171115" y="144272"/>
                        <a:pt x="183033" y="139126"/>
                        <a:pt x="185738" y="138112"/>
                      </a:cubicBezTo>
                      <a:cubicBezTo>
                        <a:pt x="188088" y="137231"/>
                        <a:pt x="190501" y="136525"/>
                        <a:pt x="192882" y="135731"/>
                      </a:cubicBezTo>
                      <a:lnTo>
                        <a:pt x="209550" y="138112"/>
                      </a:lnTo>
                      <a:cubicBezTo>
                        <a:pt x="234684" y="169530"/>
                        <a:pt x="197266" y="154655"/>
                        <a:pt x="219075" y="161925"/>
                      </a:cubicBezTo>
                      <a:cubicBezTo>
                        <a:pt x="220663" y="157162"/>
                        <a:pt x="221053" y="151814"/>
                        <a:pt x="223838" y="147637"/>
                      </a:cubicBezTo>
                      <a:cubicBezTo>
                        <a:pt x="225425" y="145256"/>
                        <a:pt x="227320" y="143053"/>
                        <a:pt x="228600" y="140494"/>
                      </a:cubicBezTo>
                      <a:cubicBezTo>
                        <a:pt x="229723" y="138249"/>
                        <a:pt x="229763" y="135544"/>
                        <a:pt x="230982" y="133350"/>
                      </a:cubicBezTo>
                      <a:cubicBezTo>
                        <a:pt x="233762" y="128346"/>
                        <a:pt x="237947" y="124182"/>
                        <a:pt x="240507" y="119062"/>
                      </a:cubicBezTo>
                      <a:cubicBezTo>
                        <a:pt x="246549" y="106977"/>
                        <a:pt x="243300" y="112490"/>
                        <a:pt x="250032" y="102394"/>
                      </a:cubicBezTo>
                      <a:cubicBezTo>
                        <a:pt x="254359" y="89410"/>
                        <a:pt x="254493" y="92256"/>
                        <a:pt x="250032" y="71437"/>
                      </a:cubicBezTo>
                      <a:cubicBezTo>
                        <a:pt x="249288" y="67966"/>
                        <a:pt x="246857" y="65087"/>
                        <a:pt x="245269" y="61912"/>
                      </a:cubicBezTo>
                      <a:cubicBezTo>
                        <a:pt x="244364" y="57386"/>
                        <a:pt x="242947" y="47742"/>
                        <a:pt x="240507" y="42862"/>
                      </a:cubicBezTo>
                      <a:cubicBezTo>
                        <a:pt x="239227" y="40302"/>
                        <a:pt x="237332" y="38100"/>
                        <a:pt x="235744" y="35719"/>
                      </a:cubicBezTo>
                      <a:cubicBezTo>
                        <a:pt x="234950" y="30956"/>
                        <a:pt x="234534" y="26115"/>
                        <a:pt x="233363" y="21431"/>
                      </a:cubicBezTo>
                      <a:cubicBezTo>
                        <a:pt x="232145" y="16561"/>
                        <a:pt x="231379" y="19447"/>
                        <a:pt x="230982" y="19050"/>
                      </a:cubicBezTo>
                      <a:close/>
                    </a:path>
                  </a:pathLst>
                </a:custGeom>
                <a:solidFill>
                  <a:schemeClr val="accent1"/>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marL="0" marR="0" lvl="0" indent="0" algn="ctr" defTabSz="94594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04040"/>
                    </a:solidFill>
                    <a:effectLst/>
                    <a:uLnTx/>
                    <a:uFillTx/>
                    <a:latin typeface="Arial"/>
                    <a:ea typeface="+mn-ea"/>
                    <a:cs typeface="+mn-cs"/>
                  </a:endParaRPr>
                </a:p>
              </p:txBody>
            </p:sp>
            <p:grpSp>
              <p:nvGrpSpPr>
                <p:cNvPr id="175" name="Denmark">
                  <a:extLst>
                    <a:ext uri="{FF2B5EF4-FFF2-40B4-BE49-F238E27FC236}">
                      <a16:creationId xmlns:a16="http://schemas.microsoft.com/office/drawing/2014/main" id="{6D26DCE2-870B-C440-8BAD-979871B24DF8}"/>
                    </a:ext>
                  </a:extLst>
                </p:cNvPr>
                <p:cNvGrpSpPr/>
                <p:nvPr/>
              </p:nvGrpSpPr>
              <p:grpSpPr>
                <a:xfrm>
                  <a:off x="4775035" y="3116884"/>
                  <a:ext cx="231623" cy="226216"/>
                  <a:chOff x="4946386" y="2893062"/>
                  <a:chExt cx="115793" cy="113108"/>
                </a:xfrm>
                <a:solidFill>
                  <a:srgbClr val="C0C0C0"/>
                </a:solidFill>
              </p:grpSpPr>
              <p:sp>
                <p:nvSpPr>
                  <p:cNvPr id="185" name="Denmark">
                    <a:extLst>
                      <a:ext uri="{FF2B5EF4-FFF2-40B4-BE49-F238E27FC236}">
                        <a16:creationId xmlns:a16="http://schemas.microsoft.com/office/drawing/2014/main" id="{328D4C47-392C-7E46-A748-09EE880E1ED5}"/>
                      </a:ext>
                    </a:extLst>
                  </p:cNvPr>
                  <p:cNvSpPr>
                    <a:spLocks/>
                  </p:cNvSpPr>
                  <p:nvPr/>
                </p:nvSpPr>
                <p:spPr bwMode="gray">
                  <a:xfrm>
                    <a:off x="4946386" y="2893062"/>
                    <a:ext cx="68618" cy="113108"/>
                  </a:xfrm>
                  <a:custGeom>
                    <a:avLst/>
                    <a:gdLst/>
                    <a:ahLst/>
                    <a:cxnLst>
                      <a:cxn ang="0">
                        <a:pos x="0" y="36"/>
                      </a:cxn>
                      <a:cxn ang="0">
                        <a:pos x="0" y="36"/>
                      </a:cxn>
                      <a:cxn ang="0">
                        <a:pos x="2" y="13"/>
                      </a:cxn>
                      <a:cxn ang="0">
                        <a:pos x="31" y="0"/>
                      </a:cxn>
                      <a:cxn ang="0">
                        <a:pos x="26" y="18"/>
                      </a:cxn>
                      <a:cxn ang="0">
                        <a:pos x="36" y="24"/>
                      </a:cxn>
                      <a:cxn ang="0">
                        <a:pos x="18" y="35"/>
                      </a:cxn>
                      <a:cxn ang="0">
                        <a:pos x="18" y="49"/>
                      </a:cxn>
                      <a:cxn ang="0">
                        <a:pos x="7" y="49"/>
                      </a:cxn>
                      <a:cxn ang="0">
                        <a:pos x="0" y="36"/>
                      </a:cxn>
                      <a:cxn ang="0">
                        <a:pos x="0" y="36"/>
                      </a:cxn>
                    </a:cxnLst>
                    <a:rect l="0" t="0" r="r" b="b"/>
                    <a:pathLst>
                      <a:path w="37" h="50">
                        <a:moveTo>
                          <a:pt x="0" y="36"/>
                        </a:moveTo>
                        <a:lnTo>
                          <a:pt x="0" y="36"/>
                        </a:lnTo>
                        <a:lnTo>
                          <a:pt x="2" y="13"/>
                        </a:lnTo>
                        <a:lnTo>
                          <a:pt x="31" y="0"/>
                        </a:lnTo>
                        <a:lnTo>
                          <a:pt x="26" y="18"/>
                        </a:lnTo>
                        <a:lnTo>
                          <a:pt x="36" y="24"/>
                        </a:lnTo>
                        <a:lnTo>
                          <a:pt x="18" y="35"/>
                        </a:lnTo>
                        <a:lnTo>
                          <a:pt x="18" y="49"/>
                        </a:lnTo>
                        <a:lnTo>
                          <a:pt x="7" y="49"/>
                        </a:lnTo>
                        <a:lnTo>
                          <a:pt x="0" y="36"/>
                        </a:lnTo>
                        <a:lnTo>
                          <a:pt x="0" y="36"/>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86" name="Denmark">
                    <a:extLst>
                      <a:ext uri="{FF2B5EF4-FFF2-40B4-BE49-F238E27FC236}">
                        <a16:creationId xmlns:a16="http://schemas.microsoft.com/office/drawing/2014/main" id="{0332EE42-766D-7D4C-8DE6-8625F9B23615}"/>
                      </a:ext>
                    </a:extLst>
                  </p:cNvPr>
                  <p:cNvSpPr>
                    <a:spLocks/>
                  </p:cNvSpPr>
                  <p:nvPr/>
                </p:nvSpPr>
                <p:spPr bwMode="gray">
                  <a:xfrm>
                    <a:off x="4991417" y="2972903"/>
                    <a:ext cx="23587" cy="17743"/>
                  </a:xfrm>
                  <a:custGeom>
                    <a:avLst/>
                    <a:gdLst/>
                    <a:ahLst/>
                    <a:cxnLst>
                      <a:cxn ang="0">
                        <a:pos x="0" y="6"/>
                      </a:cxn>
                      <a:cxn ang="0">
                        <a:pos x="0" y="6"/>
                      </a:cxn>
                      <a:cxn ang="0">
                        <a:pos x="10" y="0"/>
                      </a:cxn>
                      <a:cxn ang="0">
                        <a:pos x="13" y="4"/>
                      </a:cxn>
                      <a:cxn ang="0">
                        <a:pos x="0" y="6"/>
                      </a:cxn>
                      <a:cxn ang="0">
                        <a:pos x="0" y="6"/>
                      </a:cxn>
                    </a:cxnLst>
                    <a:rect l="0" t="0" r="r" b="b"/>
                    <a:pathLst>
                      <a:path w="14" h="7">
                        <a:moveTo>
                          <a:pt x="0" y="6"/>
                        </a:moveTo>
                        <a:lnTo>
                          <a:pt x="0" y="6"/>
                        </a:lnTo>
                        <a:lnTo>
                          <a:pt x="10" y="0"/>
                        </a:lnTo>
                        <a:lnTo>
                          <a:pt x="13" y="4"/>
                        </a:lnTo>
                        <a:lnTo>
                          <a:pt x="0" y="6"/>
                        </a:lnTo>
                        <a:lnTo>
                          <a:pt x="0" y="6"/>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87" name="Denmark">
                    <a:extLst>
                      <a:ext uri="{FF2B5EF4-FFF2-40B4-BE49-F238E27FC236}">
                        <a16:creationId xmlns:a16="http://schemas.microsoft.com/office/drawing/2014/main" id="{564E641B-7FC8-3345-9404-E0AB89CF574A}"/>
                      </a:ext>
                    </a:extLst>
                  </p:cNvPr>
                  <p:cNvSpPr>
                    <a:spLocks/>
                  </p:cNvSpPr>
                  <p:nvPr/>
                </p:nvSpPr>
                <p:spPr bwMode="gray">
                  <a:xfrm>
                    <a:off x="5021438" y="2950724"/>
                    <a:ext cx="40741" cy="48792"/>
                  </a:xfrm>
                  <a:custGeom>
                    <a:avLst/>
                    <a:gdLst/>
                    <a:ahLst/>
                    <a:cxnLst>
                      <a:cxn ang="0">
                        <a:pos x="0" y="10"/>
                      </a:cxn>
                      <a:cxn ang="0">
                        <a:pos x="0" y="10"/>
                      </a:cxn>
                      <a:cxn ang="0">
                        <a:pos x="15" y="20"/>
                      </a:cxn>
                      <a:cxn ang="0">
                        <a:pos x="21" y="10"/>
                      </a:cxn>
                      <a:cxn ang="0">
                        <a:pos x="17" y="0"/>
                      </a:cxn>
                      <a:cxn ang="0">
                        <a:pos x="0" y="10"/>
                      </a:cxn>
                      <a:cxn ang="0">
                        <a:pos x="0" y="10"/>
                      </a:cxn>
                    </a:cxnLst>
                    <a:rect l="0" t="0" r="r" b="b"/>
                    <a:pathLst>
                      <a:path w="22" h="21">
                        <a:moveTo>
                          <a:pt x="0" y="10"/>
                        </a:moveTo>
                        <a:lnTo>
                          <a:pt x="0" y="10"/>
                        </a:lnTo>
                        <a:lnTo>
                          <a:pt x="15" y="20"/>
                        </a:lnTo>
                        <a:lnTo>
                          <a:pt x="21" y="10"/>
                        </a:lnTo>
                        <a:lnTo>
                          <a:pt x="17" y="0"/>
                        </a:lnTo>
                        <a:lnTo>
                          <a:pt x="0" y="10"/>
                        </a:lnTo>
                        <a:lnTo>
                          <a:pt x="0" y="1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sp>
              <p:nvSpPr>
                <p:cNvPr id="176" name="Cyprus">
                  <a:extLst>
                    <a:ext uri="{FF2B5EF4-FFF2-40B4-BE49-F238E27FC236}">
                      <a16:creationId xmlns:a16="http://schemas.microsoft.com/office/drawing/2014/main" id="{C4C3BDCE-73E4-314F-9EAE-383DED442C3D}"/>
                    </a:ext>
                  </a:extLst>
                </p:cNvPr>
                <p:cNvSpPr>
                  <a:spLocks/>
                </p:cNvSpPr>
                <p:nvPr/>
              </p:nvSpPr>
              <p:spPr bwMode="gray">
                <a:xfrm>
                  <a:off x="5976032" y="4642738"/>
                  <a:ext cx="120101" cy="70970"/>
                </a:xfrm>
                <a:custGeom>
                  <a:avLst/>
                  <a:gdLst/>
                  <a:ahLst/>
                  <a:cxnLst>
                    <a:cxn ang="0">
                      <a:pos x="0" y="8"/>
                    </a:cxn>
                    <a:cxn ang="0">
                      <a:pos x="0" y="8"/>
                    </a:cxn>
                    <a:cxn ang="0">
                      <a:pos x="12" y="15"/>
                    </a:cxn>
                    <a:cxn ang="0">
                      <a:pos x="32" y="0"/>
                    </a:cxn>
                    <a:cxn ang="0">
                      <a:pos x="0" y="8"/>
                    </a:cxn>
                    <a:cxn ang="0">
                      <a:pos x="0" y="8"/>
                    </a:cxn>
                  </a:cxnLst>
                  <a:rect l="0" t="0" r="r" b="b"/>
                  <a:pathLst>
                    <a:path w="33" h="16">
                      <a:moveTo>
                        <a:pt x="0" y="8"/>
                      </a:moveTo>
                      <a:lnTo>
                        <a:pt x="0" y="8"/>
                      </a:lnTo>
                      <a:lnTo>
                        <a:pt x="12" y="15"/>
                      </a:lnTo>
                      <a:lnTo>
                        <a:pt x="32" y="0"/>
                      </a:lnTo>
                      <a:lnTo>
                        <a:pt x="0" y="8"/>
                      </a:lnTo>
                      <a:lnTo>
                        <a:pt x="0" y="8"/>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77" name="Croatia">
                  <a:extLst>
                    <a:ext uri="{FF2B5EF4-FFF2-40B4-BE49-F238E27FC236}">
                      <a16:creationId xmlns:a16="http://schemas.microsoft.com/office/drawing/2014/main" id="{88BB12A9-718B-CD40-ACF7-1FD3ADAE8533}"/>
                    </a:ext>
                  </a:extLst>
                </p:cNvPr>
                <p:cNvSpPr>
                  <a:spLocks/>
                </p:cNvSpPr>
                <p:nvPr/>
              </p:nvSpPr>
              <p:spPr bwMode="gray">
                <a:xfrm>
                  <a:off x="5051678" y="3969298"/>
                  <a:ext cx="325600" cy="284220"/>
                </a:xfrm>
                <a:custGeom>
                  <a:avLst/>
                  <a:gdLst>
                    <a:gd name="connsiteX0" fmla="*/ 0 w 9922"/>
                    <a:gd name="connsiteY0" fmla="*/ 2308 h 9890"/>
                    <a:gd name="connsiteX1" fmla="*/ 0 w 9922"/>
                    <a:gd name="connsiteY1" fmla="*/ 2308 h 9890"/>
                    <a:gd name="connsiteX2" fmla="*/ 0 w 9922"/>
                    <a:gd name="connsiteY2" fmla="*/ 659 h 9890"/>
                    <a:gd name="connsiteX3" fmla="*/ 2558 w 9922"/>
                    <a:gd name="connsiteY3" fmla="*/ 0 h 9890"/>
                    <a:gd name="connsiteX4" fmla="*/ 4574 w 9922"/>
                    <a:gd name="connsiteY4" fmla="*/ 1868 h 9890"/>
                    <a:gd name="connsiteX5" fmla="*/ 6899 w 9922"/>
                    <a:gd name="connsiteY5" fmla="*/ 1429 h 9890"/>
                    <a:gd name="connsiteX6" fmla="*/ 9612 w 9922"/>
                    <a:gd name="connsiteY6" fmla="*/ 4505 h 9890"/>
                    <a:gd name="connsiteX7" fmla="*/ 9225 w 9922"/>
                    <a:gd name="connsiteY7" fmla="*/ 7692 h 9890"/>
                    <a:gd name="connsiteX8" fmla="*/ 9922 w 9922"/>
                    <a:gd name="connsiteY8" fmla="*/ 9121 h 9890"/>
                    <a:gd name="connsiteX9" fmla="*/ 7829 w 9922"/>
                    <a:gd name="connsiteY9" fmla="*/ 9890 h 9890"/>
                    <a:gd name="connsiteX10" fmla="*/ 6822 w 9922"/>
                    <a:gd name="connsiteY10" fmla="*/ 7033 h 9890"/>
                    <a:gd name="connsiteX11" fmla="*/ 5969 w 9922"/>
                    <a:gd name="connsiteY11" fmla="*/ 8242 h 9890"/>
                    <a:gd name="connsiteX12" fmla="*/ 2558 w 9922"/>
                    <a:gd name="connsiteY12" fmla="*/ 5604 h 9890"/>
                    <a:gd name="connsiteX13" fmla="*/ 930 w 9922"/>
                    <a:gd name="connsiteY13" fmla="*/ 2747 h 9890"/>
                    <a:gd name="connsiteX14" fmla="*/ 78 w 9922"/>
                    <a:gd name="connsiteY14" fmla="*/ 3407 h 9890"/>
                    <a:gd name="connsiteX15" fmla="*/ 0 w 9922"/>
                    <a:gd name="connsiteY15" fmla="*/ 2308 h 9890"/>
                    <a:gd name="connsiteX16" fmla="*/ 0 w 9922"/>
                    <a:gd name="connsiteY16" fmla="*/ 2308 h 9890"/>
                    <a:gd name="connsiteX0" fmla="*/ 0 w 10000"/>
                    <a:gd name="connsiteY0" fmla="*/ 2334 h 10000"/>
                    <a:gd name="connsiteX1" fmla="*/ 0 w 10000"/>
                    <a:gd name="connsiteY1" fmla="*/ 2334 h 10000"/>
                    <a:gd name="connsiteX2" fmla="*/ 2578 w 10000"/>
                    <a:gd name="connsiteY2" fmla="*/ 0 h 10000"/>
                    <a:gd name="connsiteX3" fmla="*/ 4610 w 10000"/>
                    <a:gd name="connsiteY3" fmla="*/ 1889 h 10000"/>
                    <a:gd name="connsiteX4" fmla="*/ 6953 w 10000"/>
                    <a:gd name="connsiteY4" fmla="*/ 1445 h 10000"/>
                    <a:gd name="connsiteX5" fmla="*/ 9688 w 10000"/>
                    <a:gd name="connsiteY5" fmla="*/ 4555 h 10000"/>
                    <a:gd name="connsiteX6" fmla="*/ 9298 w 10000"/>
                    <a:gd name="connsiteY6" fmla="*/ 7778 h 10000"/>
                    <a:gd name="connsiteX7" fmla="*/ 10000 w 10000"/>
                    <a:gd name="connsiteY7" fmla="*/ 9222 h 10000"/>
                    <a:gd name="connsiteX8" fmla="*/ 7891 w 10000"/>
                    <a:gd name="connsiteY8" fmla="*/ 10000 h 10000"/>
                    <a:gd name="connsiteX9" fmla="*/ 6876 w 10000"/>
                    <a:gd name="connsiteY9" fmla="*/ 7111 h 10000"/>
                    <a:gd name="connsiteX10" fmla="*/ 6016 w 10000"/>
                    <a:gd name="connsiteY10" fmla="*/ 8334 h 10000"/>
                    <a:gd name="connsiteX11" fmla="*/ 2578 w 10000"/>
                    <a:gd name="connsiteY11" fmla="*/ 5666 h 10000"/>
                    <a:gd name="connsiteX12" fmla="*/ 937 w 10000"/>
                    <a:gd name="connsiteY12" fmla="*/ 2778 h 10000"/>
                    <a:gd name="connsiteX13" fmla="*/ 79 w 10000"/>
                    <a:gd name="connsiteY13" fmla="*/ 3445 h 10000"/>
                    <a:gd name="connsiteX14" fmla="*/ 0 w 10000"/>
                    <a:gd name="connsiteY14" fmla="*/ 2334 h 10000"/>
                    <a:gd name="connsiteX15" fmla="*/ 0 w 10000"/>
                    <a:gd name="connsiteY15" fmla="*/ 2334 h 10000"/>
                    <a:gd name="connsiteX0" fmla="*/ 0 w 10000"/>
                    <a:gd name="connsiteY0" fmla="*/ 2334 h 10000"/>
                    <a:gd name="connsiteX1" fmla="*/ 0 w 10000"/>
                    <a:gd name="connsiteY1" fmla="*/ 2334 h 10000"/>
                    <a:gd name="connsiteX2" fmla="*/ 2578 w 10000"/>
                    <a:gd name="connsiteY2" fmla="*/ 0 h 10000"/>
                    <a:gd name="connsiteX3" fmla="*/ 4066 w 10000"/>
                    <a:gd name="connsiteY3" fmla="*/ 1425 h 10000"/>
                    <a:gd name="connsiteX4" fmla="*/ 4610 w 10000"/>
                    <a:gd name="connsiteY4" fmla="*/ 1889 h 10000"/>
                    <a:gd name="connsiteX5" fmla="*/ 6953 w 10000"/>
                    <a:gd name="connsiteY5" fmla="*/ 1445 h 10000"/>
                    <a:gd name="connsiteX6" fmla="*/ 9688 w 10000"/>
                    <a:gd name="connsiteY6" fmla="*/ 4555 h 10000"/>
                    <a:gd name="connsiteX7" fmla="*/ 9298 w 10000"/>
                    <a:gd name="connsiteY7" fmla="*/ 7778 h 10000"/>
                    <a:gd name="connsiteX8" fmla="*/ 10000 w 10000"/>
                    <a:gd name="connsiteY8" fmla="*/ 9222 h 10000"/>
                    <a:gd name="connsiteX9" fmla="*/ 7891 w 10000"/>
                    <a:gd name="connsiteY9" fmla="*/ 10000 h 10000"/>
                    <a:gd name="connsiteX10" fmla="*/ 6876 w 10000"/>
                    <a:gd name="connsiteY10" fmla="*/ 7111 h 10000"/>
                    <a:gd name="connsiteX11" fmla="*/ 6016 w 10000"/>
                    <a:gd name="connsiteY11" fmla="*/ 8334 h 10000"/>
                    <a:gd name="connsiteX12" fmla="*/ 2578 w 10000"/>
                    <a:gd name="connsiteY12" fmla="*/ 5666 h 10000"/>
                    <a:gd name="connsiteX13" fmla="*/ 937 w 10000"/>
                    <a:gd name="connsiteY13" fmla="*/ 2778 h 10000"/>
                    <a:gd name="connsiteX14" fmla="*/ 79 w 10000"/>
                    <a:gd name="connsiteY14" fmla="*/ 3445 h 10000"/>
                    <a:gd name="connsiteX15" fmla="*/ 0 w 10000"/>
                    <a:gd name="connsiteY15" fmla="*/ 2334 h 10000"/>
                    <a:gd name="connsiteX16" fmla="*/ 0 w 10000"/>
                    <a:gd name="connsiteY16" fmla="*/ 2334 h 10000"/>
                    <a:gd name="connsiteX0" fmla="*/ 0 w 10000"/>
                    <a:gd name="connsiteY0" fmla="*/ 909 h 8575"/>
                    <a:gd name="connsiteX1" fmla="*/ 0 w 10000"/>
                    <a:gd name="connsiteY1" fmla="*/ 909 h 8575"/>
                    <a:gd name="connsiteX2" fmla="*/ 4066 w 10000"/>
                    <a:gd name="connsiteY2" fmla="*/ 0 h 8575"/>
                    <a:gd name="connsiteX3" fmla="*/ 4610 w 10000"/>
                    <a:gd name="connsiteY3" fmla="*/ 464 h 8575"/>
                    <a:gd name="connsiteX4" fmla="*/ 6953 w 10000"/>
                    <a:gd name="connsiteY4" fmla="*/ 20 h 8575"/>
                    <a:gd name="connsiteX5" fmla="*/ 9688 w 10000"/>
                    <a:gd name="connsiteY5" fmla="*/ 3130 h 8575"/>
                    <a:gd name="connsiteX6" fmla="*/ 9298 w 10000"/>
                    <a:gd name="connsiteY6" fmla="*/ 6353 h 8575"/>
                    <a:gd name="connsiteX7" fmla="*/ 10000 w 10000"/>
                    <a:gd name="connsiteY7" fmla="*/ 7797 h 8575"/>
                    <a:gd name="connsiteX8" fmla="*/ 7891 w 10000"/>
                    <a:gd name="connsiteY8" fmla="*/ 8575 h 8575"/>
                    <a:gd name="connsiteX9" fmla="*/ 6876 w 10000"/>
                    <a:gd name="connsiteY9" fmla="*/ 5686 h 8575"/>
                    <a:gd name="connsiteX10" fmla="*/ 6016 w 10000"/>
                    <a:gd name="connsiteY10" fmla="*/ 6909 h 8575"/>
                    <a:gd name="connsiteX11" fmla="*/ 2578 w 10000"/>
                    <a:gd name="connsiteY11" fmla="*/ 4241 h 8575"/>
                    <a:gd name="connsiteX12" fmla="*/ 937 w 10000"/>
                    <a:gd name="connsiteY12" fmla="*/ 1353 h 8575"/>
                    <a:gd name="connsiteX13" fmla="*/ 79 w 10000"/>
                    <a:gd name="connsiteY13" fmla="*/ 2020 h 8575"/>
                    <a:gd name="connsiteX14" fmla="*/ 0 w 10000"/>
                    <a:gd name="connsiteY14" fmla="*/ 909 h 8575"/>
                    <a:gd name="connsiteX15" fmla="*/ 0 w 10000"/>
                    <a:gd name="connsiteY15" fmla="*/ 909 h 8575"/>
                    <a:gd name="connsiteX0" fmla="*/ 0 w 10000"/>
                    <a:gd name="connsiteY0" fmla="*/ 1060 h 10000"/>
                    <a:gd name="connsiteX1" fmla="*/ 0 w 10000"/>
                    <a:gd name="connsiteY1" fmla="*/ 1060 h 10000"/>
                    <a:gd name="connsiteX2" fmla="*/ 3215 w 10000"/>
                    <a:gd name="connsiteY2" fmla="*/ 166 h 10000"/>
                    <a:gd name="connsiteX3" fmla="*/ 4066 w 10000"/>
                    <a:gd name="connsiteY3" fmla="*/ 0 h 10000"/>
                    <a:gd name="connsiteX4" fmla="*/ 4610 w 10000"/>
                    <a:gd name="connsiteY4" fmla="*/ 541 h 10000"/>
                    <a:gd name="connsiteX5" fmla="*/ 6953 w 10000"/>
                    <a:gd name="connsiteY5" fmla="*/ 23 h 10000"/>
                    <a:gd name="connsiteX6" fmla="*/ 9688 w 10000"/>
                    <a:gd name="connsiteY6" fmla="*/ 3650 h 10000"/>
                    <a:gd name="connsiteX7" fmla="*/ 9298 w 10000"/>
                    <a:gd name="connsiteY7" fmla="*/ 7409 h 10000"/>
                    <a:gd name="connsiteX8" fmla="*/ 10000 w 10000"/>
                    <a:gd name="connsiteY8" fmla="*/ 9093 h 10000"/>
                    <a:gd name="connsiteX9" fmla="*/ 7891 w 10000"/>
                    <a:gd name="connsiteY9" fmla="*/ 10000 h 10000"/>
                    <a:gd name="connsiteX10" fmla="*/ 6876 w 10000"/>
                    <a:gd name="connsiteY10" fmla="*/ 6631 h 10000"/>
                    <a:gd name="connsiteX11" fmla="*/ 6016 w 10000"/>
                    <a:gd name="connsiteY11" fmla="*/ 8057 h 10000"/>
                    <a:gd name="connsiteX12" fmla="*/ 2578 w 10000"/>
                    <a:gd name="connsiteY12" fmla="*/ 4946 h 10000"/>
                    <a:gd name="connsiteX13" fmla="*/ 937 w 10000"/>
                    <a:gd name="connsiteY13" fmla="*/ 1578 h 10000"/>
                    <a:gd name="connsiteX14" fmla="*/ 79 w 10000"/>
                    <a:gd name="connsiteY14" fmla="*/ 2356 h 10000"/>
                    <a:gd name="connsiteX15" fmla="*/ 0 w 10000"/>
                    <a:gd name="connsiteY15" fmla="*/ 1060 h 10000"/>
                    <a:gd name="connsiteX16" fmla="*/ 0 w 10000"/>
                    <a:gd name="connsiteY16" fmla="*/ 1060 h 10000"/>
                    <a:gd name="connsiteX0" fmla="*/ 0 w 10000"/>
                    <a:gd name="connsiteY0" fmla="*/ 1060 h 10000"/>
                    <a:gd name="connsiteX1" fmla="*/ 0 w 10000"/>
                    <a:gd name="connsiteY1" fmla="*/ 1060 h 10000"/>
                    <a:gd name="connsiteX2" fmla="*/ 3315 w 10000"/>
                    <a:gd name="connsiteY2" fmla="*/ 1534 h 10000"/>
                    <a:gd name="connsiteX3" fmla="*/ 4066 w 10000"/>
                    <a:gd name="connsiteY3" fmla="*/ 0 h 10000"/>
                    <a:gd name="connsiteX4" fmla="*/ 4610 w 10000"/>
                    <a:gd name="connsiteY4" fmla="*/ 541 h 10000"/>
                    <a:gd name="connsiteX5" fmla="*/ 6953 w 10000"/>
                    <a:gd name="connsiteY5" fmla="*/ 23 h 10000"/>
                    <a:gd name="connsiteX6" fmla="*/ 9688 w 10000"/>
                    <a:gd name="connsiteY6" fmla="*/ 3650 h 10000"/>
                    <a:gd name="connsiteX7" fmla="*/ 9298 w 10000"/>
                    <a:gd name="connsiteY7" fmla="*/ 7409 h 10000"/>
                    <a:gd name="connsiteX8" fmla="*/ 10000 w 10000"/>
                    <a:gd name="connsiteY8" fmla="*/ 9093 h 10000"/>
                    <a:gd name="connsiteX9" fmla="*/ 7891 w 10000"/>
                    <a:gd name="connsiteY9" fmla="*/ 10000 h 10000"/>
                    <a:gd name="connsiteX10" fmla="*/ 6876 w 10000"/>
                    <a:gd name="connsiteY10" fmla="*/ 6631 h 10000"/>
                    <a:gd name="connsiteX11" fmla="*/ 6016 w 10000"/>
                    <a:gd name="connsiteY11" fmla="*/ 8057 h 10000"/>
                    <a:gd name="connsiteX12" fmla="*/ 2578 w 10000"/>
                    <a:gd name="connsiteY12" fmla="*/ 4946 h 10000"/>
                    <a:gd name="connsiteX13" fmla="*/ 937 w 10000"/>
                    <a:gd name="connsiteY13" fmla="*/ 1578 h 10000"/>
                    <a:gd name="connsiteX14" fmla="*/ 79 w 10000"/>
                    <a:gd name="connsiteY14" fmla="*/ 2356 h 10000"/>
                    <a:gd name="connsiteX15" fmla="*/ 0 w 10000"/>
                    <a:gd name="connsiteY15" fmla="*/ 1060 h 10000"/>
                    <a:gd name="connsiteX16" fmla="*/ 0 w 10000"/>
                    <a:gd name="connsiteY16" fmla="*/ 1060 h 10000"/>
                    <a:gd name="connsiteX0" fmla="*/ 0 w 10000"/>
                    <a:gd name="connsiteY0" fmla="*/ 1060 h 10000"/>
                    <a:gd name="connsiteX1" fmla="*/ 0 w 10000"/>
                    <a:gd name="connsiteY1" fmla="*/ 1060 h 10000"/>
                    <a:gd name="connsiteX2" fmla="*/ 1980 w 10000"/>
                    <a:gd name="connsiteY2" fmla="*/ 1347 h 10000"/>
                    <a:gd name="connsiteX3" fmla="*/ 3315 w 10000"/>
                    <a:gd name="connsiteY3" fmla="*/ 1534 h 10000"/>
                    <a:gd name="connsiteX4" fmla="*/ 4066 w 10000"/>
                    <a:gd name="connsiteY4" fmla="*/ 0 h 10000"/>
                    <a:gd name="connsiteX5" fmla="*/ 4610 w 10000"/>
                    <a:gd name="connsiteY5" fmla="*/ 541 h 10000"/>
                    <a:gd name="connsiteX6" fmla="*/ 6953 w 10000"/>
                    <a:gd name="connsiteY6" fmla="*/ 23 h 10000"/>
                    <a:gd name="connsiteX7" fmla="*/ 9688 w 10000"/>
                    <a:gd name="connsiteY7" fmla="*/ 3650 h 10000"/>
                    <a:gd name="connsiteX8" fmla="*/ 9298 w 10000"/>
                    <a:gd name="connsiteY8" fmla="*/ 7409 h 10000"/>
                    <a:gd name="connsiteX9" fmla="*/ 10000 w 10000"/>
                    <a:gd name="connsiteY9" fmla="*/ 9093 h 10000"/>
                    <a:gd name="connsiteX10" fmla="*/ 7891 w 10000"/>
                    <a:gd name="connsiteY10" fmla="*/ 10000 h 10000"/>
                    <a:gd name="connsiteX11" fmla="*/ 6876 w 10000"/>
                    <a:gd name="connsiteY11" fmla="*/ 6631 h 10000"/>
                    <a:gd name="connsiteX12" fmla="*/ 6016 w 10000"/>
                    <a:gd name="connsiteY12" fmla="*/ 8057 h 10000"/>
                    <a:gd name="connsiteX13" fmla="*/ 2578 w 10000"/>
                    <a:gd name="connsiteY13" fmla="*/ 4946 h 10000"/>
                    <a:gd name="connsiteX14" fmla="*/ 937 w 10000"/>
                    <a:gd name="connsiteY14" fmla="*/ 1578 h 10000"/>
                    <a:gd name="connsiteX15" fmla="*/ 79 w 10000"/>
                    <a:gd name="connsiteY15" fmla="*/ 2356 h 10000"/>
                    <a:gd name="connsiteX16" fmla="*/ 0 w 10000"/>
                    <a:gd name="connsiteY16" fmla="*/ 1060 h 10000"/>
                    <a:gd name="connsiteX17" fmla="*/ 0 w 10000"/>
                    <a:gd name="connsiteY17" fmla="*/ 1060 h 10000"/>
                    <a:gd name="connsiteX0" fmla="*/ 0 w 10000"/>
                    <a:gd name="connsiteY0" fmla="*/ 1060 h 10000"/>
                    <a:gd name="connsiteX1" fmla="*/ 0 w 10000"/>
                    <a:gd name="connsiteY1" fmla="*/ 1060 h 10000"/>
                    <a:gd name="connsiteX2" fmla="*/ 2197 w 10000"/>
                    <a:gd name="connsiteY2" fmla="*/ 1927 h 10000"/>
                    <a:gd name="connsiteX3" fmla="*/ 3315 w 10000"/>
                    <a:gd name="connsiteY3" fmla="*/ 1534 h 10000"/>
                    <a:gd name="connsiteX4" fmla="*/ 4066 w 10000"/>
                    <a:gd name="connsiteY4" fmla="*/ 0 h 10000"/>
                    <a:gd name="connsiteX5" fmla="*/ 4610 w 10000"/>
                    <a:gd name="connsiteY5" fmla="*/ 541 h 10000"/>
                    <a:gd name="connsiteX6" fmla="*/ 6953 w 10000"/>
                    <a:gd name="connsiteY6" fmla="*/ 23 h 10000"/>
                    <a:gd name="connsiteX7" fmla="*/ 9688 w 10000"/>
                    <a:gd name="connsiteY7" fmla="*/ 3650 h 10000"/>
                    <a:gd name="connsiteX8" fmla="*/ 9298 w 10000"/>
                    <a:gd name="connsiteY8" fmla="*/ 7409 h 10000"/>
                    <a:gd name="connsiteX9" fmla="*/ 10000 w 10000"/>
                    <a:gd name="connsiteY9" fmla="*/ 9093 h 10000"/>
                    <a:gd name="connsiteX10" fmla="*/ 7891 w 10000"/>
                    <a:gd name="connsiteY10" fmla="*/ 10000 h 10000"/>
                    <a:gd name="connsiteX11" fmla="*/ 6876 w 10000"/>
                    <a:gd name="connsiteY11" fmla="*/ 6631 h 10000"/>
                    <a:gd name="connsiteX12" fmla="*/ 6016 w 10000"/>
                    <a:gd name="connsiteY12" fmla="*/ 8057 h 10000"/>
                    <a:gd name="connsiteX13" fmla="*/ 2578 w 10000"/>
                    <a:gd name="connsiteY13" fmla="*/ 4946 h 10000"/>
                    <a:gd name="connsiteX14" fmla="*/ 937 w 10000"/>
                    <a:gd name="connsiteY14" fmla="*/ 1578 h 10000"/>
                    <a:gd name="connsiteX15" fmla="*/ 79 w 10000"/>
                    <a:gd name="connsiteY15" fmla="*/ 2356 h 10000"/>
                    <a:gd name="connsiteX16" fmla="*/ 0 w 10000"/>
                    <a:gd name="connsiteY16" fmla="*/ 1060 h 10000"/>
                    <a:gd name="connsiteX17" fmla="*/ 0 w 10000"/>
                    <a:gd name="connsiteY17" fmla="*/ 1060 h 10000"/>
                    <a:gd name="connsiteX0" fmla="*/ 0 w 10000"/>
                    <a:gd name="connsiteY0" fmla="*/ 1060 h 10000"/>
                    <a:gd name="connsiteX1" fmla="*/ 0 w 10000"/>
                    <a:gd name="connsiteY1" fmla="*/ 1060 h 10000"/>
                    <a:gd name="connsiteX2" fmla="*/ 1730 w 10000"/>
                    <a:gd name="connsiteY2" fmla="*/ 1720 h 10000"/>
                    <a:gd name="connsiteX3" fmla="*/ 2197 w 10000"/>
                    <a:gd name="connsiteY3" fmla="*/ 1927 h 10000"/>
                    <a:gd name="connsiteX4" fmla="*/ 3315 w 10000"/>
                    <a:gd name="connsiteY4" fmla="*/ 1534 h 10000"/>
                    <a:gd name="connsiteX5" fmla="*/ 4066 w 10000"/>
                    <a:gd name="connsiteY5" fmla="*/ 0 h 10000"/>
                    <a:gd name="connsiteX6" fmla="*/ 4610 w 10000"/>
                    <a:gd name="connsiteY6" fmla="*/ 541 h 10000"/>
                    <a:gd name="connsiteX7" fmla="*/ 6953 w 10000"/>
                    <a:gd name="connsiteY7" fmla="*/ 23 h 10000"/>
                    <a:gd name="connsiteX8" fmla="*/ 9688 w 10000"/>
                    <a:gd name="connsiteY8" fmla="*/ 3650 h 10000"/>
                    <a:gd name="connsiteX9" fmla="*/ 9298 w 10000"/>
                    <a:gd name="connsiteY9" fmla="*/ 7409 h 10000"/>
                    <a:gd name="connsiteX10" fmla="*/ 10000 w 10000"/>
                    <a:gd name="connsiteY10" fmla="*/ 9093 h 10000"/>
                    <a:gd name="connsiteX11" fmla="*/ 7891 w 10000"/>
                    <a:gd name="connsiteY11" fmla="*/ 10000 h 10000"/>
                    <a:gd name="connsiteX12" fmla="*/ 6876 w 10000"/>
                    <a:gd name="connsiteY12" fmla="*/ 6631 h 10000"/>
                    <a:gd name="connsiteX13" fmla="*/ 6016 w 10000"/>
                    <a:gd name="connsiteY13" fmla="*/ 8057 h 10000"/>
                    <a:gd name="connsiteX14" fmla="*/ 2578 w 10000"/>
                    <a:gd name="connsiteY14" fmla="*/ 4946 h 10000"/>
                    <a:gd name="connsiteX15" fmla="*/ 937 w 10000"/>
                    <a:gd name="connsiteY15" fmla="*/ 1578 h 10000"/>
                    <a:gd name="connsiteX16" fmla="*/ 79 w 10000"/>
                    <a:gd name="connsiteY16" fmla="*/ 2356 h 10000"/>
                    <a:gd name="connsiteX17" fmla="*/ 0 w 10000"/>
                    <a:gd name="connsiteY17" fmla="*/ 1060 h 10000"/>
                    <a:gd name="connsiteX18" fmla="*/ 0 w 10000"/>
                    <a:gd name="connsiteY18" fmla="*/ 1060 h 10000"/>
                    <a:gd name="connsiteX0" fmla="*/ 0 w 10000"/>
                    <a:gd name="connsiteY0" fmla="*/ 1060 h 10000"/>
                    <a:gd name="connsiteX1" fmla="*/ 0 w 10000"/>
                    <a:gd name="connsiteY1" fmla="*/ 1060 h 10000"/>
                    <a:gd name="connsiteX2" fmla="*/ 1513 w 10000"/>
                    <a:gd name="connsiteY2" fmla="*/ 1057 h 10000"/>
                    <a:gd name="connsiteX3" fmla="*/ 2197 w 10000"/>
                    <a:gd name="connsiteY3" fmla="*/ 1927 h 10000"/>
                    <a:gd name="connsiteX4" fmla="*/ 3315 w 10000"/>
                    <a:gd name="connsiteY4" fmla="*/ 1534 h 10000"/>
                    <a:gd name="connsiteX5" fmla="*/ 4066 w 10000"/>
                    <a:gd name="connsiteY5" fmla="*/ 0 h 10000"/>
                    <a:gd name="connsiteX6" fmla="*/ 4610 w 10000"/>
                    <a:gd name="connsiteY6" fmla="*/ 541 h 10000"/>
                    <a:gd name="connsiteX7" fmla="*/ 6953 w 10000"/>
                    <a:gd name="connsiteY7" fmla="*/ 23 h 10000"/>
                    <a:gd name="connsiteX8" fmla="*/ 9688 w 10000"/>
                    <a:gd name="connsiteY8" fmla="*/ 3650 h 10000"/>
                    <a:gd name="connsiteX9" fmla="*/ 9298 w 10000"/>
                    <a:gd name="connsiteY9" fmla="*/ 7409 h 10000"/>
                    <a:gd name="connsiteX10" fmla="*/ 10000 w 10000"/>
                    <a:gd name="connsiteY10" fmla="*/ 9093 h 10000"/>
                    <a:gd name="connsiteX11" fmla="*/ 7891 w 10000"/>
                    <a:gd name="connsiteY11" fmla="*/ 10000 h 10000"/>
                    <a:gd name="connsiteX12" fmla="*/ 6876 w 10000"/>
                    <a:gd name="connsiteY12" fmla="*/ 6631 h 10000"/>
                    <a:gd name="connsiteX13" fmla="*/ 6016 w 10000"/>
                    <a:gd name="connsiteY13" fmla="*/ 8057 h 10000"/>
                    <a:gd name="connsiteX14" fmla="*/ 2578 w 10000"/>
                    <a:gd name="connsiteY14" fmla="*/ 4946 h 10000"/>
                    <a:gd name="connsiteX15" fmla="*/ 937 w 10000"/>
                    <a:gd name="connsiteY15" fmla="*/ 1578 h 10000"/>
                    <a:gd name="connsiteX16" fmla="*/ 79 w 10000"/>
                    <a:gd name="connsiteY16" fmla="*/ 2356 h 10000"/>
                    <a:gd name="connsiteX17" fmla="*/ 0 w 10000"/>
                    <a:gd name="connsiteY17" fmla="*/ 1060 h 10000"/>
                    <a:gd name="connsiteX18" fmla="*/ 0 w 10000"/>
                    <a:gd name="connsiteY18" fmla="*/ 1060 h 10000"/>
                    <a:gd name="connsiteX0" fmla="*/ 0 w 10000"/>
                    <a:gd name="connsiteY0" fmla="*/ 1060 h 10000"/>
                    <a:gd name="connsiteX1" fmla="*/ 0 w 10000"/>
                    <a:gd name="connsiteY1" fmla="*/ 1060 h 10000"/>
                    <a:gd name="connsiteX2" fmla="*/ 1513 w 10000"/>
                    <a:gd name="connsiteY2" fmla="*/ 1057 h 10000"/>
                    <a:gd name="connsiteX3" fmla="*/ 2147 w 10000"/>
                    <a:gd name="connsiteY3" fmla="*/ 1906 h 10000"/>
                    <a:gd name="connsiteX4" fmla="*/ 3315 w 10000"/>
                    <a:gd name="connsiteY4" fmla="*/ 1534 h 10000"/>
                    <a:gd name="connsiteX5" fmla="*/ 4066 w 10000"/>
                    <a:gd name="connsiteY5" fmla="*/ 0 h 10000"/>
                    <a:gd name="connsiteX6" fmla="*/ 4610 w 10000"/>
                    <a:gd name="connsiteY6" fmla="*/ 541 h 10000"/>
                    <a:gd name="connsiteX7" fmla="*/ 6953 w 10000"/>
                    <a:gd name="connsiteY7" fmla="*/ 23 h 10000"/>
                    <a:gd name="connsiteX8" fmla="*/ 9688 w 10000"/>
                    <a:gd name="connsiteY8" fmla="*/ 3650 h 10000"/>
                    <a:gd name="connsiteX9" fmla="*/ 9298 w 10000"/>
                    <a:gd name="connsiteY9" fmla="*/ 7409 h 10000"/>
                    <a:gd name="connsiteX10" fmla="*/ 10000 w 10000"/>
                    <a:gd name="connsiteY10" fmla="*/ 9093 h 10000"/>
                    <a:gd name="connsiteX11" fmla="*/ 7891 w 10000"/>
                    <a:gd name="connsiteY11" fmla="*/ 10000 h 10000"/>
                    <a:gd name="connsiteX12" fmla="*/ 6876 w 10000"/>
                    <a:gd name="connsiteY12" fmla="*/ 6631 h 10000"/>
                    <a:gd name="connsiteX13" fmla="*/ 6016 w 10000"/>
                    <a:gd name="connsiteY13" fmla="*/ 8057 h 10000"/>
                    <a:gd name="connsiteX14" fmla="*/ 2578 w 10000"/>
                    <a:gd name="connsiteY14" fmla="*/ 4946 h 10000"/>
                    <a:gd name="connsiteX15" fmla="*/ 937 w 10000"/>
                    <a:gd name="connsiteY15" fmla="*/ 1578 h 10000"/>
                    <a:gd name="connsiteX16" fmla="*/ 79 w 10000"/>
                    <a:gd name="connsiteY16" fmla="*/ 2356 h 10000"/>
                    <a:gd name="connsiteX17" fmla="*/ 0 w 10000"/>
                    <a:gd name="connsiteY17" fmla="*/ 1060 h 10000"/>
                    <a:gd name="connsiteX18" fmla="*/ 0 w 10000"/>
                    <a:gd name="connsiteY18" fmla="*/ 1060 h 10000"/>
                    <a:gd name="connsiteX0" fmla="*/ 0 w 10000"/>
                    <a:gd name="connsiteY0" fmla="*/ 1060 h 10000"/>
                    <a:gd name="connsiteX1" fmla="*/ 0 w 10000"/>
                    <a:gd name="connsiteY1" fmla="*/ 1060 h 10000"/>
                    <a:gd name="connsiteX2" fmla="*/ 846 w 10000"/>
                    <a:gd name="connsiteY2" fmla="*/ 1037 h 10000"/>
                    <a:gd name="connsiteX3" fmla="*/ 1513 w 10000"/>
                    <a:gd name="connsiteY3" fmla="*/ 1057 h 10000"/>
                    <a:gd name="connsiteX4" fmla="*/ 2147 w 10000"/>
                    <a:gd name="connsiteY4" fmla="*/ 1906 h 10000"/>
                    <a:gd name="connsiteX5" fmla="*/ 3315 w 10000"/>
                    <a:gd name="connsiteY5" fmla="*/ 1534 h 10000"/>
                    <a:gd name="connsiteX6" fmla="*/ 4066 w 10000"/>
                    <a:gd name="connsiteY6" fmla="*/ 0 h 10000"/>
                    <a:gd name="connsiteX7" fmla="*/ 4610 w 10000"/>
                    <a:gd name="connsiteY7" fmla="*/ 541 h 10000"/>
                    <a:gd name="connsiteX8" fmla="*/ 6953 w 10000"/>
                    <a:gd name="connsiteY8" fmla="*/ 23 h 10000"/>
                    <a:gd name="connsiteX9" fmla="*/ 9688 w 10000"/>
                    <a:gd name="connsiteY9" fmla="*/ 3650 h 10000"/>
                    <a:gd name="connsiteX10" fmla="*/ 9298 w 10000"/>
                    <a:gd name="connsiteY10" fmla="*/ 7409 h 10000"/>
                    <a:gd name="connsiteX11" fmla="*/ 10000 w 10000"/>
                    <a:gd name="connsiteY11" fmla="*/ 9093 h 10000"/>
                    <a:gd name="connsiteX12" fmla="*/ 7891 w 10000"/>
                    <a:gd name="connsiteY12" fmla="*/ 10000 h 10000"/>
                    <a:gd name="connsiteX13" fmla="*/ 6876 w 10000"/>
                    <a:gd name="connsiteY13" fmla="*/ 6631 h 10000"/>
                    <a:gd name="connsiteX14" fmla="*/ 6016 w 10000"/>
                    <a:gd name="connsiteY14" fmla="*/ 8057 h 10000"/>
                    <a:gd name="connsiteX15" fmla="*/ 2578 w 10000"/>
                    <a:gd name="connsiteY15" fmla="*/ 4946 h 10000"/>
                    <a:gd name="connsiteX16" fmla="*/ 937 w 10000"/>
                    <a:gd name="connsiteY16" fmla="*/ 1578 h 10000"/>
                    <a:gd name="connsiteX17" fmla="*/ 79 w 10000"/>
                    <a:gd name="connsiteY17" fmla="*/ 2356 h 10000"/>
                    <a:gd name="connsiteX18" fmla="*/ 0 w 10000"/>
                    <a:gd name="connsiteY18" fmla="*/ 1060 h 10000"/>
                    <a:gd name="connsiteX19" fmla="*/ 0 w 10000"/>
                    <a:gd name="connsiteY19" fmla="*/ 1060 h 10000"/>
                    <a:gd name="connsiteX0" fmla="*/ 0 w 10000"/>
                    <a:gd name="connsiteY0" fmla="*/ 1060 h 10000"/>
                    <a:gd name="connsiteX1" fmla="*/ 0 w 10000"/>
                    <a:gd name="connsiteY1" fmla="*/ 1060 h 10000"/>
                    <a:gd name="connsiteX2" fmla="*/ 1313 w 10000"/>
                    <a:gd name="connsiteY2" fmla="*/ 1493 h 10000"/>
                    <a:gd name="connsiteX3" fmla="*/ 1513 w 10000"/>
                    <a:gd name="connsiteY3" fmla="*/ 1057 h 10000"/>
                    <a:gd name="connsiteX4" fmla="*/ 2147 w 10000"/>
                    <a:gd name="connsiteY4" fmla="*/ 1906 h 10000"/>
                    <a:gd name="connsiteX5" fmla="*/ 3315 w 10000"/>
                    <a:gd name="connsiteY5" fmla="*/ 1534 h 10000"/>
                    <a:gd name="connsiteX6" fmla="*/ 4066 w 10000"/>
                    <a:gd name="connsiteY6" fmla="*/ 0 h 10000"/>
                    <a:gd name="connsiteX7" fmla="*/ 4610 w 10000"/>
                    <a:gd name="connsiteY7" fmla="*/ 541 h 10000"/>
                    <a:gd name="connsiteX8" fmla="*/ 6953 w 10000"/>
                    <a:gd name="connsiteY8" fmla="*/ 23 h 10000"/>
                    <a:gd name="connsiteX9" fmla="*/ 9688 w 10000"/>
                    <a:gd name="connsiteY9" fmla="*/ 3650 h 10000"/>
                    <a:gd name="connsiteX10" fmla="*/ 9298 w 10000"/>
                    <a:gd name="connsiteY10" fmla="*/ 7409 h 10000"/>
                    <a:gd name="connsiteX11" fmla="*/ 10000 w 10000"/>
                    <a:gd name="connsiteY11" fmla="*/ 9093 h 10000"/>
                    <a:gd name="connsiteX12" fmla="*/ 7891 w 10000"/>
                    <a:gd name="connsiteY12" fmla="*/ 10000 h 10000"/>
                    <a:gd name="connsiteX13" fmla="*/ 6876 w 10000"/>
                    <a:gd name="connsiteY13" fmla="*/ 6631 h 10000"/>
                    <a:gd name="connsiteX14" fmla="*/ 6016 w 10000"/>
                    <a:gd name="connsiteY14" fmla="*/ 8057 h 10000"/>
                    <a:gd name="connsiteX15" fmla="*/ 2578 w 10000"/>
                    <a:gd name="connsiteY15" fmla="*/ 4946 h 10000"/>
                    <a:gd name="connsiteX16" fmla="*/ 937 w 10000"/>
                    <a:gd name="connsiteY16" fmla="*/ 1578 h 10000"/>
                    <a:gd name="connsiteX17" fmla="*/ 79 w 10000"/>
                    <a:gd name="connsiteY17" fmla="*/ 2356 h 10000"/>
                    <a:gd name="connsiteX18" fmla="*/ 0 w 10000"/>
                    <a:gd name="connsiteY18" fmla="*/ 1060 h 10000"/>
                    <a:gd name="connsiteX19" fmla="*/ 0 w 10000"/>
                    <a:gd name="connsiteY19" fmla="*/ 1060 h 10000"/>
                    <a:gd name="connsiteX0" fmla="*/ 0 w 10000"/>
                    <a:gd name="connsiteY0" fmla="*/ 1060 h 10000"/>
                    <a:gd name="connsiteX1" fmla="*/ 0 w 10000"/>
                    <a:gd name="connsiteY1" fmla="*/ 1060 h 10000"/>
                    <a:gd name="connsiteX2" fmla="*/ 462 w 10000"/>
                    <a:gd name="connsiteY2" fmla="*/ 1223 h 10000"/>
                    <a:gd name="connsiteX3" fmla="*/ 1313 w 10000"/>
                    <a:gd name="connsiteY3" fmla="*/ 1493 h 10000"/>
                    <a:gd name="connsiteX4" fmla="*/ 1513 w 10000"/>
                    <a:gd name="connsiteY4" fmla="*/ 1057 h 10000"/>
                    <a:gd name="connsiteX5" fmla="*/ 2147 w 10000"/>
                    <a:gd name="connsiteY5" fmla="*/ 1906 h 10000"/>
                    <a:gd name="connsiteX6" fmla="*/ 3315 w 10000"/>
                    <a:gd name="connsiteY6" fmla="*/ 1534 h 10000"/>
                    <a:gd name="connsiteX7" fmla="*/ 4066 w 10000"/>
                    <a:gd name="connsiteY7" fmla="*/ 0 h 10000"/>
                    <a:gd name="connsiteX8" fmla="*/ 4610 w 10000"/>
                    <a:gd name="connsiteY8" fmla="*/ 541 h 10000"/>
                    <a:gd name="connsiteX9" fmla="*/ 6953 w 10000"/>
                    <a:gd name="connsiteY9" fmla="*/ 23 h 10000"/>
                    <a:gd name="connsiteX10" fmla="*/ 9688 w 10000"/>
                    <a:gd name="connsiteY10" fmla="*/ 3650 h 10000"/>
                    <a:gd name="connsiteX11" fmla="*/ 9298 w 10000"/>
                    <a:gd name="connsiteY11" fmla="*/ 7409 h 10000"/>
                    <a:gd name="connsiteX12" fmla="*/ 10000 w 10000"/>
                    <a:gd name="connsiteY12" fmla="*/ 9093 h 10000"/>
                    <a:gd name="connsiteX13" fmla="*/ 7891 w 10000"/>
                    <a:gd name="connsiteY13" fmla="*/ 10000 h 10000"/>
                    <a:gd name="connsiteX14" fmla="*/ 6876 w 10000"/>
                    <a:gd name="connsiteY14" fmla="*/ 6631 h 10000"/>
                    <a:gd name="connsiteX15" fmla="*/ 6016 w 10000"/>
                    <a:gd name="connsiteY15" fmla="*/ 8057 h 10000"/>
                    <a:gd name="connsiteX16" fmla="*/ 2578 w 10000"/>
                    <a:gd name="connsiteY16" fmla="*/ 4946 h 10000"/>
                    <a:gd name="connsiteX17" fmla="*/ 937 w 10000"/>
                    <a:gd name="connsiteY17" fmla="*/ 1578 h 10000"/>
                    <a:gd name="connsiteX18" fmla="*/ 79 w 10000"/>
                    <a:gd name="connsiteY18" fmla="*/ 2356 h 10000"/>
                    <a:gd name="connsiteX19" fmla="*/ 0 w 10000"/>
                    <a:gd name="connsiteY19" fmla="*/ 1060 h 10000"/>
                    <a:gd name="connsiteX20" fmla="*/ 0 w 10000"/>
                    <a:gd name="connsiteY20" fmla="*/ 1060 h 10000"/>
                    <a:gd name="connsiteX0" fmla="*/ 0 w 10000"/>
                    <a:gd name="connsiteY0" fmla="*/ 1060 h 10000"/>
                    <a:gd name="connsiteX1" fmla="*/ 0 w 10000"/>
                    <a:gd name="connsiteY1" fmla="*/ 1060 h 10000"/>
                    <a:gd name="connsiteX2" fmla="*/ 112 w 10000"/>
                    <a:gd name="connsiteY2" fmla="*/ 1555 h 10000"/>
                    <a:gd name="connsiteX3" fmla="*/ 1313 w 10000"/>
                    <a:gd name="connsiteY3" fmla="*/ 1493 h 10000"/>
                    <a:gd name="connsiteX4" fmla="*/ 1513 w 10000"/>
                    <a:gd name="connsiteY4" fmla="*/ 1057 h 10000"/>
                    <a:gd name="connsiteX5" fmla="*/ 2147 w 10000"/>
                    <a:gd name="connsiteY5" fmla="*/ 1906 h 10000"/>
                    <a:gd name="connsiteX6" fmla="*/ 3315 w 10000"/>
                    <a:gd name="connsiteY6" fmla="*/ 1534 h 10000"/>
                    <a:gd name="connsiteX7" fmla="*/ 4066 w 10000"/>
                    <a:gd name="connsiteY7" fmla="*/ 0 h 10000"/>
                    <a:gd name="connsiteX8" fmla="*/ 4610 w 10000"/>
                    <a:gd name="connsiteY8" fmla="*/ 541 h 10000"/>
                    <a:gd name="connsiteX9" fmla="*/ 6953 w 10000"/>
                    <a:gd name="connsiteY9" fmla="*/ 23 h 10000"/>
                    <a:gd name="connsiteX10" fmla="*/ 9688 w 10000"/>
                    <a:gd name="connsiteY10" fmla="*/ 3650 h 10000"/>
                    <a:gd name="connsiteX11" fmla="*/ 9298 w 10000"/>
                    <a:gd name="connsiteY11" fmla="*/ 7409 h 10000"/>
                    <a:gd name="connsiteX12" fmla="*/ 10000 w 10000"/>
                    <a:gd name="connsiteY12" fmla="*/ 9093 h 10000"/>
                    <a:gd name="connsiteX13" fmla="*/ 7891 w 10000"/>
                    <a:gd name="connsiteY13" fmla="*/ 10000 h 10000"/>
                    <a:gd name="connsiteX14" fmla="*/ 6876 w 10000"/>
                    <a:gd name="connsiteY14" fmla="*/ 6631 h 10000"/>
                    <a:gd name="connsiteX15" fmla="*/ 6016 w 10000"/>
                    <a:gd name="connsiteY15" fmla="*/ 8057 h 10000"/>
                    <a:gd name="connsiteX16" fmla="*/ 2578 w 10000"/>
                    <a:gd name="connsiteY16" fmla="*/ 4946 h 10000"/>
                    <a:gd name="connsiteX17" fmla="*/ 937 w 10000"/>
                    <a:gd name="connsiteY17" fmla="*/ 1578 h 10000"/>
                    <a:gd name="connsiteX18" fmla="*/ 79 w 10000"/>
                    <a:gd name="connsiteY18" fmla="*/ 2356 h 10000"/>
                    <a:gd name="connsiteX19" fmla="*/ 0 w 10000"/>
                    <a:gd name="connsiteY19" fmla="*/ 1060 h 10000"/>
                    <a:gd name="connsiteX20" fmla="*/ 0 w 10000"/>
                    <a:gd name="connsiteY20" fmla="*/ 1060 h 10000"/>
                    <a:gd name="connsiteX0" fmla="*/ 0 w 10000"/>
                    <a:gd name="connsiteY0" fmla="*/ 1060 h 10000"/>
                    <a:gd name="connsiteX1" fmla="*/ 0 w 10000"/>
                    <a:gd name="connsiteY1" fmla="*/ 1060 h 10000"/>
                    <a:gd name="connsiteX2" fmla="*/ 112 w 10000"/>
                    <a:gd name="connsiteY2" fmla="*/ 1555 h 10000"/>
                    <a:gd name="connsiteX3" fmla="*/ 1280 w 10000"/>
                    <a:gd name="connsiteY3" fmla="*/ 1389 h 10000"/>
                    <a:gd name="connsiteX4" fmla="*/ 1513 w 10000"/>
                    <a:gd name="connsiteY4" fmla="*/ 1057 h 10000"/>
                    <a:gd name="connsiteX5" fmla="*/ 2147 w 10000"/>
                    <a:gd name="connsiteY5" fmla="*/ 1906 h 10000"/>
                    <a:gd name="connsiteX6" fmla="*/ 3315 w 10000"/>
                    <a:gd name="connsiteY6" fmla="*/ 1534 h 10000"/>
                    <a:gd name="connsiteX7" fmla="*/ 4066 w 10000"/>
                    <a:gd name="connsiteY7" fmla="*/ 0 h 10000"/>
                    <a:gd name="connsiteX8" fmla="*/ 4610 w 10000"/>
                    <a:gd name="connsiteY8" fmla="*/ 541 h 10000"/>
                    <a:gd name="connsiteX9" fmla="*/ 6953 w 10000"/>
                    <a:gd name="connsiteY9" fmla="*/ 23 h 10000"/>
                    <a:gd name="connsiteX10" fmla="*/ 9688 w 10000"/>
                    <a:gd name="connsiteY10" fmla="*/ 3650 h 10000"/>
                    <a:gd name="connsiteX11" fmla="*/ 9298 w 10000"/>
                    <a:gd name="connsiteY11" fmla="*/ 7409 h 10000"/>
                    <a:gd name="connsiteX12" fmla="*/ 10000 w 10000"/>
                    <a:gd name="connsiteY12" fmla="*/ 9093 h 10000"/>
                    <a:gd name="connsiteX13" fmla="*/ 7891 w 10000"/>
                    <a:gd name="connsiteY13" fmla="*/ 10000 h 10000"/>
                    <a:gd name="connsiteX14" fmla="*/ 6876 w 10000"/>
                    <a:gd name="connsiteY14" fmla="*/ 6631 h 10000"/>
                    <a:gd name="connsiteX15" fmla="*/ 6016 w 10000"/>
                    <a:gd name="connsiteY15" fmla="*/ 8057 h 10000"/>
                    <a:gd name="connsiteX16" fmla="*/ 2578 w 10000"/>
                    <a:gd name="connsiteY16" fmla="*/ 4946 h 10000"/>
                    <a:gd name="connsiteX17" fmla="*/ 937 w 10000"/>
                    <a:gd name="connsiteY17" fmla="*/ 1578 h 10000"/>
                    <a:gd name="connsiteX18" fmla="*/ 79 w 10000"/>
                    <a:gd name="connsiteY18" fmla="*/ 2356 h 10000"/>
                    <a:gd name="connsiteX19" fmla="*/ 0 w 10000"/>
                    <a:gd name="connsiteY19" fmla="*/ 1060 h 10000"/>
                    <a:gd name="connsiteX20" fmla="*/ 0 w 10000"/>
                    <a:gd name="connsiteY20" fmla="*/ 1060 h 10000"/>
                    <a:gd name="connsiteX0" fmla="*/ 0 w 10000"/>
                    <a:gd name="connsiteY0" fmla="*/ 1060 h 10000"/>
                    <a:gd name="connsiteX1" fmla="*/ 0 w 10000"/>
                    <a:gd name="connsiteY1" fmla="*/ 1060 h 10000"/>
                    <a:gd name="connsiteX2" fmla="*/ 112 w 10000"/>
                    <a:gd name="connsiteY2" fmla="*/ 1555 h 10000"/>
                    <a:gd name="connsiteX3" fmla="*/ 1280 w 10000"/>
                    <a:gd name="connsiteY3" fmla="*/ 1389 h 10000"/>
                    <a:gd name="connsiteX4" fmla="*/ 1513 w 10000"/>
                    <a:gd name="connsiteY4" fmla="*/ 1057 h 10000"/>
                    <a:gd name="connsiteX5" fmla="*/ 2214 w 10000"/>
                    <a:gd name="connsiteY5" fmla="*/ 1968 h 10000"/>
                    <a:gd name="connsiteX6" fmla="*/ 3315 w 10000"/>
                    <a:gd name="connsiteY6" fmla="*/ 1534 h 10000"/>
                    <a:gd name="connsiteX7" fmla="*/ 4066 w 10000"/>
                    <a:gd name="connsiteY7" fmla="*/ 0 h 10000"/>
                    <a:gd name="connsiteX8" fmla="*/ 4610 w 10000"/>
                    <a:gd name="connsiteY8" fmla="*/ 541 h 10000"/>
                    <a:gd name="connsiteX9" fmla="*/ 6953 w 10000"/>
                    <a:gd name="connsiteY9" fmla="*/ 23 h 10000"/>
                    <a:gd name="connsiteX10" fmla="*/ 9688 w 10000"/>
                    <a:gd name="connsiteY10" fmla="*/ 3650 h 10000"/>
                    <a:gd name="connsiteX11" fmla="*/ 9298 w 10000"/>
                    <a:gd name="connsiteY11" fmla="*/ 7409 h 10000"/>
                    <a:gd name="connsiteX12" fmla="*/ 10000 w 10000"/>
                    <a:gd name="connsiteY12" fmla="*/ 9093 h 10000"/>
                    <a:gd name="connsiteX13" fmla="*/ 7891 w 10000"/>
                    <a:gd name="connsiteY13" fmla="*/ 10000 h 10000"/>
                    <a:gd name="connsiteX14" fmla="*/ 6876 w 10000"/>
                    <a:gd name="connsiteY14" fmla="*/ 6631 h 10000"/>
                    <a:gd name="connsiteX15" fmla="*/ 6016 w 10000"/>
                    <a:gd name="connsiteY15" fmla="*/ 8057 h 10000"/>
                    <a:gd name="connsiteX16" fmla="*/ 2578 w 10000"/>
                    <a:gd name="connsiteY16" fmla="*/ 4946 h 10000"/>
                    <a:gd name="connsiteX17" fmla="*/ 937 w 10000"/>
                    <a:gd name="connsiteY17" fmla="*/ 1578 h 10000"/>
                    <a:gd name="connsiteX18" fmla="*/ 79 w 10000"/>
                    <a:gd name="connsiteY18" fmla="*/ 2356 h 10000"/>
                    <a:gd name="connsiteX19" fmla="*/ 0 w 10000"/>
                    <a:gd name="connsiteY19" fmla="*/ 1060 h 10000"/>
                    <a:gd name="connsiteX20" fmla="*/ 0 w 10000"/>
                    <a:gd name="connsiteY20" fmla="*/ 1060 h 10000"/>
                    <a:gd name="connsiteX0" fmla="*/ 0 w 10000"/>
                    <a:gd name="connsiteY0" fmla="*/ 1060 h 10000"/>
                    <a:gd name="connsiteX1" fmla="*/ 0 w 10000"/>
                    <a:gd name="connsiteY1" fmla="*/ 1060 h 10000"/>
                    <a:gd name="connsiteX2" fmla="*/ 62 w 10000"/>
                    <a:gd name="connsiteY2" fmla="*/ 1555 h 10000"/>
                    <a:gd name="connsiteX3" fmla="*/ 1280 w 10000"/>
                    <a:gd name="connsiteY3" fmla="*/ 1389 h 10000"/>
                    <a:gd name="connsiteX4" fmla="*/ 1513 w 10000"/>
                    <a:gd name="connsiteY4" fmla="*/ 1057 h 10000"/>
                    <a:gd name="connsiteX5" fmla="*/ 2214 w 10000"/>
                    <a:gd name="connsiteY5" fmla="*/ 1968 h 10000"/>
                    <a:gd name="connsiteX6" fmla="*/ 3315 w 10000"/>
                    <a:gd name="connsiteY6" fmla="*/ 1534 h 10000"/>
                    <a:gd name="connsiteX7" fmla="*/ 4066 w 10000"/>
                    <a:gd name="connsiteY7" fmla="*/ 0 h 10000"/>
                    <a:gd name="connsiteX8" fmla="*/ 4610 w 10000"/>
                    <a:gd name="connsiteY8" fmla="*/ 541 h 10000"/>
                    <a:gd name="connsiteX9" fmla="*/ 6953 w 10000"/>
                    <a:gd name="connsiteY9" fmla="*/ 23 h 10000"/>
                    <a:gd name="connsiteX10" fmla="*/ 9688 w 10000"/>
                    <a:gd name="connsiteY10" fmla="*/ 3650 h 10000"/>
                    <a:gd name="connsiteX11" fmla="*/ 9298 w 10000"/>
                    <a:gd name="connsiteY11" fmla="*/ 7409 h 10000"/>
                    <a:gd name="connsiteX12" fmla="*/ 10000 w 10000"/>
                    <a:gd name="connsiteY12" fmla="*/ 9093 h 10000"/>
                    <a:gd name="connsiteX13" fmla="*/ 7891 w 10000"/>
                    <a:gd name="connsiteY13" fmla="*/ 10000 h 10000"/>
                    <a:gd name="connsiteX14" fmla="*/ 6876 w 10000"/>
                    <a:gd name="connsiteY14" fmla="*/ 6631 h 10000"/>
                    <a:gd name="connsiteX15" fmla="*/ 6016 w 10000"/>
                    <a:gd name="connsiteY15" fmla="*/ 8057 h 10000"/>
                    <a:gd name="connsiteX16" fmla="*/ 2578 w 10000"/>
                    <a:gd name="connsiteY16" fmla="*/ 4946 h 10000"/>
                    <a:gd name="connsiteX17" fmla="*/ 937 w 10000"/>
                    <a:gd name="connsiteY17" fmla="*/ 1578 h 10000"/>
                    <a:gd name="connsiteX18" fmla="*/ 79 w 10000"/>
                    <a:gd name="connsiteY18" fmla="*/ 2356 h 10000"/>
                    <a:gd name="connsiteX19" fmla="*/ 0 w 10000"/>
                    <a:gd name="connsiteY19" fmla="*/ 1060 h 10000"/>
                    <a:gd name="connsiteX20" fmla="*/ 0 w 10000"/>
                    <a:gd name="connsiteY20" fmla="*/ 1060 h 10000"/>
                    <a:gd name="connsiteX0" fmla="*/ 0 w 10000"/>
                    <a:gd name="connsiteY0" fmla="*/ 1060 h 10000"/>
                    <a:gd name="connsiteX1" fmla="*/ 0 w 10000"/>
                    <a:gd name="connsiteY1" fmla="*/ 1060 h 10000"/>
                    <a:gd name="connsiteX2" fmla="*/ 62 w 10000"/>
                    <a:gd name="connsiteY2" fmla="*/ 1555 h 10000"/>
                    <a:gd name="connsiteX3" fmla="*/ 1280 w 10000"/>
                    <a:gd name="connsiteY3" fmla="*/ 1389 h 10000"/>
                    <a:gd name="connsiteX4" fmla="*/ 1480 w 10000"/>
                    <a:gd name="connsiteY4" fmla="*/ 1057 h 10000"/>
                    <a:gd name="connsiteX5" fmla="*/ 2214 w 10000"/>
                    <a:gd name="connsiteY5" fmla="*/ 1968 h 10000"/>
                    <a:gd name="connsiteX6" fmla="*/ 3315 w 10000"/>
                    <a:gd name="connsiteY6" fmla="*/ 1534 h 10000"/>
                    <a:gd name="connsiteX7" fmla="*/ 4066 w 10000"/>
                    <a:gd name="connsiteY7" fmla="*/ 0 h 10000"/>
                    <a:gd name="connsiteX8" fmla="*/ 4610 w 10000"/>
                    <a:gd name="connsiteY8" fmla="*/ 541 h 10000"/>
                    <a:gd name="connsiteX9" fmla="*/ 6953 w 10000"/>
                    <a:gd name="connsiteY9" fmla="*/ 23 h 10000"/>
                    <a:gd name="connsiteX10" fmla="*/ 9688 w 10000"/>
                    <a:gd name="connsiteY10" fmla="*/ 3650 h 10000"/>
                    <a:gd name="connsiteX11" fmla="*/ 9298 w 10000"/>
                    <a:gd name="connsiteY11" fmla="*/ 7409 h 10000"/>
                    <a:gd name="connsiteX12" fmla="*/ 10000 w 10000"/>
                    <a:gd name="connsiteY12" fmla="*/ 9093 h 10000"/>
                    <a:gd name="connsiteX13" fmla="*/ 7891 w 10000"/>
                    <a:gd name="connsiteY13" fmla="*/ 10000 h 10000"/>
                    <a:gd name="connsiteX14" fmla="*/ 6876 w 10000"/>
                    <a:gd name="connsiteY14" fmla="*/ 6631 h 10000"/>
                    <a:gd name="connsiteX15" fmla="*/ 6016 w 10000"/>
                    <a:gd name="connsiteY15" fmla="*/ 8057 h 10000"/>
                    <a:gd name="connsiteX16" fmla="*/ 2578 w 10000"/>
                    <a:gd name="connsiteY16" fmla="*/ 4946 h 10000"/>
                    <a:gd name="connsiteX17" fmla="*/ 937 w 10000"/>
                    <a:gd name="connsiteY17" fmla="*/ 1578 h 10000"/>
                    <a:gd name="connsiteX18" fmla="*/ 79 w 10000"/>
                    <a:gd name="connsiteY18" fmla="*/ 2356 h 10000"/>
                    <a:gd name="connsiteX19" fmla="*/ 0 w 10000"/>
                    <a:gd name="connsiteY19" fmla="*/ 1060 h 10000"/>
                    <a:gd name="connsiteX20" fmla="*/ 0 w 10000"/>
                    <a:gd name="connsiteY20" fmla="*/ 1060 h 10000"/>
                    <a:gd name="connsiteX0" fmla="*/ 0 w 10000"/>
                    <a:gd name="connsiteY0" fmla="*/ 1060 h 10000"/>
                    <a:gd name="connsiteX1" fmla="*/ 0 w 10000"/>
                    <a:gd name="connsiteY1" fmla="*/ 1060 h 10000"/>
                    <a:gd name="connsiteX2" fmla="*/ 62 w 10000"/>
                    <a:gd name="connsiteY2" fmla="*/ 1555 h 10000"/>
                    <a:gd name="connsiteX3" fmla="*/ 1313 w 10000"/>
                    <a:gd name="connsiteY3" fmla="*/ 1368 h 10000"/>
                    <a:gd name="connsiteX4" fmla="*/ 1480 w 10000"/>
                    <a:gd name="connsiteY4" fmla="*/ 1057 h 10000"/>
                    <a:gd name="connsiteX5" fmla="*/ 2214 w 10000"/>
                    <a:gd name="connsiteY5" fmla="*/ 1968 h 10000"/>
                    <a:gd name="connsiteX6" fmla="*/ 3315 w 10000"/>
                    <a:gd name="connsiteY6" fmla="*/ 1534 h 10000"/>
                    <a:gd name="connsiteX7" fmla="*/ 4066 w 10000"/>
                    <a:gd name="connsiteY7" fmla="*/ 0 h 10000"/>
                    <a:gd name="connsiteX8" fmla="*/ 4610 w 10000"/>
                    <a:gd name="connsiteY8" fmla="*/ 541 h 10000"/>
                    <a:gd name="connsiteX9" fmla="*/ 6953 w 10000"/>
                    <a:gd name="connsiteY9" fmla="*/ 23 h 10000"/>
                    <a:gd name="connsiteX10" fmla="*/ 9688 w 10000"/>
                    <a:gd name="connsiteY10" fmla="*/ 3650 h 10000"/>
                    <a:gd name="connsiteX11" fmla="*/ 9298 w 10000"/>
                    <a:gd name="connsiteY11" fmla="*/ 7409 h 10000"/>
                    <a:gd name="connsiteX12" fmla="*/ 10000 w 10000"/>
                    <a:gd name="connsiteY12" fmla="*/ 9093 h 10000"/>
                    <a:gd name="connsiteX13" fmla="*/ 7891 w 10000"/>
                    <a:gd name="connsiteY13" fmla="*/ 10000 h 10000"/>
                    <a:gd name="connsiteX14" fmla="*/ 6876 w 10000"/>
                    <a:gd name="connsiteY14" fmla="*/ 6631 h 10000"/>
                    <a:gd name="connsiteX15" fmla="*/ 6016 w 10000"/>
                    <a:gd name="connsiteY15" fmla="*/ 8057 h 10000"/>
                    <a:gd name="connsiteX16" fmla="*/ 2578 w 10000"/>
                    <a:gd name="connsiteY16" fmla="*/ 4946 h 10000"/>
                    <a:gd name="connsiteX17" fmla="*/ 937 w 10000"/>
                    <a:gd name="connsiteY17" fmla="*/ 1578 h 10000"/>
                    <a:gd name="connsiteX18" fmla="*/ 79 w 10000"/>
                    <a:gd name="connsiteY18" fmla="*/ 2356 h 10000"/>
                    <a:gd name="connsiteX19" fmla="*/ 0 w 10000"/>
                    <a:gd name="connsiteY19" fmla="*/ 1060 h 10000"/>
                    <a:gd name="connsiteX20" fmla="*/ 0 w 10000"/>
                    <a:gd name="connsiteY20" fmla="*/ 1060 h 10000"/>
                    <a:gd name="connsiteX0" fmla="*/ 601 w 10601"/>
                    <a:gd name="connsiteY0" fmla="*/ 1060 h 10000"/>
                    <a:gd name="connsiteX1" fmla="*/ 601 w 10601"/>
                    <a:gd name="connsiteY1" fmla="*/ 1060 h 10000"/>
                    <a:gd name="connsiteX2" fmla="*/ 663 w 10601"/>
                    <a:gd name="connsiteY2" fmla="*/ 1555 h 10000"/>
                    <a:gd name="connsiteX3" fmla="*/ 1914 w 10601"/>
                    <a:gd name="connsiteY3" fmla="*/ 1368 h 10000"/>
                    <a:gd name="connsiteX4" fmla="*/ 2081 w 10601"/>
                    <a:gd name="connsiteY4" fmla="*/ 1057 h 10000"/>
                    <a:gd name="connsiteX5" fmla="*/ 2815 w 10601"/>
                    <a:gd name="connsiteY5" fmla="*/ 1968 h 10000"/>
                    <a:gd name="connsiteX6" fmla="*/ 3916 w 10601"/>
                    <a:gd name="connsiteY6" fmla="*/ 1534 h 10000"/>
                    <a:gd name="connsiteX7" fmla="*/ 4667 w 10601"/>
                    <a:gd name="connsiteY7" fmla="*/ 0 h 10000"/>
                    <a:gd name="connsiteX8" fmla="*/ 5211 w 10601"/>
                    <a:gd name="connsiteY8" fmla="*/ 541 h 10000"/>
                    <a:gd name="connsiteX9" fmla="*/ 7554 w 10601"/>
                    <a:gd name="connsiteY9" fmla="*/ 23 h 10000"/>
                    <a:gd name="connsiteX10" fmla="*/ 10289 w 10601"/>
                    <a:gd name="connsiteY10" fmla="*/ 3650 h 10000"/>
                    <a:gd name="connsiteX11" fmla="*/ 9899 w 10601"/>
                    <a:gd name="connsiteY11" fmla="*/ 7409 h 10000"/>
                    <a:gd name="connsiteX12" fmla="*/ 10601 w 10601"/>
                    <a:gd name="connsiteY12" fmla="*/ 9093 h 10000"/>
                    <a:gd name="connsiteX13" fmla="*/ 8492 w 10601"/>
                    <a:gd name="connsiteY13" fmla="*/ 10000 h 10000"/>
                    <a:gd name="connsiteX14" fmla="*/ 7477 w 10601"/>
                    <a:gd name="connsiteY14" fmla="*/ 6631 h 10000"/>
                    <a:gd name="connsiteX15" fmla="*/ 6617 w 10601"/>
                    <a:gd name="connsiteY15" fmla="*/ 8057 h 10000"/>
                    <a:gd name="connsiteX16" fmla="*/ 3179 w 10601"/>
                    <a:gd name="connsiteY16" fmla="*/ 4946 h 10000"/>
                    <a:gd name="connsiteX17" fmla="*/ 1538 w 10601"/>
                    <a:gd name="connsiteY17" fmla="*/ 1578 h 10000"/>
                    <a:gd name="connsiteX18" fmla="*/ 680 w 10601"/>
                    <a:gd name="connsiteY18" fmla="*/ 2356 h 10000"/>
                    <a:gd name="connsiteX19" fmla="*/ 601 w 10601"/>
                    <a:gd name="connsiteY19" fmla="*/ 1060 h 10000"/>
                    <a:gd name="connsiteX20" fmla="*/ 0 w 10601"/>
                    <a:gd name="connsiteY20" fmla="*/ 1164 h 10000"/>
                    <a:gd name="connsiteX0" fmla="*/ 0 w 10000"/>
                    <a:gd name="connsiteY0" fmla="*/ 1060 h 10000"/>
                    <a:gd name="connsiteX1" fmla="*/ 0 w 10000"/>
                    <a:gd name="connsiteY1" fmla="*/ 1060 h 10000"/>
                    <a:gd name="connsiteX2" fmla="*/ 62 w 10000"/>
                    <a:gd name="connsiteY2" fmla="*/ 1555 h 10000"/>
                    <a:gd name="connsiteX3" fmla="*/ 1313 w 10000"/>
                    <a:gd name="connsiteY3" fmla="*/ 1368 h 10000"/>
                    <a:gd name="connsiteX4" fmla="*/ 1480 w 10000"/>
                    <a:gd name="connsiteY4" fmla="*/ 1057 h 10000"/>
                    <a:gd name="connsiteX5" fmla="*/ 2214 w 10000"/>
                    <a:gd name="connsiteY5" fmla="*/ 1968 h 10000"/>
                    <a:gd name="connsiteX6" fmla="*/ 3315 w 10000"/>
                    <a:gd name="connsiteY6" fmla="*/ 1534 h 10000"/>
                    <a:gd name="connsiteX7" fmla="*/ 4066 w 10000"/>
                    <a:gd name="connsiteY7" fmla="*/ 0 h 10000"/>
                    <a:gd name="connsiteX8" fmla="*/ 4610 w 10000"/>
                    <a:gd name="connsiteY8" fmla="*/ 541 h 10000"/>
                    <a:gd name="connsiteX9" fmla="*/ 6953 w 10000"/>
                    <a:gd name="connsiteY9" fmla="*/ 23 h 10000"/>
                    <a:gd name="connsiteX10" fmla="*/ 9688 w 10000"/>
                    <a:gd name="connsiteY10" fmla="*/ 3650 h 10000"/>
                    <a:gd name="connsiteX11" fmla="*/ 9298 w 10000"/>
                    <a:gd name="connsiteY11" fmla="*/ 7409 h 10000"/>
                    <a:gd name="connsiteX12" fmla="*/ 10000 w 10000"/>
                    <a:gd name="connsiteY12" fmla="*/ 9093 h 10000"/>
                    <a:gd name="connsiteX13" fmla="*/ 7891 w 10000"/>
                    <a:gd name="connsiteY13" fmla="*/ 10000 h 10000"/>
                    <a:gd name="connsiteX14" fmla="*/ 6876 w 10000"/>
                    <a:gd name="connsiteY14" fmla="*/ 6631 h 10000"/>
                    <a:gd name="connsiteX15" fmla="*/ 6016 w 10000"/>
                    <a:gd name="connsiteY15" fmla="*/ 8057 h 10000"/>
                    <a:gd name="connsiteX16" fmla="*/ 2578 w 10000"/>
                    <a:gd name="connsiteY16" fmla="*/ 4946 h 10000"/>
                    <a:gd name="connsiteX17" fmla="*/ 937 w 10000"/>
                    <a:gd name="connsiteY17" fmla="*/ 1578 h 10000"/>
                    <a:gd name="connsiteX18" fmla="*/ 79 w 10000"/>
                    <a:gd name="connsiteY18" fmla="*/ 2356 h 10000"/>
                    <a:gd name="connsiteX19" fmla="*/ 0 w 10000"/>
                    <a:gd name="connsiteY19" fmla="*/ 1060 h 10000"/>
                    <a:gd name="connsiteX0" fmla="*/ 0 w 10000"/>
                    <a:gd name="connsiteY0" fmla="*/ 1060 h 10000"/>
                    <a:gd name="connsiteX1" fmla="*/ 0 w 10000"/>
                    <a:gd name="connsiteY1" fmla="*/ 1060 h 10000"/>
                    <a:gd name="connsiteX2" fmla="*/ 62 w 10000"/>
                    <a:gd name="connsiteY2" fmla="*/ 1555 h 10000"/>
                    <a:gd name="connsiteX3" fmla="*/ 1313 w 10000"/>
                    <a:gd name="connsiteY3" fmla="*/ 1368 h 10000"/>
                    <a:gd name="connsiteX4" fmla="*/ 1480 w 10000"/>
                    <a:gd name="connsiteY4" fmla="*/ 1057 h 10000"/>
                    <a:gd name="connsiteX5" fmla="*/ 2214 w 10000"/>
                    <a:gd name="connsiteY5" fmla="*/ 1968 h 10000"/>
                    <a:gd name="connsiteX6" fmla="*/ 3315 w 10000"/>
                    <a:gd name="connsiteY6" fmla="*/ 1534 h 10000"/>
                    <a:gd name="connsiteX7" fmla="*/ 4066 w 10000"/>
                    <a:gd name="connsiteY7" fmla="*/ 0 h 10000"/>
                    <a:gd name="connsiteX8" fmla="*/ 4610 w 10000"/>
                    <a:gd name="connsiteY8" fmla="*/ 541 h 10000"/>
                    <a:gd name="connsiteX9" fmla="*/ 6953 w 10000"/>
                    <a:gd name="connsiteY9" fmla="*/ 23 h 10000"/>
                    <a:gd name="connsiteX10" fmla="*/ 9688 w 10000"/>
                    <a:gd name="connsiteY10" fmla="*/ 3650 h 10000"/>
                    <a:gd name="connsiteX11" fmla="*/ 9298 w 10000"/>
                    <a:gd name="connsiteY11" fmla="*/ 7409 h 10000"/>
                    <a:gd name="connsiteX12" fmla="*/ 10000 w 10000"/>
                    <a:gd name="connsiteY12" fmla="*/ 9093 h 10000"/>
                    <a:gd name="connsiteX13" fmla="*/ 7891 w 10000"/>
                    <a:gd name="connsiteY13" fmla="*/ 10000 h 10000"/>
                    <a:gd name="connsiteX14" fmla="*/ 6876 w 10000"/>
                    <a:gd name="connsiteY14" fmla="*/ 6631 h 10000"/>
                    <a:gd name="connsiteX15" fmla="*/ 6016 w 10000"/>
                    <a:gd name="connsiteY15" fmla="*/ 8057 h 10000"/>
                    <a:gd name="connsiteX16" fmla="*/ 2578 w 10000"/>
                    <a:gd name="connsiteY16" fmla="*/ 4946 h 10000"/>
                    <a:gd name="connsiteX17" fmla="*/ 937 w 10000"/>
                    <a:gd name="connsiteY17" fmla="*/ 1578 h 10000"/>
                    <a:gd name="connsiteX18" fmla="*/ 79 w 10000"/>
                    <a:gd name="connsiteY18" fmla="*/ 2356 h 10000"/>
                    <a:gd name="connsiteX19" fmla="*/ 0 w 10000"/>
                    <a:gd name="connsiteY19" fmla="*/ 1060 h 10000"/>
                    <a:gd name="connsiteX20" fmla="*/ 0 w 10000"/>
                    <a:gd name="connsiteY20" fmla="*/ 1060 h 10000"/>
                    <a:gd name="connsiteX0" fmla="*/ 0 w 10901"/>
                    <a:gd name="connsiteY0" fmla="*/ 1226 h 10000"/>
                    <a:gd name="connsiteX1" fmla="*/ 901 w 10901"/>
                    <a:gd name="connsiteY1" fmla="*/ 1060 h 10000"/>
                    <a:gd name="connsiteX2" fmla="*/ 963 w 10901"/>
                    <a:gd name="connsiteY2" fmla="*/ 1555 h 10000"/>
                    <a:gd name="connsiteX3" fmla="*/ 2214 w 10901"/>
                    <a:gd name="connsiteY3" fmla="*/ 1368 h 10000"/>
                    <a:gd name="connsiteX4" fmla="*/ 2381 w 10901"/>
                    <a:gd name="connsiteY4" fmla="*/ 1057 h 10000"/>
                    <a:gd name="connsiteX5" fmla="*/ 3115 w 10901"/>
                    <a:gd name="connsiteY5" fmla="*/ 1968 h 10000"/>
                    <a:gd name="connsiteX6" fmla="*/ 4216 w 10901"/>
                    <a:gd name="connsiteY6" fmla="*/ 1534 h 10000"/>
                    <a:gd name="connsiteX7" fmla="*/ 4967 w 10901"/>
                    <a:gd name="connsiteY7" fmla="*/ 0 h 10000"/>
                    <a:gd name="connsiteX8" fmla="*/ 5511 w 10901"/>
                    <a:gd name="connsiteY8" fmla="*/ 541 h 10000"/>
                    <a:gd name="connsiteX9" fmla="*/ 7854 w 10901"/>
                    <a:gd name="connsiteY9" fmla="*/ 23 h 10000"/>
                    <a:gd name="connsiteX10" fmla="*/ 10589 w 10901"/>
                    <a:gd name="connsiteY10" fmla="*/ 3650 h 10000"/>
                    <a:gd name="connsiteX11" fmla="*/ 10199 w 10901"/>
                    <a:gd name="connsiteY11" fmla="*/ 7409 h 10000"/>
                    <a:gd name="connsiteX12" fmla="*/ 10901 w 10901"/>
                    <a:gd name="connsiteY12" fmla="*/ 9093 h 10000"/>
                    <a:gd name="connsiteX13" fmla="*/ 8792 w 10901"/>
                    <a:gd name="connsiteY13" fmla="*/ 10000 h 10000"/>
                    <a:gd name="connsiteX14" fmla="*/ 7777 w 10901"/>
                    <a:gd name="connsiteY14" fmla="*/ 6631 h 10000"/>
                    <a:gd name="connsiteX15" fmla="*/ 6917 w 10901"/>
                    <a:gd name="connsiteY15" fmla="*/ 8057 h 10000"/>
                    <a:gd name="connsiteX16" fmla="*/ 3479 w 10901"/>
                    <a:gd name="connsiteY16" fmla="*/ 4946 h 10000"/>
                    <a:gd name="connsiteX17" fmla="*/ 1838 w 10901"/>
                    <a:gd name="connsiteY17" fmla="*/ 1578 h 10000"/>
                    <a:gd name="connsiteX18" fmla="*/ 980 w 10901"/>
                    <a:gd name="connsiteY18" fmla="*/ 2356 h 10000"/>
                    <a:gd name="connsiteX19" fmla="*/ 901 w 10901"/>
                    <a:gd name="connsiteY19" fmla="*/ 1060 h 10000"/>
                    <a:gd name="connsiteX20" fmla="*/ 0 w 10901"/>
                    <a:gd name="connsiteY20" fmla="*/ 1226 h 10000"/>
                    <a:gd name="connsiteX0" fmla="*/ 0 w 10000"/>
                    <a:gd name="connsiteY0" fmla="*/ 1060 h 10000"/>
                    <a:gd name="connsiteX1" fmla="*/ 0 w 10000"/>
                    <a:gd name="connsiteY1" fmla="*/ 1060 h 10000"/>
                    <a:gd name="connsiteX2" fmla="*/ 62 w 10000"/>
                    <a:gd name="connsiteY2" fmla="*/ 1555 h 10000"/>
                    <a:gd name="connsiteX3" fmla="*/ 1313 w 10000"/>
                    <a:gd name="connsiteY3" fmla="*/ 1368 h 10000"/>
                    <a:gd name="connsiteX4" fmla="*/ 1480 w 10000"/>
                    <a:gd name="connsiteY4" fmla="*/ 1057 h 10000"/>
                    <a:gd name="connsiteX5" fmla="*/ 2214 w 10000"/>
                    <a:gd name="connsiteY5" fmla="*/ 1968 h 10000"/>
                    <a:gd name="connsiteX6" fmla="*/ 3315 w 10000"/>
                    <a:gd name="connsiteY6" fmla="*/ 1534 h 10000"/>
                    <a:gd name="connsiteX7" fmla="*/ 4066 w 10000"/>
                    <a:gd name="connsiteY7" fmla="*/ 0 h 10000"/>
                    <a:gd name="connsiteX8" fmla="*/ 4610 w 10000"/>
                    <a:gd name="connsiteY8" fmla="*/ 541 h 10000"/>
                    <a:gd name="connsiteX9" fmla="*/ 6953 w 10000"/>
                    <a:gd name="connsiteY9" fmla="*/ 23 h 10000"/>
                    <a:gd name="connsiteX10" fmla="*/ 9688 w 10000"/>
                    <a:gd name="connsiteY10" fmla="*/ 3650 h 10000"/>
                    <a:gd name="connsiteX11" fmla="*/ 9298 w 10000"/>
                    <a:gd name="connsiteY11" fmla="*/ 7409 h 10000"/>
                    <a:gd name="connsiteX12" fmla="*/ 10000 w 10000"/>
                    <a:gd name="connsiteY12" fmla="*/ 9093 h 10000"/>
                    <a:gd name="connsiteX13" fmla="*/ 7891 w 10000"/>
                    <a:gd name="connsiteY13" fmla="*/ 10000 h 10000"/>
                    <a:gd name="connsiteX14" fmla="*/ 6876 w 10000"/>
                    <a:gd name="connsiteY14" fmla="*/ 6631 h 10000"/>
                    <a:gd name="connsiteX15" fmla="*/ 6016 w 10000"/>
                    <a:gd name="connsiteY15" fmla="*/ 8057 h 10000"/>
                    <a:gd name="connsiteX16" fmla="*/ 2578 w 10000"/>
                    <a:gd name="connsiteY16" fmla="*/ 4946 h 10000"/>
                    <a:gd name="connsiteX17" fmla="*/ 937 w 10000"/>
                    <a:gd name="connsiteY17" fmla="*/ 1578 h 10000"/>
                    <a:gd name="connsiteX18" fmla="*/ 79 w 10000"/>
                    <a:gd name="connsiteY18" fmla="*/ 2356 h 10000"/>
                    <a:gd name="connsiteX19" fmla="*/ 0 w 10000"/>
                    <a:gd name="connsiteY19" fmla="*/ 1060 h 10000"/>
                    <a:gd name="connsiteX0" fmla="*/ 96 w 10017"/>
                    <a:gd name="connsiteY0" fmla="*/ 2356 h 10000"/>
                    <a:gd name="connsiteX1" fmla="*/ 17 w 10017"/>
                    <a:gd name="connsiteY1" fmla="*/ 1060 h 10000"/>
                    <a:gd name="connsiteX2" fmla="*/ 79 w 10017"/>
                    <a:gd name="connsiteY2" fmla="*/ 1555 h 10000"/>
                    <a:gd name="connsiteX3" fmla="*/ 1330 w 10017"/>
                    <a:gd name="connsiteY3" fmla="*/ 1368 h 10000"/>
                    <a:gd name="connsiteX4" fmla="*/ 1497 w 10017"/>
                    <a:gd name="connsiteY4" fmla="*/ 1057 h 10000"/>
                    <a:gd name="connsiteX5" fmla="*/ 2231 w 10017"/>
                    <a:gd name="connsiteY5" fmla="*/ 1968 h 10000"/>
                    <a:gd name="connsiteX6" fmla="*/ 3332 w 10017"/>
                    <a:gd name="connsiteY6" fmla="*/ 1534 h 10000"/>
                    <a:gd name="connsiteX7" fmla="*/ 4083 w 10017"/>
                    <a:gd name="connsiteY7" fmla="*/ 0 h 10000"/>
                    <a:gd name="connsiteX8" fmla="*/ 4627 w 10017"/>
                    <a:gd name="connsiteY8" fmla="*/ 541 h 10000"/>
                    <a:gd name="connsiteX9" fmla="*/ 6970 w 10017"/>
                    <a:gd name="connsiteY9" fmla="*/ 23 h 10000"/>
                    <a:gd name="connsiteX10" fmla="*/ 9705 w 10017"/>
                    <a:gd name="connsiteY10" fmla="*/ 3650 h 10000"/>
                    <a:gd name="connsiteX11" fmla="*/ 9315 w 10017"/>
                    <a:gd name="connsiteY11" fmla="*/ 7409 h 10000"/>
                    <a:gd name="connsiteX12" fmla="*/ 10017 w 10017"/>
                    <a:gd name="connsiteY12" fmla="*/ 9093 h 10000"/>
                    <a:gd name="connsiteX13" fmla="*/ 7908 w 10017"/>
                    <a:gd name="connsiteY13" fmla="*/ 10000 h 10000"/>
                    <a:gd name="connsiteX14" fmla="*/ 6893 w 10017"/>
                    <a:gd name="connsiteY14" fmla="*/ 6631 h 10000"/>
                    <a:gd name="connsiteX15" fmla="*/ 6033 w 10017"/>
                    <a:gd name="connsiteY15" fmla="*/ 8057 h 10000"/>
                    <a:gd name="connsiteX16" fmla="*/ 2595 w 10017"/>
                    <a:gd name="connsiteY16" fmla="*/ 4946 h 10000"/>
                    <a:gd name="connsiteX17" fmla="*/ 954 w 10017"/>
                    <a:gd name="connsiteY17" fmla="*/ 1578 h 10000"/>
                    <a:gd name="connsiteX18" fmla="*/ 96 w 10017"/>
                    <a:gd name="connsiteY18" fmla="*/ 2356 h 10000"/>
                    <a:gd name="connsiteX0" fmla="*/ 142 w 10063"/>
                    <a:gd name="connsiteY0" fmla="*/ 2356 h 10000"/>
                    <a:gd name="connsiteX1" fmla="*/ 125 w 10063"/>
                    <a:gd name="connsiteY1" fmla="*/ 1555 h 10000"/>
                    <a:gd name="connsiteX2" fmla="*/ 1376 w 10063"/>
                    <a:gd name="connsiteY2" fmla="*/ 1368 h 10000"/>
                    <a:gd name="connsiteX3" fmla="*/ 1543 w 10063"/>
                    <a:gd name="connsiteY3" fmla="*/ 1057 h 10000"/>
                    <a:gd name="connsiteX4" fmla="*/ 2277 w 10063"/>
                    <a:gd name="connsiteY4" fmla="*/ 1968 h 10000"/>
                    <a:gd name="connsiteX5" fmla="*/ 3378 w 10063"/>
                    <a:gd name="connsiteY5" fmla="*/ 1534 h 10000"/>
                    <a:gd name="connsiteX6" fmla="*/ 4129 w 10063"/>
                    <a:gd name="connsiteY6" fmla="*/ 0 h 10000"/>
                    <a:gd name="connsiteX7" fmla="*/ 4673 w 10063"/>
                    <a:gd name="connsiteY7" fmla="*/ 541 h 10000"/>
                    <a:gd name="connsiteX8" fmla="*/ 7016 w 10063"/>
                    <a:gd name="connsiteY8" fmla="*/ 23 h 10000"/>
                    <a:gd name="connsiteX9" fmla="*/ 9751 w 10063"/>
                    <a:gd name="connsiteY9" fmla="*/ 3650 h 10000"/>
                    <a:gd name="connsiteX10" fmla="*/ 9361 w 10063"/>
                    <a:gd name="connsiteY10" fmla="*/ 7409 h 10000"/>
                    <a:gd name="connsiteX11" fmla="*/ 10063 w 10063"/>
                    <a:gd name="connsiteY11" fmla="*/ 9093 h 10000"/>
                    <a:gd name="connsiteX12" fmla="*/ 7954 w 10063"/>
                    <a:gd name="connsiteY12" fmla="*/ 10000 h 10000"/>
                    <a:gd name="connsiteX13" fmla="*/ 6939 w 10063"/>
                    <a:gd name="connsiteY13" fmla="*/ 6631 h 10000"/>
                    <a:gd name="connsiteX14" fmla="*/ 6079 w 10063"/>
                    <a:gd name="connsiteY14" fmla="*/ 8057 h 10000"/>
                    <a:gd name="connsiteX15" fmla="*/ 2641 w 10063"/>
                    <a:gd name="connsiteY15" fmla="*/ 4946 h 10000"/>
                    <a:gd name="connsiteX16" fmla="*/ 1000 w 10063"/>
                    <a:gd name="connsiteY16" fmla="*/ 1578 h 10000"/>
                    <a:gd name="connsiteX17" fmla="*/ 142 w 10063"/>
                    <a:gd name="connsiteY17" fmla="*/ 2356 h 10000"/>
                    <a:gd name="connsiteX0" fmla="*/ 165 w 10086"/>
                    <a:gd name="connsiteY0" fmla="*/ 2356 h 10000"/>
                    <a:gd name="connsiteX1" fmla="*/ 148 w 10086"/>
                    <a:gd name="connsiteY1" fmla="*/ 1555 h 10000"/>
                    <a:gd name="connsiteX2" fmla="*/ 1399 w 10086"/>
                    <a:gd name="connsiteY2" fmla="*/ 1368 h 10000"/>
                    <a:gd name="connsiteX3" fmla="*/ 1566 w 10086"/>
                    <a:gd name="connsiteY3" fmla="*/ 1057 h 10000"/>
                    <a:gd name="connsiteX4" fmla="*/ 2300 w 10086"/>
                    <a:gd name="connsiteY4" fmla="*/ 1968 h 10000"/>
                    <a:gd name="connsiteX5" fmla="*/ 3401 w 10086"/>
                    <a:gd name="connsiteY5" fmla="*/ 1534 h 10000"/>
                    <a:gd name="connsiteX6" fmla="*/ 4152 w 10086"/>
                    <a:gd name="connsiteY6" fmla="*/ 0 h 10000"/>
                    <a:gd name="connsiteX7" fmla="*/ 4696 w 10086"/>
                    <a:gd name="connsiteY7" fmla="*/ 541 h 10000"/>
                    <a:gd name="connsiteX8" fmla="*/ 7039 w 10086"/>
                    <a:gd name="connsiteY8" fmla="*/ 23 h 10000"/>
                    <a:gd name="connsiteX9" fmla="*/ 9774 w 10086"/>
                    <a:gd name="connsiteY9" fmla="*/ 3650 h 10000"/>
                    <a:gd name="connsiteX10" fmla="*/ 9384 w 10086"/>
                    <a:gd name="connsiteY10" fmla="*/ 7409 h 10000"/>
                    <a:gd name="connsiteX11" fmla="*/ 10086 w 10086"/>
                    <a:gd name="connsiteY11" fmla="*/ 9093 h 10000"/>
                    <a:gd name="connsiteX12" fmla="*/ 7977 w 10086"/>
                    <a:gd name="connsiteY12" fmla="*/ 10000 h 10000"/>
                    <a:gd name="connsiteX13" fmla="*/ 6962 w 10086"/>
                    <a:gd name="connsiteY13" fmla="*/ 6631 h 10000"/>
                    <a:gd name="connsiteX14" fmla="*/ 6102 w 10086"/>
                    <a:gd name="connsiteY14" fmla="*/ 8057 h 10000"/>
                    <a:gd name="connsiteX15" fmla="*/ 2664 w 10086"/>
                    <a:gd name="connsiteY15" fmla="*/ 4946 h 10000"/>
                    <a:gd name="connsiteX16" fmla="*/ 1023 w 10086"/>
                    <a:gd name="connsiteY16" fmla="*/ 1578 h 10000"/>
                    <a:gd name="connsiteX17" fmla="*/ 165 w 10086"/>
                    <a:gd name="connsiteY17" fmla="*/ 2356 h 10000"/>
                    <a:gd name="connsiteX0" fmla="*/ 165 w 10086"/>
                    <a:gd name="connsiteY0" fmla="*/ 2356 h 10000"/>
                    <a:gd name="connsiteX1" fmla="*/ 148 w 10086"/>
                    <a:gd name="connsiteY1" fmla="*/ 1555 h 10000"/>
                    <a:gd name="connsiteX2" fmla="*/ 1399 w 10086"/>
                    <a:gd name="connsiteY2" fmla="*/ 1368 h 10000"/>
                    <a:gd name="connsiteX3" fmla="*/ 1566 w 10086"/>
                    <a:gd name="connsiteY3" fmla="*/ 1057 h 10000"/>
                    <a:gd name="connsiteX4" fmla="*/ 2300 w 10086"/>
                    <a:gd name="connsiteY4" fmla="*/ 1968 h 10000"/>
                    <a:gd name="connsiteX5" fmla="*/ 3401 w 10086"/>
                    <a:gd name="connsiteY5" fmla="*/ 1534 h 10000"/>
                    <a:gd name="connsiteX6" fmla="*/ 4152 w 10086"/>
                    <a:gd name="connsiteY6" fmla="*/ 0 h 10000"/>
                    <a:gd name="connsiteX7" fmla="*/ 4696 w 10086"/>
                    <a:gd name="connsiteY7" fmla="*/ 541 h 10000"/>
                    <a:gd name="connsiteX8" fmla="*/ 7039 w 10086"/>
                    <a:gd name="connsiteY8" fmla="*/ 23 h 10000"/>
                    <a:gd name="connsiteX9" fmla="*/ 9774 w 10086"/>
                    <a:gd name="connsiteY9" fmla="*/ 3650 h 10000"/>
                    <a:gd name="connsiteX10" fmla="*/ 9384 w 10086"/>
                    <a:gd name="connsiteY10" fmla="*/ 7409 h 10000"/>
                    <a:gd name="connsiteX11" fmla="*/ 10086 w 10086"/>
                    <a:gd name="connsiteY11" fmla="*/ 9093 h 10000"/>
                    <a:gd name="connsiteX12" fmla="*/ 7977 w 10086"/>
                    <a:gd name="connsiteY12" fmla="*/ 10000 h 10000"/>
                    <a:gd name="connsiteX13" fmla="*/ 6962 w 10086"/>
                    <a:gd name="connsiteY13" fmla="*/ 6631 h 10000"/>
                    <a:gd name="connsiteX14" fmla="*/ 6102 w 10086"/>
                    <a:gd name="connsiteY14" fmla="*/ 8057 h 10000"/>
                    <a:gd name="connsiteX15" fmla="*/ 2664 w 10086"/>
                    <a:gd name="connsiteY15" fmla="*/ 4946 h 10000"/>
                    <a:gd name="connsiteX16" fmla="*/ 1023 w 10086"/>
                    <a:gd name="connsiteY16" fmla="*/ 1578 h 10000"/>
                    <a:gd name="connsiteX17" fmla="*/ 165 w 10086"/>
                    <a:gd name="connsiteY17" fmla="*/ 2356 h 10000"/>
                    <a:gd name="connsiteX0" fmla="*/ 68 w 9989"/>
                    <a:gd name="connsiteY0" fmla="*/ 2356 h 10000"/>
                    <a:gd name="connsiteX1" fmla="*/ 51 w 9989"/>
                    <a:gd name="connsiteY1" fmla="*/ 1555 h 10000"/>
                    <a:gd name="connsiteX2" fmla="*/ 1302 w 9989"/>
                    <a:gd name="connsiteY2" fmla="*/ 1368 h 10000"/>
                    <a:gd name="connsiteX3" fmla="*/ 1469 w 9989"/>
                    <a:gd name="connsiteY3" fmla="*/ 1057 h 10000"/>
                    <a:gd name="connsiteX4" fmla="*/ 2203 w 9989"/>
                    <a:gd name="connsiteY4" fmla="*/ 1968 h 10000"/>
                    <a:gd name="connsiteX5" fmla="*/ 3304 w 9989"/>
                    <a:gd name="connsiteY5" fmla="*/ 1534 h 10000"/>
                    <a:gd name="connsiteX6" fmla="*/ 4055 w 9989"/>
                    <a:gd name="connsiteY6" fmla="*/ 0 h 10000"/>
                    <a:gd name="connsiteX7" fmla="*/ 4599 w 9989"/>
                    <a:gd name="connsiteY7" fmla="*/ 541 h 10000"/>
                    <a:gd name="connsiteX8" fmla="*/ 6942 w 9989"/>
                    <a:gd name="connsiteY8" fmla="*/ 23 h 10000"/>
                    <a:gd name="connsiteX9" fmla="*/ 9677 w 9989"/>
                    <a:gd name="connsiteY9" fmla="*/ 3650 h 10000"/>
                    <a:gd name="connsiteX10" fmla="*/ 9287 w 9989"/>
                    <a:gd name="connsiteY10" fmla="*/ 7409 h 10000"/>
                    <a:gd name="connsiteX11" fmla="*/ 9989 w 9989"/>
                    <a:gd name="connsiteY11" fmla="*/ 9093 h 10000"/>
                    <a:gd name="connsiteX12" fmla="*/ 7880 w 9989"/>
                    <a:gd name="connsiteY12" fmla="*/ 10000 h 10000"/>
                    <a:gd name="connsiteX13" fmla="*/ 6865 w 9989"/>
                    <a:gd name="connsiteY13" fmla="*/ 6631 h 10000"/>
                    <a:gd name="connsiteX14" fmla="*/ 6005 w 9989"/>
                    <a:gd name="connsiteY14" fmla="*/ 8057 h 10000"/>
                    <a:gd name="connsiteX15" fmla="*/ 2567 w 9989"/>
                    <a:gd name="connsiteY15" fmla="*/ 4946 h 10000"/>
                    <a:gd name="connsiteX16" fmla="*/ 926 w 9989"/>
                    <a:gd name="connsiteY16" fmla="*/ 1578 h 10000"/>
                    <a:gd name="connsiteX17" fmla="*/ 68 w 9989"/>
                    <a:gd name="connsiteY17" fmla="*/ 2356 h 10000"/>
                    <a:gd name="connsiteX0" fmla="*/ 68 w 10000"/>
                    <a:gd name="connsiteY0" fmla="*/ 2356 h 10000"/>
                    <a:gd name="connsiteX1" fmla="*/ 51 w 10000"/>
                    <a:gd name="connsiteY1" fmla="*/ 1555 h 10000"/>
                    <a:gd name="connsiteX2" fmla="*/ 1303 w 10000"/>
                    <a:gd name="connsiteY2" fmla="*/ 1368 h 10000"/>
                    <a:gd name="connsiteX3" fmla="*/ 1471 w 10000"/>
                    <a:gd name="connsiteY3" fmla="*/ 1057 h 10000"/>
                    <a:gd name="connsiteX4" fmla="*/ 2205 w 10000"/>
                    <a:gd name="connsiteY4" fmla="*/ 1968 h 10000"/>
                    <a:gd name="connsiteX5" fmla="*/ 3308 w 10000"/>
                    <a:gd name="connsiteY5" fmla="*/ 1534 h 10000"/>
                    <a:gd name="connsiteX6" fmla="*/ 4059 w 10000"/>
                    <a:gd name="connsiteY6" fmla="*/ 0 h 10000"/>
                    <a:gd name="connsiteX7" fmla="*/ 4604 w 10000"/>
                    <a:gd name="connsiteY7" fmla="*/ 541 h 10000"/>
                    <a:gd name="connsiteX8" fmla="*/ 6950 w 10000"/>
                    <a:gd name="connsiteY8" fmla="*/ 23 h 10000"/>
                    <a:gd name="connsiteX9" fmla="*/ 9688 w 10000"/>
                    <a:gd name="connsiteY9" fmla="*/ 3650 h 10000"/>
                    <a:gd name="connsiteX10" fmla="*/ 9297 w 10000"/>
                    <a:gd name="connsiteY10" fmla="*/ 7409 h 10000"/>
                    <a:gd name="connsiteX11" fmla="*/ 10000 w 10000"/>
                    <a:gd name="connsiteY11" fmla="*/ 9093 h 10000"/>
                    <a:gd name="connsiteX12" fmla="*/ 7889 w 10000"/>
                    <a:gd name="connsiteY12" fmla="*/ 10000 h 10000"/>
                    <a:gd name="connsiteX13" fmla="*/ 6873 w 10000"/>
                    <a:gd name="connsiteY13" fmla="*/ 6631 h 10000"/>
                    <a:gd name="connsiteX14" fmla="*/ 6012 w 10000"/>
                    <a:gd name="connsiteY14" fmla="*/ 8057 h 10000"/>
                    <a:gd name="connsiteX15" fmla="*/ 2570 w 10000"/>
                    <a:gd name="connsiteY15" fmla="*/ 4946 h 10000"/>
                    <a:gd name="connsiteX16" fmla="*/ 927 w 10000"/>
                    <a:gd name="connsiteY16" fmla="*/ 1578 h 10000"/>
                    <a:gd name="connsiteX17" fmla="*/ 68 w 10000"/>
                    <a:gd name="connsiteY17" fmla="*/ 2356 h 10000"/>
                    <a:gd name="connsiteX0" fmla="*/ 68 w 10000"/>
                    <a:gd name="connsiteY0" fmla="*/ 2356 h 10000"/>
                    <a:gd name="connsiteX1" fmla="*/ 51 w 10000"/>
                    <a:gd name="connsiteY1" fmla="*/ 1555 h 10000"/>
                    <a:gd name="connsiteX2" fmla="*/ 1303 w 10000"/>
                    <a:gd name="connsiteY2" fmla="*/ 1368 h 10000"/>
                    <a:gd name="connsiteX3" fmla="*/ 1471 w 10000"/>
                    <a:gd name="connsiteY3" fmla="*/ 1057 h 10000"/>
                    <a:gd name="connsiteX4" fmla="*/ 2205 w 10000"/>
                    <a:gd name="connsiteY4" fmla="*/ 1968 h 10000"/>
                    <a:gd name="connsiteX5" fmla="*/ 3308 w 10000"/>
                    <a:gd name="connsiteY5" fmla="*/ 1534 h 10000"/>
                    <a:gd name="connsiteX6" fmla="*/ 4059 w 10000"/>
                    <a:gd name="connsiteY6" fmla="*/ 0 h 10000"/>
                    <a:gd name="connsiteX7" fmla="*/ 4604 w 10000"/>
                    <a:gd name="connsiteY7" fmla="*/ 541 h 10000"/>
                    <a:gd name="connsiteX8" fmla="*/ 6950 w 10000"/>
                    <a:gd name="connsiteY8" fmla="*/ 23 h 10000"/>
                    <a:gd name="connsiteX9" fmla="*/ 9688 w 10000"/>
                    <a:gd name="connsiteY9" fmla="*/ 3650 h 10000"/>
                    <a:gd name="connsiteX10" fmla="*/ 9297 w 10000"/>
                    <a:gd name="connsiteY10" fmla="*/ 7409 h 10000"/>
                    <a:gd name="connsiteX11" fmla="*/ 10000 w 10000"/>
                    <a:gd name="connsiteY11" fmla="*/ 9093 h 10000"/>
                    <a:gd name="connsiteX12" fmla="*/ 7889 w 10000"/>
                    <a:gd name="connsiteY12" fmla="*/ 10000 h 10000"/>
                    <a:gd name="connsiteX13" fmla="*/ 6873 w 10000"/>
                    <a:gd name="connsiteY13" fmla="*/ 6631 h 10000"/>
                    <a:gd name="connsiteX14" fmla="*/ 6012 w 10000"/>
                    <a:gd name="connsiteY14" fmla="*/ 8057 h 10000"/>
                    <a:gd name="connsiteX15" fmla="*/ 2570 w 10000"/>
                    <a:gd name="connsiteY15" fmla="*/ 4946 h 10000"/>
                    <a:gd name="connsiteX16" fmla="*/ 927 w 10000"/>
                    <a:gd name="connsiteY16" fmla="*/ 1578 h 10000"/>
                    <a:gd name="connsiteX17" fmla="*/ 68 w 10000"/>
                    <a:gd name="connsiteY17" fmla="*/ 2356 h 10000"/>
                    <a:gd name="connsiteX0" fmla="*/ 17 w 9949"/>
                    <a:gd name="connsiteY0" fmla="*/ 2356 h 10000"/>
                    <a:gd name="connsiteX1" fmla="*/ 0 w 9949"/>
                    <a:gd name="connsiteY1" fmla="*/ 1555 h 10000"/>
                    <a:gd name="connsiteX2" fmla="*/ 1252 w 9949"/>
                    <a:gd name="connsiteY2" fmla="*/ 1368 h 10000"/>
                    <a:gd name="connsiteX3" fmla="*/ 1420 w 9949"/>
                    <a:gd name="connsiteY3" fmla="*/ 1057 h 10000"/>
                    <a:gd name="connsiteX4" fmla="*/ 2154 w 9949"/>
                    <a:gd name="connsiteY4" fmla="*/ 1968 h 10000"/>
                    <a:gd name="connsiteX5" fmla="*/ 3257 w 9949"/>
                    <a:gd name="connsiteY5" fmla="*/ 1534 h 10000"/>
                    <a:gd name="connsiteX6" fmla="*/ 4008 w 9949"/>
                    <a:gd name="connsiteY6" fmla="*/ 0 h 10000"/>
                    <a:gd name="connsiteX7" fmla="*/ 4553 w 9949"/>
                    <a:gd name="connsiteY7" fmla="*/ 541 h 10000"/>
                    <a:gd name="connsiteX8" fmla="*/ 6899 w 9949"/>
                    <a:gd name="connsiteY8" fmla="*/ 23 h 10000"/>
                    <a:gd name="connsiteX9" fmla="*/ 9637 w 9949"/>
                    <a:gd name="connsiteY9" fmla="*/ 3650 h 10000"/>
                    <a:gd name="connsiteX10" fmla="*/ 9246 w 9949"/>
                    <a:gd name="connsiteY10" fmla="*/ 7409 h 10000"/>
                    <a:gd name="connsiteX11" fmla="*/ 9949 w 9949"/>
                    <a:gd name="connsiteY11" fmla="*/ 9093 h 10000"/>
                    <a:gd name="connsiteX12" fmla="*/ 7838 w 9949"/>
                    <a:gd name="connsiteY12" fmla="*/ 10000 h 10000"/>
                    <a:gd name="connsiteX13" fmla="*/ 6822 w 9949"/>
                    <a:gd name="connsiteY13" fmla="*/ 6631 h 10000"/>
                    <a:gd name="connsiteX14" fmla="*/ 5961 w 9949"/>
                    <a:gd name="connsiteY14" fmla="*/ 8057 h 10000"/>
                    <a:gd name="connsiteX15" fmla="*/ 2519 w 9949"/>
                    <a:gd name="connsiteY15" fmla="*/ 4946 h 10000"/>
                    <a:gd name="connsiteX16" fmla="*/ 876 w 9949"/>
                    <a:gd name="connsiteY16" fmla="*/ 1578 h 10000"/>
                    <a:gd name="connsiteX17" fmla="*/ 17 w 9949"/>
                    <a:gd name="connsiteY17" fmla="*/ 2356 h 10000"/>
                    <a:gd name="connsiteX0" fmla="*/ 12 w 9995"/>
                    <a:gd name="connsiteY0" fmla="*/ 2356 h 10000"/>
                    <a:gd name="connsiteX1" fmla="*/ 12 w 9995"/>
                    <a:gd name="connsiteY1" fmla="*/ 1534 h 10000"/>
                    <a:gd name="connsiteX2" fmla="*/ 1253 w 9995"/>
                    <a:gd name="connsiteY2" fmla="*/ 1368 h 10000"/>
                    <a:gd name="connsiteX3" fmla="*/ 1422 w 9995"/>
                    <a:gd name="connsiteY3" fmla="*/ 1057 h 10000"/>
                    <a:gd name="connsiteX4" fmla="*/ 2160 w 9995"/>
                    <a:gd name="connsiteY4" fmla="*/ 1968 h 10000"/>
                    <a:gd name="connsiteX5" fmla="*/ 3269 w 9995"/>
                    <a:gd name="connsiteY5" fmla="*/ 1534 h 10000"/>
                    <a:gd name="connsiteX6" fmla="*/ 4024 w 9995"/>
                    <a:gd name="connsiteY6" fmla="*/ 0 h 10000"/>
                    <a:gd name="connsiteX7" fmla="*/ 4571 w 9995"/>
                    <a:gd name="connsiteY7" fmla="*/ 541 h 10000"/>
                    <a:gd name="connsiteX8" fmla="*/ 6929 w 9995"/>
                    <a:gd name="connsiteY8" fmla="*/ 23 h 10000"/>
                    <a:gd name="connsiteX9" fmla="*/ 9681 w 9995"/>
                    <a:gd name="connsiteY9" fmla="*/ 3650 h 10000"/>
                    <a:gd name="connsiteX10" fmla="*/ 9288 w 9995"/>
                    <a:gd name="connsiteY10" fmla="*/ 7409 h 10000"/>
                    <a:gd name="connsiteX11" fmla="*/ 9995 w 9995"/>
                    <a:gd name="connsiteY11" fmla="*/ 9093 h 10000"/>
                    <a:gd name="connsiteX12" fmla="*/ 7873 w 9995"/>
                    <a:gd name="connsiteY12" fmla="*/ 10000 h 10000"/>
                    <a:gd name="connsiteX13" fmla="*/ 6852 w 9995"/>
                    <a:gd name="connsiteY13" fmla="*/ 6631 h 10000"/>
                    <a:gd name="connsiteX14" fmla="*/ 5987 w 9995"/>
                    <a:gd name="connsiteY14" fmla="*/ 8057 h 10000"/>
                    <a:gd name="connsiteX15" fmla="*/ 2527 w 9995"/>
                    <a:gd name="connsiteY15" fmla="*/ 4946 h 10000"/>
                    <a:gd name="connsiteX16" fmla="*/ 875 w 9995"/>
                    <a:gd name="connsiteY16" fmla="*/ 1578 h 10000"/>
                    <a:gd name="connsiteX17" fmla="*/ 12 w 9995"/>
                    <a:gd name="connsiteY17" fmla="*/ 2356 h 10000"/>
                    <a:gd name="connsiteX0" fmla="*/ 34 w 10022"/>
                    <a:gd name="connsiteY0" fmla="*/ 2356 h 10000"/>
                    <a:gd name="connsiteX1" fmla="*/ 0 w 10022"/>
                    <a:gd name="connsiteY1" fmla="*/ 1534 h 10000"/>
                    <a:gd name="connsiteX2" fmla="*/ 1276 w 10022"/>
                    <a:gd name="connsiteY2" fmla="*/ 1368 h 10000"/>
                    <a:gd name="connsiteX3" fmla="*/ 1445 w 10022"/>
                    <a:gd name="connsiteY3" fmla="*/ 1057 h 10000"/>
                    <a:gd name="connsiteX4" fmla="*/ 2183 w 10022"/>
                    <a:gd name="connsiteY4" fmla="*/ 1968 h 10000"/>
                    <a:gd name="connsiteX5" fmla="*/ 3293 w 10022"/>
                    <a:gd name="connsiteY5" fmla="*/ 1534 h 10000"/>
                    <a:gd name="connsiteX6" fmla="*/ 4048 w 10022"/>
                    <a:gd name="connsiteY6" fmla="*/ 0 h 10000"/>
                    <a:gd name="connsiteX7" fmla="*/ 4595 w 10022"/>
                    <a:gd name="connsiteY7" fmla="*/ 541 h 10000"/>
                    <a:gd name="connsiteX8" fmla="*/ 6954 w 10022"/>
                    <a:gd name="connsiteY8" fmla="*/ 23 h 10000"/>
                    <a:gd name="connsiteX9" fmla="*/ 9708 w 10022"/>
                    <a:gd name="connsiteY9" fmla="*/ 3650 h 10000"/>
                    <a:gd name="connsiteX10" fmla="*/ 9315 w 10022"/>
                    <a:gd name="connsiteY10" fmla="*/ 7409 h 10000"/>
                    <a:gd name="connsiteX11" fmla="*/ 10022 w 10022"/>
                    <a:gd name="connsiteY11" fmla="*/ 9093 h 10000"/>
                    <a:gd name="connsiteX12" fmla="*/ 7899 w 10022"/>
                    <a:gd name="connsiteY12" fmla="*/ 10000 h 10000"/>
                    <a:gd name="connsiteX13" fmla="*/ 6877 w 10022"/>
                    <a:gd name="connsiteY13" fmla="*/ 6631 h 10000"/>
                    <a:gd name="connsiteX14" fmla="*/ 6012 w 10022"/>
                    <a:gd name="connsiteY14" fmla="*/ 8057 h 10000"/>
                    <a:gd name="connsiteX15" fmla="*/ 2550 w 10022"/>
                    <a:gd name="connsiteY15" fmla="*/ 4946 h 10000"/>
                    <a:gd name="connsiteX16" fmla="*/ 897 w 10022"/>
                    <a:gd name="connsiteY16" fmla="*/ 1578 h 10000"/>
                    <a:gd name="connsiteX17" fmla="*/ 34 w 10022"/>
                    <a:gd name="connsiteY17" fmla="*/ 2356 h 10000"/>
                    <a:gd name="connsiteX0" fmla="*/ 34 w 10022"/>
                    <a:gd name="connsiteY0" fmla="*/ 2356 h 10041"/>
                    <a:gd name="connsiteX1" fmla="*/ 0 w 10022"/>
                    <a:gd name="connsiteY1" fmla="*/ 1534 h 10041"/>
                    <a:gd name="connsiteX2" fmla="*/ 1276 w 10022"/>
                    <a:gd name="connsiteY2" fmla="*/ 1368 h 10041"/>
                    <a:gd name="connsiteX3" fmla="*/ 1445 w 10022"/>
                    <a:gd name="connsiteY3" fmla="*/ 1057 h 10041"/>
                    <a:gd name="connsiteX4" fmla="*/ 2183 w 10022"/>
                    <a:gd name="connsiteY4" fmla="*/ 1968 h 10041"/>
                    <a:gd name="connsiteX5" fmla="*/ 3293 w 10022"/>
                    <a:gd name="connsiteY5" fmla="*/ 1534 h 10041"/>
                    <a:gd name="connsiteX6" fmla="*/ 4048 w 10022"/>
                    <a:gd name="connsiteY6" fmla="*/ 0 h 10041"/>
                    <a:gd name="connsiteX7" fmla="*/ 4595 w 10022"/>
                    <a:gd name="connsiteY7" fmla="*/ 541 h 10041"/>
                    <a:gd name="connsiteX8" fmla="*/ 6954 w 10022"/>
                    <a:gd name="connsiteY8" fmla="*/ 23 h 10041"/>
                    <a:gd name="connsiteX9" fmla="*/ 9708 w 10022"/>
                    <a:gd name="connsiteY9" fmla="*/ 3650 h 10041"/>
                    <a:gd name="connsiteX10" fmla="*/ 9315 w 10022"/>
                    <a:gd name="connsiteY10" fmla="*/ 7409 h 10041"/>
                    <a:gd name="connsiteX11" fmla="*/ 10022 w 10022"/>
                    <a:gd name="connsiteY11" fmla="*/ 9093 h 10041"/>
                    <a:gd name="connsiteX12" fmla="*/ 7949 w 10022"/>
                    <a:gd name="connsiteY12" fmla="*/ 10041 h 10041"/>
                    <a:gd name="connsiteX13" fmla="*/ 6877 w 10022"/>
                    <a:gd name="connsiteY13" fmla="*/ 6631 h 10041"/>
                    <a:gd name="connsiteX14" fmla="*/ 6012 w 10022"/>
                    <a:gd name="connsiteY14" fmla="*/ 8057 h 10041"/>
                    <a:gd name="connsiteX15" fmla="*/ 2550 w 10022"/>
                    <a:gd name="connsiteY15" fmla="*/ 4946 h 10041"/>
                    <a:gd name="connsiteX16" fmla="*/ 897 w 10022"/>
                    <a:gd name="connsiteY16" fmla="*/ 1578 h 10041"/>
                    <a:gd name="connsiteX17" fmla="*/ 34 w 10022"/>
                    <a:gd name="connsiteY17" fmla="*/ 2356 h 10041"/>
                    <a:gd name="connsiteX0" fmla="*/ 34 w 10022"/>
                    <a:gd name="connsiteY0" fmla="*/ 2356 h 9093"/>
                    <a:gd name="connsiteX1" fmla="*/ 0 w 10022"/>
                    <a:gd name="connsiteY1" fmla="*/ 1534 h 9093"/>
                    <a:gd name="connsiteX2" fmla="*/ 1276 w 10022"/>
                    <a:gd name="connsiteY2" fmla="*/ 1368 h 9093"/>
                    <a:gd name="connsiteX3" fmla="*/ 1445 w 10022"/>
                    <a:gd name="connsiteY3" fmla="*/ 1057 h 9093"/>
                    <a:gd name="connsiteX4" fmla="*/ 2183 w 10022"/>
                    <a:gd name="connsiteY4" fmla="*/ 1968 h 9093"/>
                    <a:gd name="connsiteX5" fmla="*/ 3293 w 10022"/>
                    <a:gd name="connsiteY5" fmla="*/ 1534 h 9093"/>
                    <a:gd name="connsiteX6" fmla="*/ 4048 w 10022"/>
                    <a:gd name="connsiteY6" fmla="*/ 0 h 9093"/>
                    <a:gd name="connsiteX7" fmla="*/ 4595 w 10022"/>
                    <a:gd name="connsiteY7" fmla="*/ 541 h 9093"/>
                    <a:gd name="connsiteX8" fmla="*/ 6954 w 10022"/>
                    <a:gd name="connsiteY8" fmla="*/ 23 h 9093"/>
                    <a:gd name="connsiteX9" fmla="*/ 9708 w 10022"/>
                    <a:gd name="connsiteY9" fmla="*/ 3650 h 9093"/>
                    <a:gd name="connsiteX10" fmla="*/ 9315 w 10022"/>
                    <a:gd name="connsiteY10" fmla="*/ 7409 h 9093"/>
                    <a:gd name="connsiteX11" fmla="*/ 10022 w 10022"/>
                    <a:gd name="connsiteY11" fmla="*/ 9093 h 9093"/>
                    <a:gd name="connsiteX12" fmla="*/ 6877 w 10022"/>
                    <a:gd name="connsiteY12" fmla="*/ 6631 h 9093"/>
                    <a:gd name="connsiteX13" fmla="*/ 6012 w 10022"/>
                    <a:gd name="connsiteY13" fmla="*/ 8057 h 9093"/>
                    <a:gd name="connsiteX14" fmla="*/ 2550 w 10022"/>
                    <a:gd name="connsiteY14" fmla="*/ 4946 h 9093"/>
                    <a:gd name="connsiteX15" fmla="*/ 897 w 10022"/>
                    <a:gd name="connsiteY15" fmla="*/ 1578 h 9093"/>
                    <a:gd name="connsiteX16" fmla="*/ 34 w 10022"/>
                    <a:gd name="connsiteY16" fmla="*/ 2356 h 9093"/>
                    <a:gd name="connsiteX0" fmla="*/ 34 w 9687"/>
                    <a:gd name="connsiteY0" fmla="*/ 2591 h 8861"/>
                    <a:gd name="connsiteX1" fmla="*/ 0 w 9687"/>
                    <a:gd name="connsiteY1" fmla="*/ 1687 h 8861"/>
                    <a:gd name="connsiteX2" fmla="*/ 1273 w 9687"/>
                    <a:gd name="connsiteY2" fmla="*/ 1504 h 8861"/>
                    <a:gd name="connsiteX3" fmla="*/ 1442 w 9687"/>
                    <a:gd name="connsiteY3" fmla="*/ 1162 h 8861"/>
                    <a:gd name="connsiteX4" fmla="*/ 2178 w 9687"/>
                    <a:gd name="connsiteY4" fmla="*/ 2164 h 8861"/>
                    <a:gd name="connsiteX5" fmla="*/ 3286 w 9687"/>
                    <a:gd name="connsiteY5" fmla="*/ 1687 h 8861"/>
                    <a:gd name="connsiteX6" fmla="*/ 4039 w 9687"/>
                    <a:gd name="connsiteY6" fmla="*/ 0 h 8861"/>
                    <a:gd name="connsiteX7" fmla="*/ 4585 w 9687"/>
                    <a:gd name="connsiteY7" fmla="*/ 595 h 8861"/>
                    <a:gd name="connsiteX8" fmla="*/ 6939 w 9687"/>
                    <a:gd name="connsiteY8" fmla="*/ 25 h 8861"/>
                    <a:gd name="connsiteX9" fmla="*/ 9687 w 9687"/>
                    <a:gd name="connsiteY9" fmla="*/ 4014 h 8861"/>
                    <a:gd name="connsiteX10" fmla="*/ 9295 w 9687"/>
                    <a:gd name="connsiteY10" fmla="*/ 8148 h 8861"/>
                    <a:gd name="connsiteX11" fmla="*/ 6862 w 9687"/>
                    <a:gd name="connsiteY11" fmla="*/ 7292 h 8861"/>
                    <a:gd name="connsiteX12" fmla="*/ 5999 w 9687"/>
                    <a:gd name="connsiteY12" fmla="*/ 8861 h 8861"/>
                    <a:gd name="connsiteX13" fmla="*/ 2544 w 9687"/>
                    <a:gd name="connsiteY13" fmla="*/ 5439 h 8861"/>
                    <a:gd name="connsiteX14" fmla="*/ 895 w 9687"/>
                    <a:gd name="connsiteY14" fmla="*/ 1735 h 8861"/>
                    <a:gd name="connsiteX15" fmla="*/ 34 w 9687"/>
                    <a:gd name="connsiteY15" fmla="*/ 2591 h 8861"/>
                    <a:gd name="connsiteX0" fmla="*/ 35 w 10000"/>
                    <a:gd name="connsiteY0" fmla="*/ 2924 h 10000"/>
                    <a:gd name="connsiteX1" fmla="*/ 0 w 10000"/>
                    <a:gd name="connsiteY1" fmla="*/ 1904 h 10000"/>
                    <a:gd name="connsiteX2" fmla="*/ 1314 w 10000"/>
                    <a:gd name="connsiteY2" fmla="*/ 1697 h 10000"/>
                    <a:gd name="connsiteX3" fmla="*/ 1489 w 10000"/>
                    <a:gd name="connsiteY3" fmla="*/ 1311 h 10000"/>
                    <a:gd name="connsiteX4" fmla="*/ 2248 w 10000"/>
                    <a:gd name="connsiteY4" fmla="*/ 2442 h 10000"/>
                    <a:gd name="connsiteX5" fmla="*/ 3392 w 10000"/>
                    <a:gd name="connsiteY5" fmla="*/ 1904 h 10000"/>
                    <a:gd name="connsiteX6" fmla="*/ 4170 w 10000"/>
                    <a:gd name="connsiteY6" fmla="*/ 0 h 10000"/>
                    <a:gd name="connsiteX7" fmla="*/ 4733 w 10000"/>
                    <a:gd name="connsiteY7" fmla="*/ 671 h 10000"/>
                    <a:gd name="connsiteX8" fmla="*/ 7163 w 10000"/>
                    <a:gd name="connsiteY8" fmla="*/ 28 h 10000"/>
                    <a:gd name="connsiteX9" fmla="*/ 10000 w 10000"/>
                    <a:gd name="connsiteY9" fmla="*/ 4530 h 10000"/>
                    <a:gd name="connsiteX10" fmla="*/ 7084 w 10000"/>
                    <a:gd name="connsiteY10" fmla="*/ 8229 h 10000"/>
                    <a:gd name="connsiteX11" fmla="*/ 6193 w 10000"/>
                    <a:gd name="connsiteY11" fmla="*/ 10000 h 10000"/>
                    <a:gd name="connsiteX12" fmla="*/ 2626 w 10000"/>
                    <a:gd name="connsiteY12" fmla="*/ 6138 h 10000"/>
                    <a:gd name="connsiteX13" fmla="*/ 924 w 10000"/>
                    <a:gd name="connsiteY13" fmla="*/ 1958 h 10000"/>
                    <a:gd name="connsiteX14" fmla="*/ 35 w 10000"/>
                    <a:gd name="connsiteY14" fmla="*/ 2924 h 10000"/>
                    <a:gd name="connsiteX0" fmla="*/ 35 w 7374"/>
                    <a:gd name="connsiteY0" fmla="*/ 2924 h 10000"/>
                    <a:gd name="connsiteX1" fmla="*/ 0 w 7374"/>
                    <a:gd name="connsiteY1" fmla="*/ 1904 h 10000"/>
                    <a:gd name="connsiteX2" fmla="*/ 1314 w 7374"/>
                    <a:gd name="connsiteY2" fmla="*/ 1697 h 10000"/>
                    <a:gd name="connsiteX3" fmla="*/ 1489 w 7374"/>
                    <a:gd name="connsiteY3" fmla="*/ 1311 h 10000"/>
                    <a:gd name="connsiteX4" fmla="*/ 2248 w 7374"/>
                    <a:gd name="connsiteY4" fmla="*/ 2442 h 10000"/>
                    <a:gd name="connsiteX5" fmla="*/ 3392 w 7374"/>
                    <a:gd name="connsiteY5" fmla="*/ 1904 h 10000"/>
                    <a:gd name="connsiteX6" fmla="*/ 4170 w 7374"/>
                    <a:gd name="connsiteY6" fmla="*/ 0 h 10000"/>
                    <a:gd name="connsiteX7" fmla="*/ 4733 w 7374"/>
                    <a:gd name="connsiteY7" fmla="*/ 671 h 10000"/>
                    <a:gd name="connsiteX8" fmla="*/ 7163 w 7374"/>
                    <a:gd name="connsiteY8" fmla="*/ 28 h 10000"/>
                    <a:gd name="connsiteX9" fmla="*/ 7128 w 7374"/>
                    <a:gd name="connsiteY9" fmla="*/ 2086 h 10000"/>
                    <a:gd name="connsiteX10" fmla="*/ 7084 w 7374"/>
                    <a:gd name="connsiteY10" fmla="*/ 8229 h 10000"/>
                    <a:gd name="connsiteX11" fmla="*/ 6193 w 7374"/>
                    <a:gd name="connsiteY11" fmla="*/ 10000 h 10000"/>
                    <a:gd name="connsiteX12" fmla="*/ 2626 w 7374"/>
                    <a:gd name="connsiteY12" fmla="*/ 6138 h 10000"/>
                    <a:gd name="connsiteX13" fmla="*/ 924 w 7374"/>
                    <a:gd name="connsiteY13" fmla="*/ 1958 h 10000"/>
                    <a:gd name="connsiteX14" fmla="*/ 35 w 7374"/>
                    <a:gd name="connsiteY14" fmla="*/ 2924 h 10000"/>
                    <a:gd name="connsiteX0" fmla="*/ 47 w 10001"/>
                    <a:gd name="connsiteY0" fmla="*/ 2924 h 10000"/>
                    <a:gd name="connsiteX1" fmla="*/ 0 w 10001"/>
                    <a:gd name="connsiteY1" fmla="*/ 1904 h 10000"/>
                    <a:gd name="connsiteX2" fmla="*/ 1782 w 10001"/>
                    <a:gd name="connsiteY2" fmla="*/ 1697 h 10000"/>
                    <a:gd name="connsiteX3" fmla="*/ 2019 w 10001"/>
                    <a:gd name="connsiteY3" fmla="*/ 1311 h 10000"/>
                    <a:gd name="connsiteX4" fmla="*/ 3049 w 10001"/>
                    <a:gd name="connsiteY4" fmla="*/ 2442 h 10000"/>
                    <a:gd name="connsiteX5" fmla="*/ 4600 w 10001"/>
                    <a:gd name="connsiteY5" fmla="*/ 1904 h 10000"/>
                    <a:gd name="connsiteX6" fmla="*/ 5655 w 10001"/>
                    <a:gd name="connsiteY6" fmla="*/ 0 h 10000"/>
                    <a:gd name="connsiteX7" fmla="*/ 6418 w 10001"/>
                    <a:gd name="connsiteY7" fmla="*/ 671 h 10000"/>
                    <a:gd name="connsiteX8" fmla="*/ 9714 w 10001"/>
                    <a:gd name="connsiteY8" fmla="*/ 28 h 10000"/>
                    <a:gd name="connsiteX9" fmla="*/ 9666 w 10001"/>
                    <a:gd name="connsiteY9" fmla="*/ 2086 h 10000"/>
                    <a:gd name="connsiteX10" fmla="*/ 9607 w 10001"/>
                    <a:gd name="connsiteY10" fmla="*/ 8229 h 10000"/>
                    <a:gd name="connsiteX11" fmla="*/ 8398 w 10001"/>
                    <a:gd name="connsiteY11" fmla="*/ 10000 h 10000"/>
                    <a:gd name="connsiteX12" fmla="*/ 3561 w 10001"/>
                    <a:gd name="connsiteY12" fmla="*/ 6138 h 10000"/>
                    <a:gd name="connsiteX13" fmla="*/ 1253 w 10001"/>
                    <a:gd name="connsiteY13" fmla="*/ 1958 h 10000"/>
                    <a:gd name="connsiteX14" fmla="*/ 47 w 10001"/>
                    <a:gd name="connsiteY14" fmla="*/ 2924 h 10000"/>
                    <a:gd name="connsiteX0" fmla="*/ 47 w 10001"/>
                    <a:gd name="connsiteY0" fmla="*/ 2924 h 10000"/>
                    <a:gd name="connsiteX1" fmla="*/ 0 w 10001"/>
                    <a:gd name="connsiteY1" fmla="*/ 1904 h 10000"/>
                    <a:gd name="connsiteX2" fmla="*/ 1782 w 10001"/>
                    <a:gd name="connsiteY2" fmla="*/ 1697 h 10000"/>
                    <a:gd name="connsiteX3" fmla="*/ 2019 w 10001"/>
                    <a:gd name="connsiteY3" fmla="*/ 1311 h 10000"/>
                    <a:gd name="connsiteX4" fmla="*/ 3049 w 10001"/>
                    <a:gd name="connsiteY4" fmla="*/ 2442 h 10000"/>
                    <a:gd name="connsiteX5" fmla="*/ 4600 w 10001"/>
                    <a:gd name="connsiteY5" fmla="*/ 1904 h 10000"/>
                    <a:gd name="connsiteX6" fmla="*/ 5655 w 10001"/>
                    <a:gd name="connsiteY6" fmla="*/ 0 h 10000"/>
                    <a:gd name="connsiteX7" fmla="*/ 6418 w 10001"/>
                    <a:gd name="connsiteY7" fmla="*/ 671 h 10000"/>
                    <a:gd name="connsiteX8" fmla="*/ 9714 w 10001"/>
                    <a:gd name="connsiteY8" fmla="*/ 28 h 10000"/>
                    <a:gd name="connsiteX9" fmla="*/ 9666 w 10001"/>
                    <a:gd name="connsiteY9" fmla="*/ 2086 h 10000"/>
                    <a:gd name="connsiteX10" fmla="*/ 9607 w 10001"/>
                    <a:gd name="connsiteY10" fmla="*/ 8229 h 10000"/>
                    <a:gd name="connsiteX11" fmla="*/ 8398 w 10001"/>
                    <a:gd name="connsiteY11" fmla="*/ 10000 h 10000"/>
                    <a:gd name="connsiteX12" fmla="*/ 3561 w 10001"/>
                    <a:gd name="connsiteY12" fmla="*/ 6138 h 10000"/>
                    <a:gd name="connsiteX13" fmla="*/ 1253 w 10001"/>
                    <a:gd name="connsiteY13" fmla="*/ 1958 h 10000"/>
                    <a:gd name="connsiteX14" fmla="*/ 47 w 10001"/>
                    <a:gd name="connsiteY14" fmla="*/ 2924 h 10000"/>
                    <a:gd name="connsiteX0" fmla="*/ 47 w 9947"/>
                    <a:gd name="connsiteY0" fmla="*/ 2924 h 10000"/>
                    <a:gd name="connsiteX1" fmla="*/ 0 w 9947"/>
                    <a:gd name="connsiteY1" fmla="*/ 1904 h 10000"/>
                    <a:gd name="connsiteX2" fmla="*/ 1782 w 9947"/>
                    <a:gd name="connsiteY2" fmla="*/ 1697 h 10000"/>
                    <a:gd name="connsiteX3" fmla="*/ 2019 w 9947"/>
                    <a:gd name="connsiteY3" fmla="*/ 1311 h 10000"/>
                    <a:gd name="connsiteX4" fmla="*/ 3049 w 9947"/>
                    <a:gd name="connsiteY4" fmla="*/ 2442 h 10000"/>
                    <a:gd name="connsiteX5" fmla="*/ 4600 w 9947"/>
                    <a:gd name="connsiteY5" fmla="*/ 1904 h 10000"/>
                    <a:gd name="connsiteX6" fmla="*/ 5655 w 9947"/>
                    <a:gd name="connsiteY6" fmla="*/ 0 h 10000"/>
                    <a:gd name="connsiteX7" fmla="*/ 6418 w 9947"/>
                    <a:gd name="connsiteY7" fmla="*/ 671 h 10000"/>
                    <a:gd name="connsiteX8" fmla="*/ 9714 w 9947"/>
                    <a:gd name="connsiteY8" fmla="*/ 28 h 10000"/>
                    <a:gd name="connsiteX9" fmla="*/ 9666 w 9947"/>
                    <a:gd name="connsiteY9" fmla="*/ 2086 h 10000"/>
                    <a:gd name="connsiteX10" fmla="*/ 5243 w 9947"/>
                    <a:gd name="connsiteY10" fmla="*/ 2365 h 10000"/>
                    <a:gd name="connsiteX11" fmla="*/ 8398 w 9947"/>
                    <a:gd name="connsiteY11" fmla="*/ 10000 h 10000"/>
                    <a:gd name="connsiteX12" fmla="*/ 3561 w 9947"/>
                    <a:gd name="connsiteY12" fmla="*/ 6138 h 10000"/>
                    <a:gd name="connsiteX13" fmla="*/ 1253 w 9947"/>
                    <a:gd name="connsiteY13" fmla="*/ 1958 h 10000"/>
                    <a:gd name="connsiteX14" fmla="*/ 47 w 9947"/>
                    <a:gd name="connsiteY14" fmla="*/ 2924 h 10000"/>
                    <a:gd name="connsiteX0" fmla="*/ 47 w 10000"/>
                    <a:gd name="connsiteY0" fmla="*/ 2924 h 10000"/>
                    <a:gd name="connsiteX1" fmla="*/ 0 w 10000"/>
                    <a:gd name="connsiteY1" fmla="*/ 1904 h 10000"/>
                    <a:gd name="connsiteX2" fmla="*/ 1791 w 10000"/>
                    <a:gd name="connsiteY2" fmla="*/ 1697 h 10000"/>
                    <a:gd name="connsiteX3" fmla="*/ 2030 w 10000"/>
                    <a:gd name="connsiteY3" fmla="*/ 1311 h 10000"/>
                    <a:gd name="connsiteX4" fmla="*/ 3065 w 10000"/>
                    <a:gd name="connsiteY4" fmla="*/ 2442 h 10000"/>
                    <a:gd name="connsiteX5" fmla="*/ 4625 w 10000"/>
                    <a:gd name="connsiteY5" fmla="*/ 1904 h 10000"/>
                    <a:gd name="connsiteX6" fmla="*/ 5685 w 10000"/>
                    <a:gd name="connsiteY6" fmla="*/ 0 h 10000"/>
                    <a:gd name="connsiteX7" fmla="*/ 6452 w 10000"/>
                    <a:gd name="connsiteY7" fmla="*/ 671 h 10000"/>
                    <a:gd name="connsiteX8" fmla="*/ 9766 w 10000"/>
                    <a:gd name="connsiteY8" fmla="*/ 28 h 10000"/>
                    <a:gd name="connsiteX9" fmla="*/ 9718 w 10000"/>
                    <a:gd name="connsiteY9" fmla="*/ 2086 h 10000"/>
                    <a:gd name="connsiteX10" fmla="*/ 5271 w 10000"/>
                    <a:gd name="connsiteY10" fmla="*/ 2365 h 10000"/>
                    <a:gd name="connsiteX11" fmla="*/ 8443 w 10000"/>
                    <a:gd name="connsiteY11" fmla="*/ 10000 h 10000"/>
                    <a:gd name="connsiteX12" fmla="*/ 3580 w 10000"/>
                    <a:gd name="connsiteY12" fmla="*/ 6138 h 10000"/>
                    <a:gd name="connsiteX13" fmla="*/ 1260 w 10000"/>
                    <a:gd name="connsiteY13" fmla="*/ 1958 h 10000"/>
                    <a:gd name="connsiteX14" fmla="*/ 47 w 10000"/>
                    <a:gd name="connsiteY14" fmla="*/ 2924 h 10000"/>
                    <a:gd name="connsiteX0" fmla="*/ 47 w 10000"/>
                    <a:gd name="connsiteY0" fmla="*/ 2924 h 6138"/>
                    <a:gd name="connsiteX1" fmla="*/ 0 w 10000"/>
                    <a:gd name="connsiteY1" fmla="*/ 1904 h 6138"/>
                    <a:gd name="connsiteX2" fmla="*/ 1791 w 10000"/>
                    <a:gd name="connsiteY2" fmla="*/ 1697 h 6138"/>
                    <a:gd name="connsiteX3" fmla="*/ 2030 w 10000"/>
                    <a:gd name="connsiteY3" fmla="*/ 1311 h 6138"/>
                    <a:gd name="connsiteX4" fmla="*/ 3065 w 10000"/>
                    <a:gd name="connsiteY4" fmla="*/ 2442 h 6138"/>
                    <a:gd name="connsiteX5" fmla="*/ 4625 w 10000"/>
                    <a:gd name="connsiteY5" fmla="*/ 1904 h 6138"/>
                    <a:gd name="connsiteX6" fmla="*/ 5685 w 10000"/>
                    <a:gd name="connsiteY6" fmla="*/ 0 h 6138"/>
                    <a:gd name="connsiteX7" fmla="*/ 6452 w 10000"/>
                    <a:gd name="connsiteY7" fmla="*/ 671 h 6138"/>
                    <a:gd name="connsiteX8" fmla="*/ 9766 w 10000"/>
                    <a:gd name="connsiteY8" fmla="*/ 28 h 6138"/>
                    <a:gd name="connsiteX9" fmla="*/ 9718 w 10000"/>
                    <a:gd name="connsiteY9" fmla="*/ 2086 h 6138"/>
                    <a:gd name="connsiteX10" fmla="*/ 5271 w 10000"/>
                    <a:gd name="connsiteY10" fmla="*/ 2365 h 6138"/>
                    <a:gd name="connsiteX11" fmla="*/ 4055 w 10000"/>
                    <a:gd name="connsiteY11" fmla="*/ 2361 h 6138"/>
                    <a:gd name="connsiteX12" fmla="*/ 3580 w 10000"/>
                    <a:gd name="connsiteY12" fmla="*/ 6138 h 6138"/>
                    <a:gd name="connsiteX13" fmla="*/ 1260 w 10000"/>
                    <a:gd name="connsiteY13" fmla="*/ 1958 h 6138"/>
                    <a:gd name="connsiteX14" fmla="*/ 47 w 10000"/>
                    <a:gd name="connsiteY14" fmla="*/ 2924 h 6138"/>
                    <a:gd name="connsiteX0" fmla="*/ 47 w 10000"/>
                    <a:gd name="connsiteY0" fmla="*/ 4764 h 10000"/>
                    <a:gd name="connsiteX1" fmla="*/ 0 w 10000"/>
                    <a:gd name="connsiteY1" fmla="*/ 3102 h 10000"/>
                    <a:gd name="connsiteX2" fmla="*/ 1791 w 10000"/>
                    <a:gd name="connsiteY2" fmla="*/ 2765 h 10000"/>
                    <a:gd name="connsiteX3" fmla="*/ 2030 w 10000"/>
                    <a:gd name="connsiteY3" fmla="*/ 2136 h 10000"/>
                    <a:gd name="connsiteX4" fmla="*/ 3065 w 10000"/>
                    <a:gd name="connsiteY4" fmla="*/ 3978 h 10000"/>
                    <a:gd name="connsiteX5" fmla="*/ 4625 w 10000"/>
                    <a:gd name="connsiteY5" fmla="*/ 3102 h 10000"/>
                    <a:gd name="connsiteX6" fmla="*/ 5685 w 10000"/>
                    <a:gd name="connsiteY6" fmla="*/ 0 h 10000"/>
                    <a:gd name="connsiteX7" fmla="*/ 6452 w 10000"/>
                    <a:gd name="connsiteY7" fmla="*/ 1093 h 10000"/>
                    <a:gd name="connsiteX8" fmla="*/ 9766 w 10000"/>
                    <a:gd name="connsiteY8" fmla="*/ 46 h 10000"/>
                    <a:gd name="connsiteX9" fmla="*/ 9718 w 10000"/>
                    <a:gd name="connsiteY9" fmla="*/ 3399 h 10000"/>
                    <a:gd name="connsiteX10" fmla="*/ 5271 w 10000"/>
                    <a:gd name="connsiteY10" fmla="*/ 3853 h 10000"/>
                    <a:gd name="connsiteX11" fmla="*/ 4055 w 10000"/>
                    <a:gd name="connsiteY11" fmla="*/ 3847 h 10000"/>
                    <a:gd name="connsiteX12" fmla="*/ 3580 w 10000"/>
                    <a:gd name="connsiteY12" fmla="*/ 10000 h 10000"/>
                    <a:gd name="connsiteX13" fmla="*/ 1260 w 10000"/>
                    <a:gd name="connsiteY13" fmla="*/ 3190 h 10000"/>
                    <a:gd name="connsiteX14" fmla="*/ 47 w 10000"/>
                    <a:gd name="connsiteY14" fmla="*/ 4764 h 10000"/>
                    <a:gd name="connsiteX0" fmla="*/ 47 w 10000"/>
                    <a:gd name="connsiteY0" fmla="*/ 4764 h 10000"/>
                    <a:gd name="connsiteX1" fmla="*/ 0 w 10000"/>
                    <a:gd name="connsiteY1" fmla="*/ 3102 h 10000"/>
                    <a:gd name="connsiteX2" fmla="*/ 1791 w 10000"/>
                    <a:gd name="connsiteY2" fmla="*/ 2765 h 10000"/>
                    <a:gd name="connsiteX3" fmla="*/ 2030 w 10000"/>
                    <a:gd name="connsiteY3" fmla="*/ 2136 h 10000"/>
                    <a:gd name="connsiteX4" fmla="*/ 3065 w 10000"/>
                    <a:gd name="connsiteY4" fmla="*/ 3978 h 10000"/>
                    <a:gd name="connsiteX5" fmla="*/ 4625 w 10000"/>
                    <a:gd name="connsiteY5" fmla="*/ 3102 h 10000"/>
                    <a:gd name="connsiteX6" fmla="*/ 5685 w 10000"/>
                    <a:gd name="connsiteY6" fmla="*/ 0 h 10000"/>
                    <a:gd name="connsiteX7" fmla="*/ 6452 w 10000"/>
                    <a:gd name="connsiteY7" fmla="*/ 1093 h 10000"/>
                    <a:gd name="connsiteX8" fmla="*/ 9766 w 10000"/>
                    <a:gd name="connsiteY8" fmla="*/ 46 h 10000"/>
                    <a:gd name="connsiteX9" fmla="*/ 9718 w 10000"/>
                    <a:gd name="connsiteY9" fmla="*/ 3399 h 10000"/>
                    <a:gd name="connsiteX10" fmla="*/ 5271 w 10000"/>
                    <a:gd name="connsiteY10" fmla="*/ 3853 h 10000"/>
                    <a:gd name="connsiteX11" fmla="*/ 4055 w 10000"/>
                    <a:gd name="connsiteY11" fmla="*/ 3847 h 10000"/>
                    <a:gd name="connsiteX12" fmla="*/ 3580 w 10000"/>
                    <a:gd name="connsiteY12" fmla="*/ 10000 h 10000"/>
                    <a:gd name="connsiteX13" fmla="*/ 1260 w 10000"/>
                    <a:gd name="connsiteY13" fmla="*/ 3190 h 10000"/>
                    <a:gd name="connsiteX14" fmla="*/ 47 w 10000"/>
                    <a:gd name="connsiteY14" fmla="*/ 4764 h 10000"/>
                    <a:gd name="connsiteX0" fmla="*/ 47 w 10000"/>
                    <a:gd name="connsiteY0" fmla="*/ 4764 h 10000"/>
                    <a:gd name="connsiteX1" fmla="*/ 0 w 10000"/>
                    <a:gd name="connsiteY1" fmla="*/ 3102 h 10000"/>
                    <a:gd name="connsiteX2" fmla="*/ 1791 w 10000"/>
                    <a:gd name="connsiteY2" fmla="*/ 2765 h 10000"/>
                    <a:gd name="connsiteX3" fmla="*/ 2030 w 10000"/>
                    <a:gd name="connsiteY3" fmla="*/ 2136 h 10000"/>
                    <a:gd name="connsiteX4" fmla="*/ 3065 w 10000"/>
                    <a:gd name="connsiteY4" fmla="*/ 3978 h 10000"/>
                    <a:gd name="connsiteX5" fmla="*/ 4625 w 10000"/>
                    <a:gd name="connsiteY5" fmla="*/ 3102 h 10000"/>
                    <a:gd name="connsiteX6" fmla="*/ 5685 w 10000"/>
                    <a:gd name="connsiteY6" fmla="*/ 0 h 10000"/>
                    <a:gd name="connsiteX7" fmla="*/ 6452 w 10000"/>
                    <a:gd name="connsiteY7" fmla="*/ 1093 h 10000"/>
                    <a:gd name="connsiteX8" fmla="*/ 9766 w 10000"/>
                    <a:gd name="connsiteY8" fmla="*/ 46 h 10000"/>
                    <a:gd name="connsiteX9" fmla="*/ 9718 w 10000"/>
                    <a:gd name="connsiteY9" fmla="*/ 3399 h 10000"/>
                    <a:gd name="connsiteX10" fmla="*/ 5271 w 10000"/>
                    <a:gd name="connsiteY10" fmla="*/ 3853 h 10000"/>
                    <a:gd name="connsiteX11" fmla="*/ 4055 w 10000"/>
                    <a:gd name="connsiteY11" fmla="*/ 3847 h 10000"/>
                    <a:gd name="connsiteX12" fmla="*/ 3580 w 10000"/>
                    <a:gd name="connsiteY12" fmla="*/ 10000 h 10000"/>
                    <a:gd name="connsiteX13" fmla="*/ 1260 w 10000"/>
                    <a:gd name="connsiteY13" fmla="*/ 3190 h 10000"/>
                    <a:gd name="connsiteX14" fmla="*/ 47 w 10000"/>
                    <a:gd name="connsiteY14" fmla="*/ 4764 h 10000"/>
                    <a:gd name="connsiteX0" fmla="*/ 47 w 10000"/>
                    <a:gd name="connsiteY0" fmla="*/ 4764 h 10000"/>
                    <a:gd name="connsiteX1" fmla="*/ 0 w 10000"/>
                    <a:gd name="connsiteY1" fmla="*/ 3102 h 10000"/>
                    <a:gd name="connsiteX2" fmla="*/ 1791 w 10000"/>
                    <a:gd name="connsiteY2" fmla="*/ 2765 h 10000"/>
                    <a:gd name="connsiteX3" fmla="*/ 2030 w 10000"/>
                    <a:gd name="connsiteY3" fmla="*/ 2136 h 10000"/>
                    <a:gd name="connsiteX4" fmla="*/ 3065 w 10000"/>
                    <a:gd name="connsiteY4" fmla="*/ 3978 h 10000"/>
                    <a:gd name="connsiteX5" fmla="*/ 4625 w 10000"/>
                    <a:gd name="connsiteY5" fmla="*/ 3102 h 10000"/>
                    <a:gd name="connsiteX6" fmla="*/ 5685 w 10000"/>
                    <a:gd name="connsiteY6" fmla="*/ 0 h 10000"/>
                    <a:gd name="connsiteX7" fmla="*/ 6452 w 10000"/>
                    <a:gd name="connsiteY7" fmla="*/ 1093 h 10000"/>
                    <a:gd name="connsiteX8" fmla="*/ 9766 w 10000"/>
                    <a:gd name="connsiteY8" fmla="*/ 46 h 10000"/>
                    <a:gd name="connsiteX9" fmla="*/ 9718 w 10000"/>
                    <a:gd name="connsiteY9" fmla="*/ 3399 h 10000"/>
                    <a:gd name="connsiteX10" fmla="*/ 5271 w 10000"/>
                    <a:gd name="connsiteY10" fmla="*/ 3853 h 10000"/>
                    <a:gd name="connsiteX11" fmla="*/ 4055 w 10000"/>
                    <a:gd name="connsiteY11" fmla="*/ 3847 h 10000"/>
                    <a:gd name="connsiteX12" fmla="*/ 3580 w 10000"/>
                    <a:gd name="connsiteY12" fmla="*/ 10000 h 10000"/>
                    <a:gd name="connsiteX13" fmla="*/ 1260 w 10000"/>
                    <a:gd name="connsiteY13" fmla="*/ 3190 h 10000"/>
                    <a:gd name="connsiteX14" fmla="*/ 47 w 10000"/>
                    <a:gd name="connsiteY14" fmla="*/ 4764 h 10000"/>
                    <a:gd name="connsiteX0" fmla="*/ 47 w 10000"/>
                    <a:gd name="connsiteY0" fmla="*/ 4764 h 10000"/>
                    <a:gd name="connsiteX1" fmla="*/ 0 w 10000"/>
                    <a:gd name="connsiteY1" fmla="*/ 3102 h 10000"/>
                    <a:gd name="connsiteX2" fmla="*/ 1791 w 10000"/>
                    <a:gd name="connsiteY2" fmla="*/ 2765 h 10000"/>
                    <a:gd name="connsiteX3" fmla="*/ 2030 w 10000"/>
                    <a:gd name="connsiteY3" fmla="*/ 2136 h 10000"/>
                    <a:gd name="connsiteX4" fmla="*/ 3065 w 10000"/>
                    <a:gd name="connsiteY4" fmla="*/ 3978 h 10000"/>
                    <a:gd name="connsiteX5" fmla="*/ 4625 w 10000"/>
                    <a:gd name="connsiteY5" fmla="*/ 3102 h 10000"/>
                    <a:gd name="connsiteX6" fmla="*/ 5685 w 10000"/>
                    <a:gd name="connsiteY6" fmla="*/ 0 h 10000"/>
                    <a:gd name="connsiteX7" fmla="*/ 6452 w 10000"/>
                    <a:gd name="connsiteY7" fmla="*/ 1093 h 10000"/>
                    <a:gd name="connsiteX8" fmla="*/ 9766 w 10000"/>
                    <a:gd name="connsiteY8" fmla="*/ 46 h 10000"/>
                    <a:gd name="connsiteX9" fmla="*/ 9718 w 10000"/>
                    <a:gd name="connsiteY9" fmla="*/ 3399 h 10000"/>
                    <a:gd name="connsiteX10" fmla="*/ 5271 w 10000"/>
                    <a:gd name="connsiteY10" fmla="*/ 3853 h 10000"/>
                    <a:gd name="connsiteX11" fmla="*/ 4055 w 10000"/>
                    <a:gd name="connsiteY11" fmla="*/ 3847 h 10000"/>
                    <a:gd name="connsiteX12" fmla="*/ 3580 w 10000"/>
                    <a:gd name="connsiteY12" fmla="*/ 10000 h 10000"/>
                    <a:gd name="connsiteX13" fmla="*/ 1260 w 10000"/>
                    <a:gd name="connsiteY13" fmla="*/ 3190 h 10000"/>
                    <a:gd name="connsiteX14" fmla="*/ 47 w 10000"/>
                    <a:gd name="connsiteY14" fmla="*/ 4764 h 10000"/>
                    <a:gd name="connsiteX0" fmla="*/ 47 w 10000"/>
                    <a:gd name="connsiteY0" fmla="*/ 4764 h 10000"/>
                    <a:gd name="connsiteX1" fmla="*/ 0 w 10000"/>
                    <a:gd name="connsiteY1" fmla="*/ 3102 h 10000"/>
                    <a:gd name="connsiteX2" fmla="*/ 1791 w 10000"/>
                    <a:gd name="connsiteY2" fmla="*/ 2765 h 10000"/>
                    <a:gd name="connsiteX3" fmla="*/ 2030 w 10000"/>
                    <a:gd name="connsiteY3" fmla="*/ 2136 h 10000"/>
                    <a:gd name="connsiteX4" fmla="*/ 3065 w 10000"/>
                    <a:gd name="connsiteY4" fmla="*/ 3978 h 10000"/>
                    <a:gd name="connsiteX5" fmla="*/ 4625 w 10000"/>
                    <a:gd name="connsiteY5" fmla="*/ 3102 h 10000"/>
                    <a:gd name="connsiteX6" fmla="*/ 5685 w 10000"/>
                    <a:gd name="connsiteY6" fmla="*/ 0 h 10000"/>
                    <a:gd name="connsiteX7" fmla="*/ 6452 w 10000"/>
                    <a:gd name="connsiteY7" fmla="*/ 1093 h 10000"/>
                    <a:gd name="connsiteX8" fmla="*/ 9766 w 10000"/>
                    <a:gd name="connsiteY8" fmla="*/ 46 h 10000"/>
                    <a:gd name="connsiteX9" fmla="*/ 9718 w 10000"/>
                    <a:gd name="connsiteY9" fmla="*/ 3399 h 10000"/>
                    <a:gd name="connsiteX10" fmla="*/ 5271 w 10000"/>
                    <a:gd name="connsiteY10" fmla="*/ 3853 h 10000"/>
                    <a:gd name="connsiteX11" fmla="*/ 4055 w 10000"/>
                    <a:gd name="connsiteY11" fmla="*/ 3847 h 10000"/>
                    <a:gd name="connsiteX12" fmla="*/ 3580 w 10000"/>
                    <a:gd name="connsiteY12" fmla="*/ 10000 h 10000"/>
                    <a:gd name="connsiteX13" fmla="*/ 1260 w 10000"/>
                    <a:gd name="connsiteY13" fmla="*/ 3190 h 10000"/>
                    <a:gd name="connsiteX14" fmla="*/ 47 w 10000"/>
                    <a:gd name="connsiteY14" fmla="*/ 4764 h 10000"/>
                    <a:gd name="connsiteX0" fmla="*/ 47 w 9766"/>
                    <a:gd name="connsiteY0" fmla="*/ 4764 h 10000"/>
                    <a:gd name="connsiteX1" fmla="*/ 0 w 9766"/>
                    <a:gd name="connsiteY1" fmla="*/ 3102 h 10000"/>
                    <a:gd name="connsiteX2" fmla="*/ 1791 w 9766"/>
                    <a:gd name="connsiteY2" fmla="*/ 2765 h 10000"/>
                    <a:gd name="connsiteX3" fmla="*/ 2030 w 9766"/>
                    <a:gd name="connsiteY3" fmla="*/ 2136 h 10000"/>
                    <a:gd name="connsiteX4" fmla="*/ 3065 w 9766"/>
                    <a:gd name="connsiteY4" fmla="*/ 3978 h 10000"/>
                    <a:gd name="connsiteX5" fmla="*/ 4625 w 9766"/>
                    <a:gd name="connsiteY5" fmla="*/ 3102 h 10000"/>
                    <a:gd name="connsiteX6" fmla="*/ 5685 w 9766"/>
                    <a:gd name="connsiteY6" fmla="*/ 0 h 10000"/>
                    <a:gd name="connsiteX7" fmla="*/ 6452 w 9766"/>
                    <a:gd name="connsiteY7" fmla="*/ 1093 h 10000"/>
                    <a:gd name="connsiteX8" fmla="*/ 9766 w 9766"/>
                    <a:gd name="connsiteY8" fmla="*/ 46 h 10000"/>
                    <a:gd name="connsiteX9" fmla="*/ 9718 w 9766"/>
                    <a:gd name="connsiteY9" fmla="*/ 3399 h 10000"/>
                    <a:gd name="connsiteX10" fmla="*/ 5271 w 9766"/>
                    <a:gd name="connsiteY10" fmla="*/ 3853 h 10000"/>
                    <a:gd name="connsiteX11" fmla="*/ 4055 w 9766"/>
                    <a:gd name="connsiteY11" fmla="*/ 3847 h 10000"/>
                    <a:gd name="connsiteX12" fmla="*/ 3580 w 9766"/>
                    <a:gd name="connsiteY12" fmla="*/ 10000 h 10000"/>
                    <a:gd name="connsiteX13" fmla="*/ 1260 w 9766"/>
                    <a:gd name="connsiteY13" fmla="*/ 3190 h 10000"/>
                    <a:gd name="connsiteX14" fmla="*/ 47 w 9766"/>
                    <a:gd name="connsiteY14" fmla="*/ 4764 h 10000"/>
                    <a:gd name="connsiteX0" fmla="*/ 48 w 10000"/>
                    <a:gd name="connsiteY0" fmla="*/ 4764 h 10000"/>
                    <a:gd name="connsiteX1" fmla="*/ 0 w 10000"/>
                    <a:gd name="connsiteY1" fmla="*/ 3102 h 10000"/>
                    <a:gd name="connsiteX2" fmla="*/ 1834 w 10000"/>
                    <a:gd name="connsiteY2" fmla="*/ 2765 h 10000"/>
                    <a:gd name="connsiteX3" fmla="*/ 2079 w 10000"/>
                    <a:gd name="connsiteY3" fmla="*/ 2136 h 10000"/>
                    <a:gd name="connsiteX4" fmla="*/ 3138 w 10000"/>
                    <a:gd name="connsiteY4" fmla="*/ 3978 h 10000"/>
                    <a:gd name="connsiteX5" fmla="*/ 4736 w 10000"/>
                    <a:gd name="connsiteY5" fmla="*/ 3102 h 10000"/>
                    <a:gd name="connsiteX6" fmla="*/ 5821 w 10000"/>
                    <a:gd name="connsiteY6" fmla="*/ 0 h 10000"/>
                    <a:gd name="connsiteX7" fmla="*/ 6607 w 10000"/>
                    <a:gd name="connsiteY7" fmla="*/ 1093 h 10000"/>
                    <a:gd name="connsiteX8" fmla="*/ 10000 w 10000"/>
                    <a:gd name="connsiteY8" fmla="*/ 46 h 10000"/>
                    <a:gd name="connsiteX9" fmla="*/ 9951 w 10000"/>
                    <a:gd name="connsiteY9" fmla="*/ 3399 h 10000"/>
                    <a:gd name="connsiteX10" fmla="*/ 5555 w 10000"/>
                    <a:gd name="connsiteY10" fmla="*/ 4107 h 10000"/>
                    <a:gd name="connsiteX11" fmla="*/ 5397 w 10000"/>
                    <a:gd name="connsiteY11" fmla="*/ 3853 h 10000"/>
                    <a:gd name="connsiteX12" fmla="*/ 4152 w 10000"/>
                    <a:gd name="connsiteY12" fmla="*/ 3847 h 10000"/>
                    <a:gd name="connsiteX13" fmla="*/ 3666 w 10000"/>
                    <a:gd name="connsiteY13" fmla="*/ 10000 h 10000"/>
                    <a:gd name="connsiteX14" fmla="*/ 1290 w 10000"/>
                    <a:gd name="connsiteY14" fmla="*/ 3190 h 10000"/>
                    <a:gd name="connsiteX15" fmla="*/ 48 w 10000"/>
                    <a:gd name="connsiteY15" fmla="*/ 4764 h 10000"/>
                    <a:gd name="connsiteX0" fmla="*/ 48 w 10000"/>
                    <a:gd name="connsiteY0" fmla="*/ 4764 h 10000"/>
                    <a:gd name="connsiteX1" fmla="*/ 0 w 10000"/>
                    <a:gd name="connsiteY1" fmla="*/ 3102 h 10000"/>
                    <a:gd name="connsiteX2" fmla="*/ 1834 w 10000"/>
                    <a:gd name="connsiteY2" fmla="*/ 2765 h 10000"/>
                    <a:gd name="connsiteX3" fmla="*/ 2079 w 10000"/>
                    <a:gd name="connsiteY3" fmla="*/ 2136 h 10000"/>
                    <a:gd name="connsiteX4" fmla="*/ 3138 w 10000"/>
                    <a:gd name="connsiteY4" fmla="*/ 3978 h 10000"/>
                    <a:gd name="connsiteX5" fmla="*/ 4736 w 10000"/>
                    <a:gd name="connsiteY5" fmla="*/ 3102 h 10000"/>
                    <a:gd name="connsiteX6" fmla="*/ 5821 w 10000"/>
                    <a:gd name="connsiteY6" fmla="*/ 0 h 10000"/>
                    <a:gd name="connsiteX7" fmla="*/ 6607 w 10000"/>
                    <a:gd name="connsiteY7" fmla="*/ 1093 h 10000"/>
                    <a:gd name="connsiteX8" fmla="*/ 10000 w 10000"/>
                    <a:gd name="connsiteY8" fmla="*/ 46 h 10000"/>
                    <a:gd name="connsiteX9" fmla="*/ 9951 w 10000"/>
                    <a:gd name="connsiteY9" fmla="*/ 3399 h 10000"/>
                    <a:gd name="connsiteX10" fmla="*/ 5555 w 10000"/>
                    <a:gd name="connsiteY10" fmla="*/ 4107 h 10000"/>
                    <a:gd name="connsiteX11" fmla="*/ 4914 w 10000"/>
                    <a:gd name="connsiteY11" fmla="*/ 5068 h 10000"/>
                    <a:gd name="connsiteX12" fmla="*/ 4152 w 10000"/>
                    <a:gd name="connsiteY12" fmla="*/ 3847 h 10000"/>
                    <a:gd name="connsiteX13" fmla="*/ 3666 w 10000"/>
                    <a:gd name="connsiteY13" fmla="*/ 10000 h 10000"/>
                    <a:gd name="connsiteX14" fmla="*/ 1290 w 10000"/>
                    <a:gd name="connsiteY14" fmla="*/ 3190 h 10000"/>
                    <a:gd name="connsiteX15" fmla="*/ 48 w 10000"/>
                    <a:gd name="connsiteY15" fmla="*/ 4764 h 10000"/>
                    <a:gd name="connsiteX0" fmla="*/ 48 w 10000"/>
                    <a:gd name="connsiteY0" fmla="*/ 4764 h 10000"/>
                    <a:gd name="connsiteX1" fmla="*/ 0 w 10000"/>
                    <a:gd name="connsiteY1" fmla="*/ 3102 h 10000"/>
                    <a:gd name="connsiteX2" fmla="*/ 1834 w 10000"/>
                    <a:gd name="connsiteY2" fmla="*/ 2765 h 10000"/>
                    <a:gd name="connsiteX3" fmla="*/ 2079 w 10000"/>
                    <a:gd name="connsiteY3" fmla="*/ 2136 h 10000"/>
                    <a:gd name="connsiteX4" fmla="*/ 3138 w 10000"/>
                    <a:gd name="connsiteY4" fmla="*/ 3978 h 10000"/>
                    <a:gd name="connsiteX5" fmla="*/ 4736 w 10000"/>
                    <a:gd name="connsiteY5" fmla="*/ 3102 h 10000"/>
                    <a:gd name="connsiteX6" fmla="*/ 5821 w 10000"/>
                    <a:gd name="connsiteY6" fmla="*/ 0 h 10000"/>
                    <a:gd name="connsiteX7" fmla="*/ 6607 w 10000"/>
                    <a:gd name="connsiteY7" fmla="*/ 1093 h 10000"/>
                    <a:gd name="connsiteX8" fmla="*/ 10000 w 10000"/>
                    <a:gd name="connsiteY8" fmla="*/ 46 h 10000"/>
                    <a:gd name="connsiteX9" fmla="*/ 9951 w 10000"/>
                    <a:gd name="connsiteY9" fmla="*/ 3399 h 10000"/>
                    <a:gd name="connsiteX10" fmla="*/ 5555 w 10000"/>
                    <a:gd name="connsiteY10" fmla="*/ 4107 h 10000"/>
                    <a:gd name="connsiteX11" fmla="*/ 4914 w 10000"/>
                    <a:gd name="connsiteY11" fmla="*/ 5068 h 10000"/>
                    <a:gd name="connsiteX12" fmla="*/ 4152 w 10000"/>
                    <a:gd name="connsiteY12" fmla="*/ 3847 h 10000"/>
                    <a:gd name="connsiteX13" fmla="*/ 3666 w 10000"/>
                    <a:gd name="connsiteY13" fmla="*/ 10000 h 10000"/>
                    <a:gd name="connsiteX14" fmla="*/ 1290 w 10000"/>
                    <a:gd name="connsiteY14" fmla="*/ 3190 h 10000"/>
                    <a:gd name="connsiteX15" fmla="*/ 48 w 10000"/>
                    <a:gd name="connsiteY15" fmla="*/ 4764 h 10000"/>
                    <a:gd name="connsiteX0" fmla="*/ 48 w 10000"/>
                    <a:gd name="connsiteY0" fmla="*/ 4764 h 10000"/>
                    <a:gd name="connsiteX1" fmla="*/ 0 w 10000"/>
                    <a:gd name="connsiteY1" fmla="*/ 3102 h 10000"/>
                    <a:gd name="connsiteX2" fmla="*/ 1834 w 10000"/>
                    <a:gd name="connsiteY2" fmla="*/ 2765 h 10000"/>
                    <a:gd name="connsiteX3" fmla="*/ 2079 w 10000"/>
                    <a:gd name="connsiteY3" fmla="*/ 2136 h 10000"/>
                    <a:gd name="connsiteX4" fmla="*/ 3138 w 10000"/>
                    <a:gd name="connsiteY4" fmla="*/ 3978 h 10000"/>
                    <a:gd name="connsiteX5" fmla="*/ 4736 w 10000"/>
                    <a:gd name="connsiteY5" fmla="*/ 3102 h 10000"/>
                    <a:gd name="connsiteX6" fmla="*/ 5821 w 10000"/>
                    <a:gd name="connsiteY6" fmla="*/ 0 h 10000"/>
                    <a:gd name="connsiteX7" fmla="*/ 6607 w 10000"/>
                    <a:gd name="connsiteY7" fmla="*/ 1093 h 10000"/>
                    <a:gd name="connsiteX8" fmla="*/ 10000 w 10000"/>
                    <a:gd name="connsiteY8" fmla="*/ 46 h 10000"/>
                    <a:gd name="connsiteX9" fmla="*/ 9951 w 10000"/>
                    <a:gd name="connsiteY9" fmla="*/ 3399 h 10000"/>
                    <a:gd name="connsiteX10" fmla="*/ 5555 w 10000"/>
                    <a:gd name="connsiteY10" fmla="*/ 4107 h 10000"/>
                    <a:gd name="connsiteX11" fmla="*/ 4914 w 10000"/>
                    <a:gd name="connsiteY11" fmla="*/ 5068 h 10000"/>
                    <a:gd name="connsiteX12" fmla="*/ 4152 w 10000"/>
                    <a:gd name="connsiteY12" fmla="*/ 3847 h 10000"/>
                    <a:gd name="connsiteX13" fmla="*/ 3666 w 10000"/>
                    <a:gd name="connsiteY13" fmla="*/ 10000 h 10000"/>
                    <a:gd name="connsiteX14" fmla="*/ 1290 w 10000"/>
                    <a:gd name="connsiteY14" fmla="*/ 3190 h 10000"/>
                    <a:gd name="connsiteX15" fmla="*/ 48 w 10000"/>
                    <a:gd name="connsiteY15" fmla="*/ 4764 h 10000"/>
                    <a:gd name="connsiteX0" fmla="*/ 48 w 10000"/>
                    <a:gd name="connsiteY0" fmla="*/ 4764 h 10000"/>
                    <a:gd name="connsiteX1" fmla="*/ 0 w 10000"/>
                    <a:gd name="connsiteY1" fmla="*/ 3102 h 10000"/>
                    <a:gd name="connsiteX2" fmla="*/ 1834 w 10000"/>
                    <a:gd name="connsiteY2" fmla="*/ 2765 h 10000"/>
                    <a:gd name="connsiteX3" fmla="*/ 2079 w 10000"/>
                    <a:gd name="connsiteY3" fmla="*/ 2136 h 10000"/>
                    <a:gd name="connsiteX4" fmla="*/ 3138 w 10000"/>
                    <a:gd name="connsiteY4" fmla="*/ 3978 h 10000"/>
                    <a:gd name="connsiteX5" fmla="*/ 4736 w 10000"/>
                    <a:gd name="connsiteY5" fmla="*/ 3102 h 10000"/>
                    <a:gd name="connsiteX6" fmla="*/ 5821 w 10000"/>
                    <a:gd name="connsiteY6" fmla="*/ 0 h 10000"/>
                    <a:gd name="connsiteX7" fmla="*/ 6607 w 10000"/>
                    <a:gd name="connsiteY7" fmla="*/ 1093 h 10000"/>
                    <a:gd name="connsiteX8" fmla="*/ 10000 w 10000"/>
                    <a:gd name="connsiteY8" fmla="*/ 46 h 10000"/>
                    <a:gd name="connsiteX9" fmla="*/ 9951 w 10000"/>
                    <a:gd name="connsiteY9" fmla="*/ 3399 h 10000"/>
                    <a:gd name="connsiteX10" fmla="*/ 5555 w 10000"/>
                    <a:gd name="connsiteY10" fmla="*/ 4107 h 10000"/>
                    <a:gd name="connsiteX11" fmla="*/ 4914 w 10000"/>
                    <a:gd name="connsiteY11" fmla="*/ 5068 h 10000"/>
                    <a:gd name="connsiteX12" fmla="*/ 4152 w 10000"/>
                    <a:gd name="connsiteY12" fmla="*/ 3847 h 10000"/>
                    <a:gd name="connsiteX13" fmla="*/ 3666 w 10000"/>
                    <a:gd name="connsiteY13" fmla="*/ 10000 h 10000"/>
                    <a:gd name="connsiteX14" fmla="*/ 1290 w 10000"/>
                    <a:gd name="connsiteY14" fmla="*/ 3190 h 10000"/>
                    <a:gd name="connsiteX15" fmla="*/ 48 w 10000"/>
                    <a:gd name="connsiteY15" fmla="*/ 4764 h 10000"/>
                    <a:gd name="connsiteX0" fmla="*/ 48 w 10000"/>
                    <a:gd name="connsiteY0" fmla="*/ 4764 h 10000"/>
                    <a:gd name="connsiteX1" fmla="*/ 0 w 10000"/>
                    <a:gd name="connsiteY1" fmla="*/ 3102 h 10000"/>
                    <a:gd name="connsiteX2" fmla="*/ 1834 w 10000"/>
                    <a:gd name="connsiteY2" fmla="*/ 2765 h 10000"/>
                    <a:gd name="connsiteX3" fmla="*/ 2079 w 10000"/>
                    <a:gd name="connsiteY3" fmla="*/ 2136 h 10000"/>
                    <a:gd name="connsiteX4" fmla="*/ 3138 w 10000"/>
                    <a:gd name="connsiteY4" fmla="*/ 3978 h 10000"/>
                    <a:gd name="connsiteX5" fmla="*/ 4736 w 10000"/>
                    <a:gd name="connsiteY5" fmla="*/ 3102 h 10000"/>
                    <a:gd name="connsiteX6" fmla="*/ 5821 w 10000"/>
                    <a:gd name="connsiteY6" fmla="*/ 0 h 10000"/>
                    <a:gd name="connsiteX7" fmla="*/ 6607 w 10000"/>
                    <a:gd name="connsiteY7" fmla="*/ 1093 h 10000"/>
                    <a:gd name="connsiteX8" fmla="*/ 10000 w 10000"/>
                    <a:gd name="connsiteY8" fmla="*/ 46 h 10000"/>
                    <a:gd name="connsiteX9" fmla="*/ 9951 w 10000"/>
                    <a:gd name="connsiteY9" fmla="*/ 3399 h 10000"/>
                    <a:gd name="connsiteX10" fmla="*/ 5555 w 10000"/>
                    <a:gd name="connsiteY10" fmla="*/ 4107 h 10000"/>
                    <a:gd name="connsiteX11" fmla="*/ 4914 w 10000"/>
                    <a:gd name="connsiteY11" fmla="*/ 5068 h 10000"/>
                    <a:gd name="connsiteX12" fmla="*/ 4152 w 10000"/>
                    <a:gd name="connsiteY12" fmla="*/ 3847 h 10000"/>
                    <a:gd name="connsiteX13" fmla="*/ 3666 w 10000"/>
                    <a:gd name="connsiteY13" fmla="*/ 10000 h 10000"/>
                    <a:gd name="connsiteX14" fmla="*/ 1290 w 10000"/>
                    <a:gd name="connsiteY14" fmla="*/ 3190 h 10000"/>
                    <a:gd name="connsiteX15" fmla="*/ 48 w 10000"/>
                    <a:gd name="connsiteY15" fmla="*/ 4764 h 10000"/>
                    <a:gd name="connsiteX0" fmla="*/ 48 w 10000"/>
                    <a:gd name="connsiteY0" fmla="*/ 4764 h 10000"/>
                    <a:gd name="connsiteX1" fmla="*/ 0 w 10000"/>
                    <a:gd name="connsiteY1" fmla="*/ 3102 h 10000"/>
                    <a:gd name="connsiteX2" fmla="*/ 1834 w 10000"/>
                    <a:gd name="connsiteY2" fmla="*/ 2765 h 10000"/>
                    <a:gd name="connsiteX3" fmla="*/ 2079 w 10000"/>
                    <a:gd name="connsiteY3" fmla="*/ 2136 h 10000"/>
                    <a:gd name="connsiteX4" fmla="*/ 3138 w 10000"/>
                    <a:gd name="connsiteY4" fmla="*/ 3978 h 10000"/>
                    <a:gd name="connsiteX5" fmla="*/ 4736 w 10000"/>
                    <a:gd name="connsiteY5" fmla="*/ 3102 h 10000"/>
                    <a:gd name="connsiteX6" fmla="*/ 5821 w 10000"/>
                    <a:gd name="connsiteY6" fmla="*/ 0 h 10000"/>
                    <a:gd name="connsiteX7" fmla="*/ 6607 w 10000"/>
                    <a:gd name="connsiteY7" fmla="*/ 1093 h 10000"/>
                    <a:gd name="connsiteX8" fmla="*/ 10000 w 10000"/>
                    <a:gd name="connsiteY8" fmla="*/ 46 h 10000"/>
                    <a:gd name="connsiteX9" fmla="*/ 9951 w 10000"/>
                    <a:gd name="connsiteY9" fmla="*/ 3399 h 10000"/>
                    <a:gd name="connsiteX10" fmla="*/ 5555 w 10000"/>
                    <a:gd name="connsiteY10" fmla="*/ 4107 h 10000"/>
                    <a:gd name="connsiteX11" fmla="*/ 4914 w 10000"/>
                    <a:gd name="connsiteY11" fmla="*/ 5068 h 10000"/>
                    <a:gd name="connsiteX12" fmla="*/ 4152 w 10000"/>
                    <a:gd name="connsiteY12" fmla="*/ 3847 h 10000"/>
                    <a:gd name="connsiteX13" fmla="*/ 3666 w 10000"/>
                    <a:gd name="connsiteY13" fmla="*/ 10000 h 10000"/>
                    <a:gd name="connsiteX14" fmla="*/ 1290 w 10000"/>
                    <a:gd name="connsiteY14" fmla="*/ 3190 h 10000"/>
                    <a:gd name="connsiteX15" fmla="*/ 48 w 10000"/>
                    <a:gd name="connsiteY15" fmla="*/ 4764 h 10000"/>
                    <a:gd name="connsiteX0" fmla="*/ 48 w 10000"/>
                    <a:gd name="connsiteY0" fmla="*/ 4764 h 10000"/>
                    <a:gd name="connsiteX1" fmla="*/ 0 w 10000"/>
                    <a:gd name="connsiteY1" fmla="*/ 3102 h 10000"/>
                    <a:gd name="connsiteX2" fmla="*/ 1834 w 10000"/>
                    <a:gd name="connsiteY2" fmla="*/ 2765 h 10000"/>
                    <a:gd name="connsiteX3" fmla="*/ 2079 w 10000"/>
                    <a:gd name="connsiteY3" fmla="*/ 2136 h 10000"/>
                    <a:gd name="connsiteX4" fmla="*/ 3138 w 10000"/>
                    <a:gd name="connsiteY4" fmla="*/ 3978 h 10000"/>
                    <a:gd name="connsiteX5" fmla="*/ 4736 w 10000"/>
                    <a:gd name="connsiteY5" fmla="*/ 3102 h 10000"/>
                    <a:gd name="connsiteX6" fmla="*/ 5821 w 10000"/>
                    <a:gd name="connsiteY6" fmla="*/ 0 h 10000"/>
                    <a:gd name="connsiteX7" fmla="*/ 6607 w 10000"/>
                    <a:gd name="connsiteY7" fmla="*/ 1093 h 10000"/>
                    <a:gd name="connsiteX8" fmla="*/ 10000 w 10000"/>
                    <a:gd name="connsiteY8" fmla="*/ 46 h 10000"/>
                    <a:gd name="connsiteX9" fmla="*/ 9951 w 10000"/>
                    <a:gd name="connsiteY9" fmla="*/ 3399 h 10000"/>
                    <a:gd name="connsiteX10" fmla="*/ 5555 w 10000"/>
                    <a:gd name="connsiteY10" fmla="*/ 4107 h 10000"/>
                    <a:gd name="connsiteX11" fmla="*/ 4914 w 10000"/>
                    <a:gd name="connsiteY11" fmla="*/ 5068 h 10000"/>
                    <a:gd name="connsiteX12" fmla="*/ 4152 w 10000"/>
                    <a:gd name="connsiteY12" fmla="*/ 3847 h 10000"/>
                    <a:gd name="connsiteX13" fmla="*/ 3666 w 10000"/>
                    <a:gd name="connsiteY13" fmla="*/ 10000 h 10000"/>
                    <a:gd name="connsiteX14" fmla="*/ 1290 w 10000"/>
                    <a:gd name="connsiteY14" fmla="*/ 3190 h 10000"/>
                    <a:gd name="connsiteX15" fmla="*/ 48 w 10000"/>
                    <a:gd name="connsiteY15" fmla="*/ 4764 h 10000"/>
                    <a:gd name="connsiteX0" fmla="*/ 48 w 10000"/>
                    <a:gd name="connsiteY0" fmla="*/ 4764 h 10000"/>
                    <a:gd name="connsiteX1" fmla="*/ 0 w 10000"/>
                    <a:gd name="connsiteY1" fmla="*/ 3102 h 10000"/>
                    <a:gd name="connsiteX2" fmla="*/ 1834 w 10000"/>
                    <a:gd name="connsiteY2" fmla="*/ 2765 h 10000"/>
                    <a:gd name="connsiteX3" fmla="*/ 2079 w 10000"/>
                    <a:gd name="connsiteY3" fmla="*/ 2136 h 10000"/>
                    <a:gd name="connsiteX4" fmla="*/ 3138 w 10000"/>
                    <a:gd name="connsiteY4" fmla="*/ 3978 h 10000"/>
                    <a:gd name="connsiteX5" fmla="*/ 4736 w 10000"/>
                    <a:gd name="connsiteY5" fmla="*/ 3102 h 10000"/>
                    <a:gd name="connsiteX6" fmla="*/ 5821 w 10000"/>
                    <a:gd name="connsiteY6" fmla="*/ 0 h 10000"/>
                    <a:gd name="connsiteX7" fmla="*/ 6607 w 10000"/>
                    <a:gd name="connsiteY7" fmla="*/ 1093 h 10000"/>
                    <a:gd name="connsiteX8" fmla="*/ 10000 w 10000"/>
                    <a:gd name="connsiteY8" fmla="*/ 46 h 10000"/>
                    <a:gd name="connsiteX9" fmla="*/ 9951 w 10000"/>
                    <a:gd name="connsiteY9" fmla="*/ 3399 h 10000"/>
                    <a:gd name="connsiteX10" fmla="*/ 5555 w 10000"/>
                    <a:gd name="connsiteY10" fmla="*/ 4107 h 10000"/>
                    <a:gd name="connsiteX11" fmla="*/ 4914 w 10000"/>
                    <a:gd name="connsiteY11" fmla="*/ 5068 h 10000"/>
                    <a:gd name="connsiteX12" fmla="*/ 4200 w 10000"/>
                    <a:gd name="connsiteY12" fmla="*/ 4727 h 10000"/>
                    <a:gd name="connsiteX13" fmla="*/ 3666 w 10000"/>
                    <a:gd name="connsiteY13" fmla="*/ 10000 h 10000"/>
                    <a:gd name="connsiteX14" fmla="*/ 1290 w 10000"/>
                    <a:gd name="connsiteY14" fmla="*/ 3190 h 10000"/>
                    <a:gd name="connsiteX15" fmla="*/ 48 w 10000"/>
                    <a:gd name="connsiteY15" fmla="*/ 4764 h 10000"/>
                    <a:gd name="connsiteX0" fmla="*/ 48 w 10000"/>
                    <a:gd name="connsiteY0" fmla="*/ 4764 h 10000"/>
                    <a:gd name="connsiteX1" fmla="*/ 0 w 10000"/>
                    <a:gd name="connsiteY1" fmla="*/ 3102 h 10000"/>
                    <a:gd name="connsiteX2" fmla="*/ 1834 w 10000"/>
                    <a:gd name="connsiteY2" fmla="*/ 2765 h 10000"/>
                    <a:gd name="connsiteX3" fmla="*/ 2079 w 10000"/>
                    <a:gd name="connsiteY3" fmla="*/ 2136 h 10000"/>
                    <a:gd name="connsiteX4" fmla="*/ 3138 w 10000"/>
                    <a:gd name="connsiteY4" fmla="*/ 3978 h 10000"/>
                    <a:gd name="connsiteX5" fmla="*/ 4736 w 10000"/>
                    <a:gd name="connsiteY5" fmla="*/ 3102 h 10000"/>
                    <a:gd name="connsiteX6" fmla="*/ 5821 w 10000"/>
                    <a:gd name="connsiteY6" fmla="*/ 0 h 10000"/>
                    <a:gd name="connsiteX7" fmla="*/ 6607 w 10000"/>
                    <a:gd name="connsiteY7" fmla="*/ 1093 h 10000"/>
                    <a:gd name="connsiteX8" fmla="*/ 10000 w 10000"/>
                    <a:gd name="connsiteY8" fmla="*/ 46 h 10000"/>
                    <a:gd name="connsiteX9" fmla="*/ 9951 w 10000"/>
                    <a:gd name="connsiteY9" fmla="*/ 3399 h 10000"/>
                    <a:gd name="connsiteX10" fmla="*/ 5555 w 10000"/>
                    <a:gd name="connsiteY10" fmla="*/ 4107 h 10000"/>
                    <a:gd name="connsiteX11" fmla="*/ 4914 w 10000"/>
                    <a:gd name="connsiteY11" fmla="*/ 5068 h 10000"/>
                    <a:gd name="connsiteX12" fmla="*/ 4200 w 10000"/>
                    <a:gd name="connsiteY12" fmla="*/ 4727 h 10000"/>
                    <a:gd name="connsiteX13" fmla="*/ 3840 w 10000"/>
                    <a:gd name="connsiteY13" fmla="*/ 8130 h 10000"/>
                    <a:gd name="connsiteX14" fmla="*/ 3666 w 10000"/>
                    <a:gd name="connsiteY14" fmla="*/ 10000 h 10000"/>
                    <a:gd name="connsiteX15" fmla="*/ 1290 w 10000"/>
                    <a:gd name="connsiteY15" fmla="*/ 3190 h 10000"/>
                    <a:gd name="connsiteX16" fmla="*/ 48 w 10000"/>
                    <a:gd name="connsiteY16" fmla="*/ 4764 h 10000"/>
                    <a:gd name="connsiteX0" fmla="*/ 48 w 10000"/>
                    <a:gd name="connsiteY0" fmla="*/ 4764 h 10000"/>
                    <a:gd name="connsiteX1" fmla="*/ 0 w 10000"/>
                    <a:gd name="connsiteY1" fmla="*/ 3102 h 10000"/>
                    <a:gd name="connsiteX2" fmla="*/ 1834 w 10000"/>
                    <a:gd name="connsiteY2" fmla="*/ 2765 h 10000"/>
                    <a:gd name="connsiteX3" fmla="*/ 2079 w 10000"/>
                    <a:gd name="connsiteY3" fmla="*/ 2136 h 10000"/>
                    <a:gd name="connsiteX4" fmla="*/ 3138 w 10000"/>
                    <a:gd name="connsiteY4" fmla="*/ 3978 h 10000"/>
                    <a:gd name="connsiteX5" fmla="*/ 4736 w 10000"/>
                    <a:gd name="connsiteY5" fmla="*/ 3102 h 10000"/>
                    <a:gd name="connsiteX6" fmla="*/ 5821 w 10000"/>
                    <a:gd name="connsiteY6" fmla="*/ 0 h 10000"/>
                    <a:gd name="connsiteX7" fmla="*/ 6607 w 10000"/>
                    <a:gd name="connsiteY7" fmla="*/ 1093 h 10000"/>
                    <a:gd name="connsiteX8" fmla="*/ 10000 w 10000"/>
                    <a:gd name="connsiteY8" fmla="*/ 46 h 10000"/>
                    <a:gd name="connsiteX9" fmla="*/ 9951 w 10000"/>
                    <a:gd name="connsiteY9" fmla="*/ 3399 h 10000"/>
                    <a:gd name="connsiteX10" fmla="*/ 5555 w 10000"/>
                    <a:gd name="connsiteY10" fmla="*/ 4107 h 10000"/>
                    <a:gd name="connsiteX11" fmla="*/ 4914 w 10000"/>
                    <a:gd name="connsiteY11" fmla="*/ 5068 h 10000"/>
                    <a:gd name="connsiteX12" fmla="*/ 4200 w 10000"/>
                    <a:gd name="connsiteY12" fmla="*/ 4727 h 10000"/>
                    <a:gd name="connsiteX13" fmla="*/ 5627 w 10000"/>
                    <a:gd name="connsiteY13" fmla="*/ 9764 h 10000"/>
                    <a:gd name="connsiteX14" fmla="*/ 3666 w 10000"/>
                    <a:gd name="connsiteY14" fmla="*/ 10000 h 10000"/>
                    <a:gd name="connsiteX15" fmla="*/ 1290 w 10000"/>
                    <a:gd name="connsiteY15" fmla="*/ 3190 h 10000"/>
                    <a:gd name="connsiteX16" fmla="*/ 48 w 10000"/>
                    <a:gd name="connsiteY16" fmla="*/ 4764 h 10000"/>
                    <a:gd name="connsiteX0" fmla="*/ 48 w 10000"/>
                    <a:gd name="connsiteY0" fmla="*/ 4764 h 10000"/>
                    <a:gd name="connsiteX1" fmla="*/ 0 w 10000"/>
                    <a:gd name="connsiteY1" fmla="*/ 3102 h 10000"/>
                    <a:gd name="connsiteX2" fmla="*/ 1834 w 10000"/>
                    <a:gd name="connsiteY2" fmla="*/ 2765 h 10000"/>
                    <a:gd name="connsiteX3" fmla="*/ 2079 w 10000"/>
                    <a:gd name="connsiteY3" fmla="*/ 2136 h 10000"/>
                    <a:gd name="connsiteX4" fmla="*/ 3138 w 10000"/>
                    <a:gd name="connsiteY4" fmla="*/ 3978 h 10000"/>
                    <a:gd name="connsiteX5" fmla="*/ 4736 w 10000"/>
                    <a:gd name="connsiteY5" fmla="*/ 3102 h 10000"/>
                    <a:gd name="connsiteX6" fmla="*/ 5821 w 10000"/>
                    <a:gd name="connsiteY6" fmla="*/ 0 h 10000"/>
                    <a:gd name="connsiteX7" fmla="*/ 6607 w 10000"/>
                    <a:gd name="connsiteY7" fmla="*/ 1093 h 10000"/>
                    <a:gd name="connsiteX8" fmla="*/ 10000 w 10000"/>
                    <a:gd name="connsiteY8" fmla="*/ 46 h 10000"/>
                    <a:gd name="connsiteX9" fmla="*/ 9951 w 10000"/>
                    <a:gd name="connsiteY9" fmla="*/ 3399 h 10000"/>
                    <a:gd name="connsiteX10" fmla="*/ 5555 w 10000"/>
                    <a:gd name="connsiteY10" fmla="*/ 4107 h 10000"/>
                    <a:gd name="connsiteX11" fmla="*/ 4914 w 10000"/>
                    <a:gd name="connsiteY11" fmla="*/ 5068 h 10000"/>
                    <a:gd name="connsiteX12" fmla="*/ 4200 w 10000"/>
                    <a:gd name="connsiteY12" fmla="*/ 4727 h 10000"/>
                    <a:gd name="connsiteX13" fmla="*/ 4613 w 10000"/>
                    <a:gd name="connsiteY13" fmla="*/ 6203 h 10000"/>
                    <a:gd name="connsiteX14" fmla="*/ 5627 w 10000"/>
                    <a:gd name="connsiteY14" fmla="*/ 9764 h 10000"/>
                    <a:gd name="connsiteX15" fmla="*/ 3666 w 10000"/>
                    <a:gd name="connsiteY15" fmla="*/ 10000 h 10000"/>
                    <a:gd name="connsiteX16" fmla="*/ 1290 w 10000"/>
                    <a:gd name="connsiteY16" fmla="*/ 3190 h 10000"/>
                    <a:gd name="connsiteX17" fmla="*/ 48 w 10000"/>
                    <a:gd name="connsiteY17" fmla="*/ 4764 h 10000"/>
                    <a:gd name="connsiteX0" fmla="*/ 48 w 10000"/>
                    <a:gd name="connsiteY0" fmla="*/ 4764 h 10000"/>
                    <a:gd name="connsiteX1" fmla="*/ 0 w 10000"/>
                    <a:gd name="connsiteY1" fmla="*/ 3102 h 10000"/>
                    <a:gd name="connsiteX2" fmla="*/ 1834 w 10000"/>
                    <a:gd name="connsiteY2" fmla="*/ 2765 h 10000"/>
                    <a:gd name="connsiteX3" fmla="*/ 2079 w 10000"/>
                    <a:gd name="connsiteY3" fmla="*/ 2136 h 10000"/>
                    <a:gd name="connsiteX4" fmla="*/ 3138 w 10000"/>
                    <a:gd name="connsiteY4" fmla="*/ 3978 h 10000"/>
                    <a:gd name="connsiteX5" fmla="*/ 4736 w 10000"/>
                    <a:gd name="connsiteY5" fmla="*/ 3102 h 10000"/>
                    <a:gd name="connsiteX6" fmla="*/ 5821 w 10000"/>
                    <a:gd name="connsiteY6" fmla="*/ 0 h 10000"/>
                    <a:gd name="connsiteX7" fmla="*/ 6607 w 10000"/>
                    <a:gd name="connsiteY7" fmla="*/ 1093 h 10000"/>
                    <a:gd name="connsiteX8" fmla="*/ 10000 w 10000"/>
                    <a:gd name="connsiteY8" fmla="*/ 46 h 10000"/>
                    <a:gd name="connsiteX9" fmla="*/ 9951 w 10000"/>
                    <a:gd name="connsiteY9" fmla="*/ 3399 h 10000"/>
                    <a:gd name="connsiteX10" fmla="*/ 5555 w 10000"/>
                    <a:gd name="connsiteY10" fmla="*/ 4107 h 10000"/>
                    <a:gd name="connsiteX11" fmla="*/ 4914 w 10000"/>
                    <a:gd name="connsiteY11" fmla="*/ 5068 h 10000"/>
                    <a:gd name="connsiteX12" fmla="*/ 4200 w 10000"/>
                    <a:gd name="connsiteY12" fmla="*/ 4727 h 10000"/>
                    <a:gd name="connsiteX13" fmla="*/ 4154 w 10000"/>
                    <a:gd name="connsiteY13" fmla="*/ 6287 h 10000"/>
                    <a:gd name="connsiteX14" fmla="*/ 5627 w 10000"/>
                    <a:gd name="connsiteY14" fmla="*/ 9764 h 10000"/>
                    <a:gd name="connsiteX15" fmla="*/ 3666 w 10000"/>
                    <a:gd name="connsiteY15" fmla="*/ 10000 h 10000"/>
                    <a:gd name="connsiteX16" fmla="*/ 1290 w 10000"/>
                    <a:gd name="connsiteY16" fmla="*/ 3190 h 10000"/>
                    <a:gd name="connsiteX17" fmla="*/ 48 w 10000"/>
                    <a:gd name="connsiteY17" fmla="*/ 4764 h 10000"/>
                    <a:gd name="connsiteX0" fmla="*/ 48 w 10000"/>
                    <a:gd name="connsiteY0" fmla="*/ 4764 h 14918"/>
                    <a:gd name="connsiteX1" fmla="*/ 0 w 10000"/>
                    <a:gd name="connsiteY1" fmla="*/ 3102 h 14918"/>
                    <a:gd name="connsiteX2" fmla="*/ 1834 w 10000"/>
                    <a:gd name="connsiteY2" fmla="*/ 2765 h 14918"/>
                    <a:gd name="connsiteX3" fmla="*/ 2079 w 10000"/>
                    <a:gd name="connsiteY3" fmla="*/ 2136 h 14918"/>
                    <a:gd name="connsiteX4" fmla="*/ 3138 w 10000"/>
                    <a:gd name="connsiteY4" fmla="*/ 3978 h 14918"/>
                    <a:gd name="connsiteX5" fmla="*/ 4736 w 10000"/>
                    <a:gd name="connsiteY5" fmla="*/ 3102 h 14918"/>
                    <a:gd name="connsiteX6" fmla="*/ 5821 w 10000"/>
                    <a:gd name="connsiteY6" fmla="*/ 0 h 14918"/>
                    <a:gd name="connsiteX7" fmla="*/ 6607 w 10000"/>
                    <a:gd name="connsiteY7" fmla="*/ 1093 h 14918"/>
                    <a:gd name="connsiteX8" fmla="*/ 10000 w 10000"/>
                    <a:gd name="connsiteY8" fmla="*/ 46 h 14918"/>
                    <a:gd name="connsiteX9" fmla="*/ 9951 w 10000"/>
                    <a:gd name="connsiteY9" fmla="*/ 3399 h 14918"/>
                    <a:gd name="connsiteX10" fmla="*/ 5555 w 10000"/>
                    <a:gd name="connsiteY10" fmla="*/ 4107 h 14918"/>
                    <a:gd name="connsiteX11" fmla="*/ 4914 w 10000"/>
                    <a:gd name="connsiteY11" fmla="*/ 5068 h 14918"/>
                    <a:gd name="connsiteX12" fmla="*/ 4200 w 10000"/>
                    <a:gd name="connsiteY12" fmla="*/ 4727 h 14918"/>
                    <a:gd name="connsiteX13" fmla="*/ 4154 w 10000"/>
                    <a:gd name="connsiteY13" fmla="*/ 6287 h 14918"/>
                    <a:gd name="connsiteX14" fmla="*/ 9516 w 10000"/>
                    <a:gd name="connsiteY14" fmla="*/ 14918 h 14918"/>
                    <a:gd name="connsiteX15" fmla="*/ 3666 w 10000"/>
                    <a:gd name="connsiteY15" fmla="*/ 10000 h 14918"/>
                    <a:gd name="connsiteX16" fmla="*/ 1290 w 10000"/>
                    <a:gd name="connsiteY16" fmla="*/ 3190 h 14918"/>
                    <a:gd name="connsiteX17" fmla="*/ 48 w 10000"/>
                    <a:gd name="connsiteY17" fmla="*/ 4764 h 14918"/>
                    <a:gd name="connsiteX0" fmla="*/ 48 w 10000"/>
                    <a:gd name="connsiteY0" fmla="*/ 4764 h 16343"/>
                    <a:gd name="connsiteX1" fmla="*/ 0 w 10000"/>
                    <a:gd name="connsiteY1" fmla="*/ 3102 h 16343"/>
                    <a:gd name="connsiteX2" fmla="*/ 1834 w 10000"/>
                    <a:gd name="connsiteY2" fmla="*/ 2765 h 16343"/>
                    <a:gd name="connsiteX3" fmla="*/ 2079 w 10000"/>
                    <a:gd name="connsiteY3" fmla="*/ 2136 h 16343"/>
                    <a:gd name="connsiteX4" fmla="*/ 3138 w 10000"/>
                    <a:gd name="connsiteY4" fmla="*/ 3978 h 16343"/>
                    <a:gd name="connsiteX5" fmla="*/ 4736 w 10000"/>
                    <a:gd name="connsiteY5" fmla="*/ 3102 h 16343"/>
                    <a:gd name="connsiteX6" fmla="*/ 5821 w 10000"/>
                    <a:gd name="connsiteY6" fmla="*/ 0 h 16343"/>
                    <a:gd name="connsiteX7" fmla="*/ 6607 w 10000"/>
                    <a:gd name="connsiteY7" fmla="*/ 1093 h 16343"/>
                    <a:gd name="connsiteX8" fmla="*/ 10000 w 10000"/>
                    <a:gd name="connsiteY8" fmla="*/ 46 h 16343"/>
                    <a:gd name="connsiteX9" fmla="*/ 9951 w 10000"/>
                    <a:gd name="connsiteY9" fmla="*/ 3399 h 16343"/>
                    <a:gd name="connsiteX10" fmla="*/ 5555 w 10000"/>
                    <a:gd name="connsiteY10" fmla="*/ 4107 h 16343"/>
                    <a:gd name="connsiteX11" fmla="*/ 4914 w 10000"/>
                    <a:gd name="connsiteY11" fmla="*/ 5068 h 16343"/>
                    <a:gd name="connsiteX12" fmla="*/ 4200 w 10000"/>
                    <a:gd name="connsiteY12" fmla="*/ 4727 h 16343"/>
                    <a:gd name="connsiteX13" fmla="*/ 4154 w 10000"/>
                    <a:gd name="connsiteY13" fmla="*/ 6287 h 16343"/>
                    <a:gd name="connsiteX14" fmla="*/ 8622 w 10000"/>
                    <a:gd name="connsiteY14" fmla="*/ 16343 h 16343"/>
                    <a:gd name="connsiteX15" fmla="*/ 3666 w 10000"/>
                    <a:gd name="connsiteY15" fmla="*/ 10000 h 16343"/>
                    <a:gd name="connsiteX16" fmla="*/ 1290 w 10000"/>
                    <a:gd name="connsiteY16" fmla="*/ 3190 h 16343"/>
                    <a:gd name="connsiteX17" fmla="*/ 48 w 10000"/>
                    <a:gd name="connsiteY17" fmla="*/ 4764 h 16343"/>
                    <a:gd name="connsiteX0" fmla="*/ 48 w 10000"/>
                    <a:gd name="connsiteY0" fmla="*/ 4764 h 16343"/>
                    <a:gd name="connsiteX1" fmla="*/ 0 w 10000"/>
                    <a:gd name="connsiteY1" fmla="*/ 3102 h 16343"/>
                    <a:gd name="connsiteX2" fmla="*/ 1834 w 10000"/>
                    <a:gd name="connsiteY2" fmla="*/ 2765 h 16343"/>
                    <a:gd name="connsiteX3" fmla="*/ 2079 w 10000"/>
                    <a:gd name="connsiteY3" fmla="*/ 2136 h 16343"/>
                    <a:gd name="connsiteX4" fmla="*/ 3138 w 10000"/>
                    <a:gd name="connsiteY4" fmla="*/ 3978 h 16343"/>
                    <a:gd name="connsiteX5" fmla="*/ 4736 w 10000"/>
                    <a:gd name="connsiteY5" fmla="*/ 3102 h 16343"/>
                    <a:gd name="connsiteX6" fmla="*/ 5821 w 10000"/>
                    <a:gd name="connsiteY6" fmla="*/ 0 h 16343"/>
                    <a:gd name="connsiteX7" fmla="*/ 6607 w 10000"/>
                    <a:gd name="connsiteY7" fmla="*/ 1093 h 16343"/>
                    <a:gd name="connsiteX8" fmla="*/ 10000 w 10000"/>
                    <a:gd name="connsiteY8" fmla="*/ 46 h 16343"/>
                    <a:gd name="connsiteX9" fmla="*/ 9951 w 10000"/>
                    <a:gd name="connsiteY9" fmla="*/ 3399 h 16343"/>
                    <a:gd name="connsiteX10" fmla="*/ 5555 w 10000"/>
                    <a:gd name="connsiteY10" fmla="*/ 4107 h 16343"/>
                    <a:gd name="connsiteX11" fmla="*/ 4914 w 10000"/>
                    <a:gd name="connsiteY11" fmla="*/ 5068 h 16343"/>
                    <a:gd name="connsiteX12" fmla="*/ 4200 w 10000"/>
                    <a:gd name="connsiteY12" fmla="*/ 4727 h 16343"/>
                    <a:gd name="connsiteX13" fmla="*/ 4154 w 10000"/>
                    <a:gd name="connsiteY13" fmla="*/ 6287 h 16343"/>
                    <a:gd name="connsiteX14" fmla="*/ 8622 w 10000"/>
                    <a:gd name="connsiteY14" fmla="*/ 16343 h 16343"/>
                    <a:gd name="connsiteX15" fmla="*/ 3666 w 10000"/>
                    <a:gd name="connsiteY15" fmla="*/ 10000 h 16343"/>
                    <a:gd name="connsiteX16" fmla="*/ 1290 w 10000"/>
                    <a:gd name="connsiteY16" fmla="*/ 3190 h 16343"/>
                    <a:gd name="connsiteX17" fmla="*/ 48 w 10000"/>
                    <a:gd name="connsiteY17" fmla="*/ 4764 h 16343"/>
                    <a:gd name="connsiteX0" fmla="*/ 48 w 10000"/>
                    <a:gd name="connsiteY0" fmla="*/ 4764 h 16343"/>
                    <a:gd name="connsiteX1" fmla="*/ 0 w 10000"/>
                    <a:gd name="connsiteY1" fmla="*/ 3102 h 16343"/>
                    <a:gd name="connsiteX2" fmla="*/ 1834 w 10000"/>
                    <a:gd name="connsiteY2" fmla="*/ 2765 h 16343"/>
                    <a:gd name="connsiteX3" fmla="*/ 2079 w 10000"/>
                    <a:gd name="connsiteY3" fmla="*/ 2136 h 16343"/>
                    <a:gd name="connsiteX4" fmla="*/ 3138 w 10000"/>
                    <a:gd name="connsiteY4" fmla="*/ 3978 h 16343"/>
                    <a:gd name="connsiteX5" fmla="*/ 4736 w 10000"/>
                    <a:gd name="connsiteY5" fmla="*/ 3102 h 16343"/>
                    <a:gd name="connsiteX6" fmla="*/ 5821 w 10000"/>
                    <a:gd name="connsiteY6" fmla="*/ 0 h 16343"/>
                    <a:gd name="connsiteX7" fmla="*/ 6607 w 10000"/>
                    <a:gd name="connsiteY7" fmla="*/ 1093 h 16343"/>
                    <a:gd name="connsiteX8" fmla="*/ 10000 w 10000"/>
                    <a:gd name="connsiteY8" fmla="*/ 46 h 16343"/>
                    <a:gd name="connsiteX9" fmla="*/ 9951 w 10000"/>
                    <a:gd name="connsiteY9" fmla="*/ 3399 h 16343"/>
                    <a:gd name="connsiteX10" fmla="*/ 5555 w 10000"/>
                    <a:gd name="connsiteY10" fmla="*/ 4107 h 16343"/>
                    <a:gd name="connsiteX11" fmla="*/ 4914 w 10000"/>
                    <a:gd name="connsiteY11" fmla="*/ 5068 h 16343"/>
                    <a:gd name="connsiteX12" fmla="*/ 4200 w 10000"/>
                    <a:gd name="connsiteY12" fmla="*/ 4727 h 16343"/>
                    <a:gd name="connsiteX13" fmla="*/ 4154 w 10000"/>
                    <a:gd name="connsiteY13" fmla="*/ 6287 h 16343"/>
                    <a:gd name="connsiteX14" fmla="*/ 8622 w 10000"/>
                    <a:gd name="connsiteY14" fmla="*/ 16343 h 16343"/>
                    <a:gd name="connsiteX15" fmla="*/ 3666 w 10000"/>
                    <a:gd name="connsiteY15" fmla="*/ 10000 h 16343"/>
                    <a:gd name="connsiteX16" fmla="*/ 1290 w 10000"/>
                    <a:gd name="connsiteY16" fmla="*/ 3190 h 16343"/>
                    <a:gd name="connsiteX17" fmla="*/ 48 w 10000"/>
                    <a:gd name="connsiteY17" fmla="*/ 4764 h 16343"/>
                    <a:gd name="connsiteX0" fmla="*/ 48 w 10000"/>
                    <a:gd name="connsiteY0" fmla="*/ 4764 h 16343"/>
                    <a:gd name="connsiteX1" fmla="*/ 0 w 10000"/>
                    <a:gd name="connsiteY1" fmla="*/ 3102 h 16343"/>
                    <a:gd name="connsiteX2" fmla="*/ 1834 w 10000"/>
                    <a:gd name="connsiteY2" fmla="*/ 2765 h 16343"/>
                    <a:gd name="connsiteX3" fmla="*/ 2079 w 10000"/>
                    <a:gd name="connsiteY3" fmla="*/ 2136 h 16343"/>
                    <a:gd name="connsiteX4" fmla="*/ 3138 w 10000"/>
                    <a:gd name="connsiteY4" fmla="*/ 3978 h 16343"/>
                    <a:gd name="connsiteX5" fmla="*/ 4736 w 10000"/>
                    <a:gd name="connsiteY5" fmla="*/ 3102 h 16343"/>
                    <a:gd name="connsiteX6" fmla="*/ 5821 w 10000"/>
                    <a:gd name="connsiteY6" fmla="*/ 0 h 16343"/>
                    <a:gd name="connsiteX7" fmla="*/ 6607 w 10000"/>
                    <a:gd name="connsiteY7" fmla="*/ 1093 h 16343"/>
                    <a:gd name="connsiteX8" fmla="*/ 10000 w 10000"/>
                    <a:gd name="connsiteY8" fmla="*/ 46 h 16343"/>
                    <a:gd name="connsiteX9" fmla="*/ 9951 w 10000"/>
                    <a:gd name="connsiteY9" fmla="*/ 3399 h 16343"/>
                    <a:gd name="connsiteX10" fmla="*/ 5555 w 10000"/>
                    <a:gd name="connsiteY10" fmla="*/ 4107 h 16343"/>
                    <a:gd name="connsiteX11" fmla="*/ 4914 w 10000"/>
                    <a:gd name="connsiteY11" fmla="*/ 5068 h 16343"/>
                    <a:gd name="connsiteX12" fmla="*/ 4200 w 10000"/>
                    <a:gd name="connsiteY12" fmla="*/ 4727 h 16343"/>
                    <a:gd name="connsiteX13" fmla="*/ 4154 w 10000"/>
                    <a:gd name="connsiteY13" fmla="*/ 6287 h 16343"/>
                    <a:gd name="connsiteX14" fmla="*/ 8622 w 10000"/>
                    <a:gd name="connsiteY14" fmla="*/ 16343 h 16343"/>
                    <a:gd name="connsiteX15" fmla="*/ 3666 w 10000"/>
                    <a:gd name="connsiteY15" fmla="*/ 10000 h 16343"/>
                    <a:gd name="connsiteX16" fmla="*/ 1290 w 10000"/>
                    <a:gd name="connsiteY16" fmla="*/ 3190 h 16343"/>
                    <a:gd name="connsiteX17" fmla="*/ 48 w 10000"/>
                    <a:gd name="connsiteY17" fmla="*/ 4764 h 16343"/>
                    <a:gd name="connsiteX0" fmla="*/ 48 w 10000"/>
                    <a:gd name="connsiteY0" fmla="*/ 4764 h 16343"/>
                    <a:gd name="connsiteX1" fmla="*/ 0 w 10000"/>
                    <a:gd name="connsiteY1" fmla="*/ 3102 h 16343"/>
                    <a:gd name="connsiteX2" fmla="*/ 1834 w 10000"/>
                    <a:gd name="connsiteY2" fmla="*/ 2765 h 16343"/>
                    <a:gd name="connsiteX3" fmla="*/ 2079 w 10000"/>
                    <a:gd name="connsiteY3" fmla="*/ 2136 h 16343"/>
                    <a:gd name="connsiteX4" fmla="*/ 3138 w 10000"/>
                    <a:gd name="connsiteY4" fmla="*/ 3978 h 16343"/>
                    <a:gd name="connsiteX5" fmla="*/ 4736 w 10000"/>
                    <a:gd name="connsiteY5" fmla="*/ 3102 h 16343"/>
                    <a:gd name="connsiteX6" fmla="*/ 5821 w 10000"/>
                    <a:gd name="connsiteY6" fmla="*/ 0 h 16343"/>
                    <a:gd name="connsiteX7" fmla="*/ 6607 w 10000"/>
                    <a:gd name="connsiteY7" fmla="*/ 1093 h 16343"/>
                    <a:gd name="connsiteX8" fmla="*/ 10000 w 10000"/>
                    <a:gd name="connsiteY8" fmla="*/ 46 h 16343"/>
                    <a:gd name="connsiteX9" fmla="*/ 9951 w 10000"/>
                    <a:gd name="connsiteY9" fmla="*/ 3399 h 16343"/>
                    <a:gd name="connsiteX10" fmla="*/ 5555 w 10000"/>
                    <a:gd name="connsiteY10" fmla="*/ 4107 h 16343"/>
                    <a:gd name="connsiteX11" fmla="*/ 4914 w 10000"/>
                    <a:gd name="connsiteY11" fmla="*/ 5068 h 16343"/>
                    <a:gd name="connsiteX12" fmla="*/ 4200 w 10000"/>
                    <a:gd name="connsiteY12" fmla="*/ 4727 h 16343"/>
                    <a:gd name="connsiteX13" fmla="*/ 4154 w 10000"/>
                    <a:gd name="connsiteY13" fmla="*/ 6287 h 16343"/>
                    <a:gd name="connsiteX14" fmla="*/ 8622 w 10000"/>
                    <a:gd name="connsiteY14" fmla="*/ 16343 h 16343"/>
                    <a:gd name="connsiteX15" fmla="*/ 3666 w 10000"/>
                    <a:gd name="connsiteY15" fmla="*/ 10000 h 16343"/>
                    <a:gd name="connsiteX16" fmla="*/ 1290 w 10000"/>
                    <a:gd name="connsiteY16" fmla="*/ 3190 h 16343"/>
                    <a:gd name="connsiteX17" fmla="*/ 48 w 10000"/>
                    <a:gd name="connsiteY17" fmla="*/ 4764 h 16343"/>
                    <a:gd name="connsiteX0" fmla="*/ 48 w 10000"/>
                    <a:gd name="connsiteY0" fmla="*/ 4764 h 16343"/>
                    <a:gd name="connsiteX1" fmla="*/ 0 w 10000"/>
                    <a:gd name="connsiteY1" fmla="*/ 3102 h 16343"/>
                    <a:gd name="connsiteX2" fmla="*/ 1834 w 10000"/>
                    <a:gd name="connsiteY2" fmla="*/ 2765 h 16343"/>
                    <a:gd name="connsiteX3" fmla="*/ 2079 w 10000"/>
                    <a:gd name="connsiteY3" fmla="*/ 2136 h 16343"/>
                    <a:gd name="connsiteX4" fmla="*/ 3138 w 10000"/>
                    <a:gd name="connsiteY4" fmla="*/ 3978 h 16343"/>
                    <a:gd name="connsiteX5" fmla="*/ 4736 w 10000"/>
                    <a:gd name="connsiteY5" fmla="*/ 3102 h 16343"/>
                    <a:gd name="connsiteX6" fmla="*/ 5821 w 10000"/>
                    <a:gd name="connsiteY6" fmla="*/ 0 h 16343"/>
                    <a:gd name="connsiteX7" fmla="*/ 6607 w 10000"/>
                    <a:gd name="connsiteY7" fmla="*/ 1093 h 16343"/>
                    <a:gd name="connsiteX8" fmla="*/ 10000 w 10000"/>
                    <a:gd name="connsiteY8" fmla="*/ 46 h 16343"/>
                    <a:gd name="connsiteX9" fmla="*/ 9951 w 10000"/>
                    <a:gd name="connsiteY9" fmla="*/ 3399 h 16343"/>
                    <a:gd name="connsiteX10" fmla="*/ 5555 w 10000"/>
                    <a:gd name="connsiteY10" fmla="*/ 4107 h 16343"/>
                    <a:gd name="connsiteX11" fmla="*/ 4914 w 10000"/>
                    <a:gd name="connsiteY11" fmla="*/ 5068 h 16343"/>
                    <a:gd name="connsiteX12" fmla="*/ 4200 w 10000"/>
                    <a:gd name="connsiteY12" fmla="*/ 4727 h 16343"/>
                    <a:gd name="connsiteX13" fmla="*/ 4154 w 10000"/>
                    <a:gd name="connsiteY13" fmla="*/ 6287 h 16343"/>
                    <a:gd name="connsiteX14" fmla="*/ 8622 w 10000"/>
                    <a:gd name="connsiteY14" fmla="*/ 16343 h 16343"/>
                    <a:gd name="connsiteX15" fmla="*/ 3666 w 10000"/>
                    <a:gd name="connsiteY15" fmla="*/ 10000 h 16343"/>
                    <a:gd name="connsiteX16" fmla="*/ 1290 w 10000"/>
                    <a:gd name="connsiteY16" fmla="*/ 3190 h 16343"/>
                    <a:gd name="connsiteX17" fmla="*/ 48 w 10000"/>
                    <a:gd name="connsiteY17" fmla="*/ 4764 h 16343"/>
                    <a:gd name="connsiteX0" fmla="*/ 48 w 10000"/>
                    <a:gd name="connsiteY0" fmla="*/ 4764 h 16343"/>
                    <a:gd name="connsiteX1" fmla="*/ 0 w 10000"/>
                    <a:gd name="connsiteY1" fmla="*/ 3102 h 16343"/>
                    <a:gd name="connsiteX2" fmla="*/ 1834 w 10000"/>
                    <a:gd name="connsiteY2" fmla="*/ 2765 h 16343"/>
                    <a:gd name="connsiteX3" fmla="*/ 2079 w 10000"/>
                    <a:gd name="connsiteY3" fmla="*/ 2136 h 16343"/>
                    <a:gd name="connsiteX4" fmla="*/ 3138 w 10000"/>
                    <a:gd name="connsiteY4" fmla="*/ 3978 h 16343"/>
                    <a:gd name="connsiteX5" fmla="*/ 4736 w 10000"/>
                    <a:gd name="connsiteY5" fmla="*/ 3102 h 16343"/>
                    <a:gd name="connsiteX6" fmla="*/ 5821 w 10000"/>
                    <a:gd name="connsiteY6" fmla="*/ 0 h 16343"/>
                    <a:gd name="connsiteX7" fmla="*/ 6607 w 10000"/>
                    <a:gd name="connsiteY7" fmla="*/ 1093 h 16343"/>
                    <a:gd name="connsiteX8" fmla="*/ 10000 w 10000"/>
                    <a:gd name="connsiteY8" fmla="*/ 46 h 16343"/>
                    <a:gd name="connsiteX9" fmla="*/ 9951 w 10000"/>
                    <a:gd name="connsiteY9" fmla="*/ 3399 h 16343"/>
                    <a:gd name="connsiteX10" fmla="*/ 5555 w 10000"/>
                    <a:gd name="connsiteY10" fmla="*/ 4107 h 16343"/>
                    <a:gd name="connsiteX11" fmla="*/ 4914 w 10000"/>
                    <a:gd name="connsiteY11" fmla="*/ 5068 h 16343"/>
                    <a:gd name="connsiteX12" fmla="*/ 4200 w 10000"/>
                    <a:gd name="connsiteY12" fmla="*/ 4727 h 16343"/>
                    <a:gd name="connsiteX13" fmla="*/ 4154 w 10000"/>
                    <a:gd name="connsiteY13" fmla="*/ 6287 h 16343"/>
                    <a:gd name="connsiteX14" fmla="*/ 8622 w 10000"/>
                    <a:gd name="connsiteY14" fmla="*/ 16343 h 16343"/>
                    <a:gd name="connsiteX15" fmla="*/ 3666 w 10000"/>
                    <a:gd name="connsiteY15" fmla="*/ 10000 h 16343"/>
                    <a:gd name="connsiteX16" fmla="*/ 1290 w 10000"/>
                    <a:gd name="connsiteY16" fmla="*/ 3190 h 16343"/>
                    <a:gd name="connsiteX17" fmla="*/ 48 w 10000"/>
                    <a:gd name="connsiteY17" fmla="*/ 4764 h 16343"/>
                    <a:gd name="connsiteX0" fmla="*/ 48 w 10000"/>
                    <a:gd name="connsiteY0" fmla="*/ 4764 h 16343"/>
                    <a:gd name="connsiteX1" fmla="*/ 0 w 10000"/>
                    <a:gd name="connsiteY1" fmla="*/ 3102 h 16343"/>
                    <a:gd name="connsiteX2" fmla="*/ 1834 w 10000"/>
                    <a:gd name="connsiteY2" fmla="*/ 2765 h 16343"/>
                    <a:gd name="connsiteX3" fmla="*/ 2079 w 10000"/>
                    <a:gd name="connsiteY3" fmla="*/ 2136 h 16343"/>
                    <a:gd name="connsiteX4" fmla="*/ 3138 w 10000"/>
                    <a:gd name="connsiteY4" fmla="*/ 3978 h 16343"/>
                    <a:gd name="connsiteX5" fmla="*/ 4736 w 10000"/>
                    <a:gd name="connsiteY5" fmla="*/ 3102 h 16343"/>
                    <a:gd name="connsiteX6" fmla="*/ 5821 w 10000"/>
                    <a:gd name="connsiteY6" fmla="*/ 0 h 16343"/>
                    <a:gd name="connsiteX7" fmla="*/ 6607 w 10000"/>
                    <a:gd name="connsiteY7" fmla="*/ 1093 h 16343"/>
                    <a:gd name="connsiteX8" fmla="*/ 10000 w 10000"/>
                    <a:gd name="connsiteY8" fmla="*/ 46 h 16343"/>
                    <a:gd name="connsiteX9" fmla="*/ 9951 w 10000"/>
                    <a:gd name="connsiteY9" fmla="*/ 3399 h 16343"/>
                    <a:gd name="connsiteX10" fmla="*/ 5555 w 10000"/>
                    <a:gd name="connsiteY10" fmla="*/ 4107 h 16343"/>
                    <a:gd name="connsiteX11" fmla="*/ 4914 w 10000"/>
                    <a:gd name="connsiteY11" fmla="*/ 5068 h 16343"/>
                    <a:gd name="connsiteX12" fmla="*/ 4200 w 10000"/>
                    <a:gd name="connsiteY12" fmla="*/ 4727 h 16343"/>
                    <a:gd name="connsiteX13" fmla="*/ 4154 w 10000"/>
                    <a:gd name="connsiteY13" fmla="*/ 6287 h 16343"/>
                    <a:gd name="connsiteX14" fmla="*/ 8622 w 10000"/>
                    <a:gd name="connsiteY14" fmla="*/ 16343 h 16343"/>
                    <a:gd name="connsiteX15" fmla="*/ 3666 w 10000"/>
                    <a:gd name="connsiteY15" fmla="*/ 10000 h 16343"/>
                    <a:gd name="connsiteX16" fmla="*/ 1290 w 10000"/>
                    <a:gd name="connsiteY16" fmla="*/ 3190 h 16343"/>
                    <a:gd name="connsiteX17" fmla="*/ 48 w 10000"/>
                    <a:gd name="connsiteY17" fmla="*/ 4764 h 16343"/>
                    <a:gd name="connsiteX0" fmla="*/ 48 w 10000"/>
                    <a:gd name="connsiteY0" fmla="*/ 4764 h 16343"/>
                    <a:gd name="connsiteX1" fmla="*/ 0 w 10000"/>
                    <a:gd name="connsiteY1" fmla="*/ 3102 h 16343"/>
                    <a:gd name="connsiteX2" fmla="*/ 1834 w 10000"/>
                    <a:gd name="connsiteY2" fmla="*/ 2765 h 16343"/>
                    <a:gd name="connsiteX3" fmla="*/ 2079 w 10000"/>
                    <a:gd name="connsiteY3" fmla="*/ 2136 h 16343"/>
                    <a:gd name="connsiteX4" fmla="*/ 3138 w 10000"/>
                    <a:gd name="connsiteY4" fmla="*/ 3978 h 16343"/>
                    <a:gd name="connsiteX5" fmla="*/ 4736 w 10000"/>
                    <a:gd name="connsiteY5" fmla="*/ 3102 h 16343"/>
                    <a:gd name="connsiteX6" fmla="*/ 5821 w 10000"/>
                    <a:gd name="connsiteY6" fmla="*/ 0 h 16343"/>
                    <a:gd name="connsiteX7" fmla="*/ 6607 w 10000"/>
                    <a:gd name="connsiteY7" fmla="*/ 1093 h 16343"/>
                    <a:gd name="connsiteX8" fmla="*/ 10000 w 10000"/>
                    <a:gd name="connsiteY8" fmla="*/ 46 h 16343"/>
                    <a:gd name="connsiteX9" fmla="*/ 9951 w 10000"/>
                    <a:gd name="connsiteY9" fmla="*/ 3399 h 16343"/>
                    <a:gd name="connsiteX10" fmla="*/ 5555 w 10000"/>
                    <a:gd name="connsiteY10" fmla="*/ 4107 h 16343"/>
                    <a:gd name="connsiteX11" fmla="*/ 4914 w 10000"/>
                    <a:gd name="connsiteY11" fmla="*/ 5068 h 16343"/>
                    <a:gd name="connsiteX12" fmla="*/ 4200 w 10000"/>
                    <a:gd name="connsiteY12" fmla="*/ 4727 h 16343"/>
                    <a:gd name="connsiteX13" fmla="*/ 4154 w 10000"/>
                    <a:gd name="connsiteY13" fmla="*/ 6287 h 16343"/>
                    <a:gd name="connsiteX14" fmla="*/ 8622 w 10000"/>
                    <a:gd name="connsiteY14" fmla="*/ 16343 h 16343"/>
                    <a:gd name="connsiteX15" fmla="*/ 3666 w 10000"/>
                    <a:gd name="connsiteY15" fmla="*/ 10000 h 16343"/>
                    <a:gd name="connsiteX16" fmla="*/ 1290 w 10000"/>
                    <a:gd name="connsiteY16" fmla="*/ 3190 h 16343"/>
                    <a:gd name="connsiteX17" fmla="*/ 48 w 10000"/>
                    <a:gd name="connsiteY17" fmla="*/ 4764 h 1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6343">
                      <a:moveTo>
                        <a:pt x="48" y="4764"/>
                      </a:moveTo>
                      <a:cubicBezTo>
                        <a:pt x="7" y="3079"/>
                        <a:pt x="11" y="3910"/>
                        <a:pt x="0" y="3102"/>
                      </a:cubicBezTo>
                      <a:lnTo>
                        <a:pt x="1834" y="2765"/>
                      </a:lnTo>
                      <a:cubicBezTo>
                        <a:pt x="1933" y="2473"/>
                        <a:pt x="1980" y="2431"/>
                        <a:pt x="2079" y="2136"/>
                      </a:cubicBezTo>
                      <a:lnTo>
                        <a:pt x="3138" y="3978"/>
                      </a:lnTo>
                      <a:lnTo>
                        <a:pt x="4736" y="3102"/>
                      </a:lnTo>
                      <a:lnTo>
                        <a:pt x="5821" y="0"/>
                      </a:lnTo>
                      <a:lnTo>
                        <a:pt x="6607" y="1093"/>
                      </a:lnTo>
                      <a:lnTo>
                        <a:pt x="10000" y="46"/>
                      </a:lnTo>
                      <a:cubicBezTo>
                        <a:pt x="9905" y="3321"/>
                        <a:pt x="9975" y="1722"/>
                        <a:pt x="9951" y="3399"/>
                      </a:cubicBezTo>
                      <a:cubicBezTo>
                        <a:pt x="5526" y="4076"/>
                        <a:pt x="9937" y="3319"/>
                        <a:pt x="5555" y="4107"/>
                      </a:cubicBezTo>
                      <a:cubicBezTo>
                        <a:pt x="4965" y="5021"/>
                        <a:pt x="5522" y="4147"/>
                        <a:pt x="4914" y="5068"/>
                      </a:cubicBezTo>
                      <a:cubicBezTo>
                        <a:pt x="4305" y="4732"/>
                        <a:pt x="4232" y="4323"/>
                        <a:pt x="4200" y="4727"/>
                      </a:cubicBezTo>
                      <a:cubicBezTo>
                        <a:pt x="4185" y="5247"/>
                        <a:pt x="4169" y="5767"/>
                        <a:pt x="4154" y="6287"/>
                      </a:cubicBezTo>
                      <a:lnTo>
                        <a:pt x="8622" y="16343"/>
                      </a:lnTo>
                      <a:lnTo>
                        <a:pt x="3666" y="10000"/>
                      </a:lnTo>
                      <a:lnTo>
                        <a:pt x="1290" y="3190"/>
                      </a:lnTo>
                      <a:lnTo>
                        <a:pt x="48" y="4764"/>
                      </a:lnTo>
                      <a:close/>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78" name="Bulgaria">
                  <a:extLst>
                    <a:ext uri="{FF2B5EF4-FFF2-40B4-BE49-F238E27FC236}">
                      <a16:creationId xmlns:a16="http://schemas.microsoft.com/office/drawing/2014/main" id="{316930BA-2E29-664A-AD9A-8AF0095289BF}"/>
                    </a:ext>
                  </a:extLst>
                </p:cNvPr>
                <p:cNvSpPr>
                  <a:spLocks/>
                </p:cNvSpPr>
                <p:nvPr/>
              </p:nvSpPr>
              <p:spPr bwMode="gray">
                <a:xfrm>
                  <a:off x="5478476" y="4092722"/>
                  <a:ext cx="317407" cy="199602"/>
                </a:xfrm>
                <a:custGeom>
                  <a:avLst/>
                  <a:gdLst/>
                  <a:ahLst/>
                  <a:cxnLst>
                    <a:cxn ang="0">
                      <a:pos x="0" y="29"/>
                    </a:cxn>
                    <a:cxn ang="0">
                      <a:pos x="0" y="29"/>
                    </a:cxn>
                    <a:cxn ang="0">
                      <a:pos x="5" y="0"/>
                    </a:cxn>
                    <a:cxn ang="0">
                      <a:pos x="86" y="7"/>
                    </a:cxn>
                    <a:cxn ang="0">
                      <a:pos x="71" y="24"/>
                    </a:cxn>
                    <a:cxn ang="0">
                      <a:pos x="77" y="34"/>
                    </a:cxn>
                    <a:cxn ang="0">
                      <a:pos x="55" y="35"/>
                    </a:cxn>
                    <a:cxn ang="0">
                      <a:pos x="42" y="43"/>
                    </a:cxn>
                    <a:cxn ang="0">
                      <a:pos x="9" y="42"/>
                    </a:cxn>
                    <a:cxn ang="0">
                      <a:pos x="0" y="29"/>
                    </a:cxn>
                    <a:cxn ang="0">
                      <a:pos x="0" y="29"/>
                    </a:cxn>
                  </a:cxnLst>
                  <a:rect l="0" t="0" r="r" b="b"/>
                  <a:pathLst>
                    <a:path w="87" h="44">
                      <a:moveTo>
                        <a:pt x="0" y="29"/>
                      </a:moveTo>
                      <a:lnTo>
                        <a:pt x="0" y="29"/>
                      </a:lnTo>
                      <a:lnTo>
                        <a:pt x="5" y="0"/>
                      </a:lnTo>
                      <a:lnTo>
                        <a:pt x="86" y="7"/>
                      </a:lnTo>
                      <a:lnTo>
                        <a:pt x="71" y="24"/>
                      </a:lnTo>
                      <a:lnTo>
                        <a:pt x="77" y="34"/>
                      </a:lnTo>
                      <a:lnTo>
                        <a:pt x="55" y="35"/>
                      </a:lnTo>
                      <a:lnTo>
                        <a:pt x="42" y="43"/>
                      </a:lnTo>
                      <a:lnTo>
                        <a:pt x="9" y="42"/>
                      </a:lnTo>
                      <a:lnTo>
                        <a:pt x="0" y="29"/>
                      </a:lnTo>
                      <a:lnTo>
                        <a:pt x="0" y="29"/>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79" name="Bosnia">
                  <a:extLst>
                    <a:ext uri="{FF2B5EF4-FFF2-40B4-BE49-F238E27FC236}">
                      <a16:creationId xmlns:a16="http://schemas.microsoft.com/office/drawing/2014/main" id="{3418C8BD-7CA6-F542-AB48-1A597A40516D}"/>
                    </a:ext>
                  </a:extLst>
                </p:cNvPr>
                <p:cNvSpPr>
                  <a:spLocks noChangeAspect="1"/>
                </p:cNvSpPr>
                <p:nvPr/>
              </p:nvSpPr>
              <p:spPr bwMode="gray">
                <a:xfrm>
                  <a:off x="5187575" y="3970120"/>
                  <a:ext cx="318623" cy="282522"/>
                </a:xfrm>
                <a:custGeom>
                  <a:avLst/>
                  <a:gdLst>
                    <a:gd name="connsiteX0" fmla="*/ 339287 w 490121"/>
                    <a:gd name="connsiteY0" fmla="*/ 527206 h 538191"/>
                    <a:gd name="connsiteX1" fmla="*/ 343677 w 490121"/>
                    <a:gd name="connsiteY1" fmla="*/ 538191 h 538191"/>
                    <a:gd name="connsiteX2" fmla="*/ 339287 w 490121"/>
                    <a:gd name="connsiteY2" fmla="*/ 527206 h 538191"/>
                    <a:gd name="connsiteX3" fmla="*/ 291818 w 490121"/>
                    <a:gd name="connsiteY3" fmla="*/ 0 h 538191"/>
                    <a:gd name="connsiteX4" fmla="*/ 490121 w 490121"/>
                    <a:gd name="connsiteY4" fmla="*/ 211706 h 538191"/>
                    <a:gd name="connsiteX5" fmla="*/ 470075 w 490121"/>
                    <a:gd name="connsiteY5" fmla="*/ 382609 h 538191"/>
                    <a:gd name="connsiteX6" fmla="*/ 469605 w 490121"/>
                    <a:gd name="connsiteY6" fmla="*/ 383651 h 538191"/>
                    <a:gd name="connsiteX7" fmla="*/ 447521 w 490121"/>
                    <a:gd name="connsiteY7" fmla="*/ 382058 h 538191"/>
                    <a:gd name="connsiteX8" fmla="*/ 430941 w 490121"/>
                    <a:gd name="connsiteY8" fmla="*/ 407602 h 538191"/>
                    <a:gd name="connsiteX9" fmla="*/ 389215 w 490121"/>
                    <a:gd name="connsiteY9" fmla="*/ 388824 h 538191"/>
                    <a:gd name="connsiteX10" fmla="*/ 332303 w 490121"/>
                    <a:gd name="connsiteY10" fmla="*/ 452686 h 538191"/>
                    <a:gd name="connsiteX11" fmla="*/ 320714 w 490121"/>
                    <a:gd name="connsiteY11" fmla="*/ 453556 h 538191"/>
                    <a:gd name="connsiteX12" fmla="*/ 311614 w 490121"/>
                    <a:gd name="connsiteY12" fmla="*/ 451483 h 538191"/>
                    <a:gd name="connsiteX13" fmla="*/ 286231 w 490121"/>
                    <a:gd name="connsiteY13" fmla="*/ 385751 h 538191"/>
                    <a:gd name="connsiteX14" fmla="*/ 223839 w 490121"/>
                    <a:gd name="connsiteY14" fmla="*/ 468998 h 538191"/>
                    <a:gd name="connsiteX15" fmla="*/ 0 w 490121"/>
                    <a:gd name="connsiteY15" fmla="*/ 182112 h 538191"/>
                    <a:gd name="connsiteX16" fmla="*/ 2059 w 490121"/>
                    <a:gd name="connsiteY16" fmla="*/ 131835 h 538191"/>
                    <a:gd name="connsiteX17" fmla="*/ 37740 w 490121"/>
                    <a:gd name="connsiteY17" fmla="*/ 143842 h 538191"/>
                    <a:gd name="connsiteX18" fmla="*/ 76802 w 490121"/>
                    <a:gd name="connsiteY18" fmla="*/ 113732 h 538191"/>
                    <a:gd name="connsiteX19" fmla="*/ 290103 w 490121"/>
                    <a:gd name="connsiteY19" fmla="*/ 97974 h 538191"/>
                    <a:gd name="connsiteX20" fmla="*/ 291818 w 490121"/>
                    <a:gd name="connsiteY20" fmla="*/ 0 h 538191"/>
                    <a:gd name="connsiteX0" fmla="*/ 291818 w 490121"/>
                    <a:gd name="connsiteY0" fmla="*/ 0 h 468998"/>
                    <a:gd name="connsiteX1" fmla="*/ 490121 w 490121"/>
                    <a:gd name="connsiteY1" fmla="*/ 211706 h 468998"/>
                    <a:gd name="connsiteX2" fmla="*/ 470075 w 490121"/>
                    <a:gd name="connsiteY2" fmla="*/ 382609 h 468998"/>
                    <a:gd name="connsiteX3" fmla="*/ 469605 w 490121"/>
                    <a:gd name="connsiteY3" fmla="*/ 383651 h 468998"/>
                    <a:gd name="connsiteX4" fmla="*/ 447521 w 490121"/>
                    <a:gd name="connsiteY4" fmla="*/ 382058 h 468998"/>
                    <a:gd name="connsiteX5" fmla="*/ 430941 w 490121"/>
                    <a:gd name="connsiteY5" fmla="*/ 407602 h 468998"/>
                    <a:gd name="connsiteX6" fmla="*/ 389215 w 490121"/>
                    <a:gd name="connsiteY6" fmla="*/ 388824 h 468998"/>
                    <a:gd name="connsiteX7" fmla="*/ 332303 w 490121"/>
                    <a:gd name="connsiteY7" fmla="*/ 452686 h 468998"/>
                    <a:gd name="connsiteX8" fmla="*/ 320714 w 490121"/>
                    <a:gd name="connsiteY8" fmla="*/ 453556 h 468998"/>
                    <a:gd name="connsiteX9" fmla="*/ 311614 w 490121"/>
                    <a:gd name="connsiteY9" fmla="*/ 451483 h 468998"/>
                    <a:gd name="connsiteX10" fmla="*/ 286231 w 490121"/>
                    <a:gd name="connsiteY10" fmla="*/ 385751 h 468998"/>
                    <a:gd name="connsiteX11" fmla="*/ 223839 w 490121"/>
                    <a:gd name="connsiteY11" fmla="*/ 468998 h 468998"/>
                    <a:gd name="connsiteX12" fmla="*/ 0 w 490121"/>
                    <a:gd name="connsiteY12" fmla="*/ 182112 h 468998"/>
                    <a:gd name="connsiteX13" fmla="*/ 2059 w 490121"/>
                    <a:gd name="connsiteY13" fmla="*/ 131835 h 468998"/>
                    <a:gd name="connsiteX14" fmla="*/ 37740 w 490121"/>
                    <a:gd name="connsiteY14" fmla="*/ 143842 h 468998"/>
                    <a:gd name="connsiteX15" fmla="*/ 76802 w 490121"/>
                    <a:gd name="connsiteY15" fmla="*/ 113732 h 468998"/>
                    <a:gd name="connsiteX16" fmla="*/ 290103 w 490121"/>
                    <a:gd name="connsiteY16" fmla="*/ 97974 h 468998"/>
                    <a:gd name="connsiteX17" fmla="*/ 291818 w 490121"/>
                    <a:gd name="connsiteY17" fmla="*/ 0 h 46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0121" h="468998">
                      <a:moveTo>
                        <a:pt x="291818" y="0"/>
                      </a:moveTo>
                      <a:lnTo>
                        <a:pt x="490121" y="211706"/>
                      </a:lnTo>
                      <a:cubicBezTo>
                        <a:pt x="480074" y="297157"/>
                        <a:pt x="480074" y="297157"/>
                        <a:pt x="470075" y="382609"/>
                      </a:cubicBezTo>
                      <a:lnTo>
                        <a:pt x="469605" y="383651"/>
                      </a:lnTo>
                      <a:cubicBezTo>
                        <a:pt x="464170" y="376767"/>
                        <a:pt x="452985" y="379832"/>
                        <a:pt x="447521" y="382058"/>
                      </a:cubicBezTo>
                      <a:cubicBezTo>
                        <a:pt x="444849" y="383148"/>
                        <a:pt x="445655" y="382716"/>
                        <a:pt x="430941" y="407602"/>
                      </a:cubicBezTo>
                      <a:cubicBezTo>
                        <a:pt x="431235" y="395509"/>
                        <a:pt x="426481" y="398409"/>
                        <a:pt x="389215" y="388824"/>
                      </a:cubicBezTo>
                      <a:cubicBezTo>
                        <a:pt x="339395" y="444336"/>
                        <a:pt x="391238" y="388063"/>
                        <a:pt x="332303" y="452686"/>
                      </a:cubicBezTo>
                      <a:cubicBezTo>
                        <a:pt x="316287" y="452285"/>
                        <a:pt x="326085" y="454788"/>
                        <a:pt x="320714" y="453556"/>
                      </a:cubicBezTo>
                      <a:lnTo>
                        <a:pt x="311614" y="451483"/>
                      </a:lnTo>
                      <a:cubicBezTo>
                        <a:pt x="307709" y="441854"/>
                        <a:pt x="300319" y="422901"/>
                        <a:pt x="286231" y="385751"/>
                      </a:cubicBezTo>
                      <a:lnTo>
                        <a:pt x="223839" y="468998"/>
                      </a:lnTo>
                      <a:lnTo>
                        <a:pt x="0" y="182112"/>
                      </a:lnTo>
                      <a:cubicBezTo>
                        <a:pt x="686" y="165369"/>
                        <a:pt x="1373" y="148626"/>
                        <a:pt x="2059" y="131835"/>
                      </a:cubicBezTo>
                      <a:cubicBezTo>
                        <a:pt x="8381" y="125504"/>
                        <a:pt x="25290" y="146890"/>
                        <a:pt x="37740" y="143842"/>
                      </a:cubicBezTo>
                      <a:lnTo>
                        <a:pt x="76802" y="113732"/>
                      </a:lnTo>
                      <a:lnTo>
                        <a:pt x="290103" y="97974"/>
                      </a:lnTo>
                      <a:cubicBezTo>
                        <a:pt x="290740" y="65332"/>
                        <a:pt x="291230" y="32642"/>
                        <a:pt x="291818" y="0"/>
                      </a:cubicBezTo>
                      <a:close/>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80" name="Belgium">
                  <a:extLst>
                    <a:ext uri="{FF2B5EF4-FFF2-40B4-BE49-F238E27FC236}">
                      <a16:creationId xmlns:a16="http://schemas.microsoft.com/office/drawing/2014/main" id="{8C64AF4B-E4FB-1E46-8D80-1DA1A90DDE87}"/>
                    </a:ext>
                  </a:extLst>
                </p:cNvPr>
                <p:cNvSpPr>
                  <a:spLocks/>
                </p:cNvSpPr>
                <p:nvPr/>
              </p:nvSpPr>
              <p:spPr bwMode="gray">
                <a:xfrm>
                  <a:off x="4513391" y="3591496"/>
                  <a:ext cx="162990" cy="133070"/>
                </a:xfrm>
                <a:custGeom>
                  <a:avLst/>
                  <a:gdLst/>
                  <a:ahLst/>
                  <a:cxnLst>
                    <a:cxn ang="0">
                      <a:pos x="0" y="5"/>
                    </a:cxn>
                    <a:cxn ang="0">
                      <a:pos x="0" y="5"/>
                    </a:cxn>
                    <a:cxn ang="0">
                      <a:pos x="10" y="2"/>
                    </a:cxn>
                    <a:cxn ang="0">
                      <a:pos x="29" y="0"/>
                    </a:cxn>
                    <a:cxn ang="0">
                      <a:pos x="43" y="11"/>
                    </a:cxn>
                    <a:cxn ang="0">
                      <a:pos x="44" y="21"/>
                    </a:cxn>
                    <a:cxn ang="0">
                      <a:pos x="39" y="29"/>
                    </a:cxn>
                    <a:cxn ang="0">
                      <a:pos x="0" y="5"/>
                    </a:cxn>
                    <a:cxn ang="0">
                      <a:pos x="0" y="5"/>
                    </a:cxn>
                  </a:cxnLst>
                  <a:rect l="0" t="0" r="r" b="b"/>
                  <a:pathLst>
                    <a:path w="45" h="30">
                      <a:moveTo>
                        <a:pt x="0" y="5"/>
                      </a:moveTo>
                      <a:lnTo>
                        <a:pt x="0" y="5"/>
                      </a:lnTo>
                      <a:lnTo>
                        <a:pt x="10" y="2"/>
                      </a:lnTo>
                      <a:lnTo>
                        <a:pt x="29" y="0"/>
                      </a:lnTo>
                      <a:lnTo>
                        <a:pt x="43" y="11"/>
                      </a:lnTo>
                      <a:lnTo>
                        <a:pt x="44" y="21"/>
                      </a:lnTo>
                      <a:lnTo>
                        <a:pt x="39" y="29"/>
                      </a:lnTo>
                      <a:lnTo>
                        <a:pt x="0" y="5"/>
                      </a:lnTo>
                      <a:lnTo>
                        <a:pt x="0" y="5"/>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81" name="Belarus">
                  <a:extLst>
                    <a:ext uri="{FF2B5EF4-FFF2-40B4-BE49-F238E27FC236}">
                      <a16:creationId xmlns:a16="http://schemas.microsoft.com/office/drawing/2014/main" id="{B3805E1A-C2A5-AA4F-8452-264500F62CE3}"/>
                    </a:ext>
                  </a:extLst>
                </p:cNvPr>
                <p:cNvSpPr>
                  <a:spLocks/>
                </p:cNvSpPr>
                <p:nvPr/>
              </p:nvSpPr>
              <p:spPr bwMode="gray">
                <a:xfrm>
                  <a:off x="5525660" y="3276568"/>
                  <a:ext cx="398902" cy="345978"/>
                </a:xfrm>
                <a:custGeom>
                  <a:avLst/>
                  <a:gdLst/>
                  <a:ahLst/>
                  <a:cxnLst>
                    <a:cxn ang="0">
                      <a:pos x="36" y="0"/>
                    </a:cxn>
                    <a:cxn ang="0">
                      <a:pos x="45" y="1"/>
                    </a:cxn>
                    <a:cxn ang="0">
                      <a:pos x="54" y="6"/>
                    </a:cxn>
                    <a:cxn ang="0">
                      <a:pos x="68" y="6"/>
                    </a:cxn>
                    <a:cxn ang="0">
                      <a:pos x="83" y="9"/>
                    </a:cxn>
                    <a:cxn ang="0">
                      <a:pos x="91" y="18"/>
                    </a:cxn>
                    <a:cxn ang="0">
                      <a:pos x="97" y="30"/>
                    </a:cxn>
                    <a:cxn ang="0">
                      <a:pos x="99" y="35"/>
                    </a:cxn>
                    <a:cxn ang="0">
                      <a:pos x="105" y="38"/>
                    </a:cxn>
                    <a:cxn ang="0">
                      <a:pos x="109" y="42"/>
                    </a:cxn>
                    <a:cxn ang="0">
                      <a:pos x="109" y="47"/>
                    </a:cxn>
                    <a:cxn ang="0">
                      <a:pos x="102" y="47"/>
                    </a:cxn>
                    <a:cxn ang="0">
                      <a:pos x="92" y="47"/>
                    </a:cxn>
                    <a:cxn ang="0">
                      <a:pos x="97" y="52"/>
                    </a:cxn>
                    <a:cxn ang="0">
                      <a:pos x="100" y="55"/>
                    </a:cxn>
                    <a:cxn ang="0">
                      <a:pos x="102" y="62"/>
                    </a:cxn>
                    <a:cxn ang="0">
                      <a:pos x="97" y="64"/>
                    </a:cxn>
                    <a:cxn ang="0">
                      <a:pos x="88" y="64"/>
                    </a:cxn>
                    <a:cxn ang="0">
                      <a:pos x="87" y="64"/>
                    </a:cxn>
                    <a:cxn ang="0">
                      <a:pos x="83" y="68"/>
                    </a:cxn>
                    <a:cxn ang="0">
                      <a:pos x="83" y="73"/>
                    </a:cxn>
                    <a:cxn ang="0">
                      <a:pos x="78" y="75"/>
                    </a:cxn>
                    <a:cxn ang="0">
                      <a:pos x="72" y="72"/>
                    </a:cxn>
                    <a:cxn ang="0">
                      <a:pos x="64" y="71"/>
                    </a:cxn>
                    <a:cxn ang="0">
                      <a:pos x="56" y="68"/>
                    </a:cxn>
                    <a:cxn ang="0">
                      <a:pos x="48" y="69"/>
                    </a:cxn>
                    <a:cxn ang="0">
                      <a:pos x="26" y="62"/>
                    </a:cxn>
                    <a:cxn ang="0">
                      <a:pos x="17" y="63"/>
                    </a:cxn>
                    <a:cxn ang="0">
                      <a:pos x="9" y="62"/>
                    </a:cxn>
                    <a:cxn ang="0">
                      <a:pos x="5" y="68"/>
                    </a:cxn>
                    <a:cxn ang="0">
                      <a:pos x="0" y="54"/>
                    </a:cxn>
                    <a:cxn ang="0">
                      <a:pos x="10" y="46"/>
                    </a:cxn>
                    <a:cxn ang="0">
                      <a:pos x="3" y="30"/>
                    </a:cxn>
                    <a:cxn ang="0">
                      <a:pos x="9" y="32"/>
                    </a:cxn>
                    <a:cxn ang="0">
                      <a:pos x="10" y="28"/>
                    </a:cxn>
                    <a:cxn ang="0">
                      <a:pos x="12" y="23"/>
                    </a:cxn>
                    <a:cxn ang="0">
                      <a:pos x="16" y="19"/>
                    </a:cxn>
                    <a:cxn ang="0">
                      <a:pos x="17" y="13"/>
                    </a:cxn>
                    <a:cxn ang="0">
                      <a:pos x="24" y="6"/>
                    </a:cxn>
                    <a:cxn ang="0">
                      <a:pos x="29" y="0"/>
                    </a:cxn>
                    <a:cxn ang="0">
                      <a:pos x="36" y="0"/>
                    </a:cxn>
                    <a:cxn ang="0">
                      <a:pos x="36" y="0"/>
                    </a:cxn>
                  </a:cxnLst>
                  <a:rect l="0" t="0" r="r" b="b"/>
                  <a:pathLst>
                    <a:path w="110" h="76">
                      <a:moveTo>
                        <a:pt x="36" y="0"/>
                      </a:moveTo>
                      <a:lnTo>
                        <a:pt x="45" y="1"/>
                      </a:lnTo>
                      <a:lnTo>
                        <a:pt x="54" y="6"/>
                      </a:lnTo>
                      <a:lnTo>
                        <a:pt x="68" y="6"/>
                      </a:lnTo>
                      <a:lnTo>
                        <a:pt x="83" y="9"/>
                      </a:lnTo>
                      <a:lnTo>
                        <a:pt x="91" y="18"/>
                      </a:lnTo>
                      <a:lnTo>
                        <a:pt x="97" y="30"/>
                      </a:lnTo>
                      <a:lnTo>
                        <a:pt x="99" y="35"/>
                      </a:lnTo>
                      <a:lnTo>
                        <a:pt x="105" y="38"/>
                      </a:lnTo>
                      <a:lnTo>
                        <a:pt x="109" y="42"/>
                      </a:lnTo>
                      <a:lnTo>
                        <a:pt x="109" y="47"/>
                      </a:lnTo>
                      <a:lnTo>
                        <a:pt x="102" y="47"/>
                      </a:lnTo>
                      <a:lnTo>
                        <a:pt x="92" y="47"/>
                      </a:lnTo>
                      <a:lnTo>
                        <a:pt x="97" y="52"/>
                      </a:lnTo>
                      <a:lnTo>
                        <a:pt x="100" y="55"/>
                      </a:lnTo>
                      <a:lnTo>
                        <a:pt x="102" y="62"/>
                      </a:lnTo>
                      <a:lnTo>
                        <a:pt x="97" y="64"/>
                      </a:lnTo>
                      <a:lnTo>
                        <a:pt x="88" y="64"/>
                      </a:lnTo>
                      <a:lnTo>
                        <a:pt x="87" y="64"/>
                      </a:lnTo>
                      <a:lnTo>
                        <a:pt x="83" y="68"/>
                      </a:lnTo>
                      <a:lnTo>
                        <a:pt x="83" y="73"/>
                      </a:lnTo>
                      <a:lnTo>
                        <a:pt x="78" y="75"/>
                      </a:lnTo>
                      <a:lnTo>
                        <a:pt x="72" y="72"/>
                      </a:lnTo>
                      <a:lnTo>
                        <a:pt x="64" y="71"/>
                      </a:lnTo>
                      <a:lnTo>
                        <a:pt x="56" y="68"/>
                      </a:lnTo>
                      <a:lnTo>
                        <a:pt x="48" y="69"/>
                      </a:lnTo>
                      <a:lnTo>
                        <a:pt x="26" y="62"/>
                      </a:lnTo>
                      <a:lnTo>
                        <a:pt x="17" y="63"/>
                      </a:lnTo>
                      <a:lnTo>
                        <a:pt x="9" y="62"/>
                      </a:lnTo>
                      <a:lnTo>
                        <a:pt x="5" y="68"/>
                      </a:lnTo>
                      <a:lnTo>
                        <a:pt x="0" y="54"/>
                      </a:lnTo>
                      <a:lnTo>
                        <a:pt x="10" y="46"/>
                      </a:lnTo>
                      <a:lnTo>
                        <a:pt x="3" y="30"/>
                      </a:lnTo>
                      <a:lnTo>
                        <a:pt x="9" y="32"/>
                      </a:lnTo>
                      <a:lnTo>
                        <a:pt x="10" y="28"/>
                      </a:lnTo>
                      <a:lnTo>
                        <a:pt x="12" y="23"/>
                      </a:lnTo>
                      <a:lnTo>
                        <a:pt x="16" y="19"/>
                      </a:lnTo>
                      <a:lnTo>
                        <a:pt x="17" y="13"/>
                      </a:lnTo>
                      <a:lnTo>
                        <a:pt x="24" y="6"/>
                      </a:lnTo>
                      <a:lnTo>
                        <a:pt x="29" y="0"/>
                      </a:lnTo>
                      <a:lnTo>
                        <a:pt x="36" y="0"/>
                      </a:lnTo>
                      <a:lnTo>
                        <a:pt x="36" y="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82" name="Azerbaijan">
                  <a:extLst>
                    <a:ext uri="{FF2B5EF4-FFF2-40B4-BE49-F238E27FC236}">
                      <a16:creationId xmlns:a16="http://schemas.microsoft.com/office/drawing/2014/main" id="{8377F3C7-D592-5C4D-9994-DADAF4251777}"/>
                    </a:ext>
                  </a:extLst>
                </p:cNvPr>
                <p:cNvSpPr>
                  <a:spLocks/>
                </p:cNvSpPr>
                <p:nvPr/>
              </p:nvSpPr>
              <p:spPr bwMode="gray">
                <a:xfrm>
                  <a:off x="6554616" y="4190306"/>
                  <a:ext cx="308827" cy="275008"/>
                </a:xfrm>
                <a:custGeom>
                  <a:avLst/>
                  <a:gdLst/>
                  <a:ahLst/>
                  <a:cxnLst>
                    <a:cxn ang="0">
                      <a:pos x="31" y="2"/>
                    </a:cxn>
                    <a:cxn ang="0">
                      <a:pos x="36" y="2"/>
                    </a:cxn>
                    <a:cxn ang="0">
                      <a:pos x="48" y="5"/>
                    </a:cxn>
                    <a:cxn ang="0">
                      <a:pos x="60" y="13"/>
                    </a:cxn>
                    <a:cxn ang="0">
                      <a:pos x="68" y="23"/>
                    </a:cxn>
                    <a:cxn ang="0">
                      <a:pos x="84" y="34"/>
                    </a:cxn>
                    <a:cxn ang="0">
                      <a:pos x="75" y="37"/>
                    </a:cxn>
                    <a:cxn ang="0">
                      <a:pos x="69" y="44"/>
                    </a:cxn>
                    <a:cxn ang="0">
                      <a:pos x="68" y="47"/>
                    </a:cxn>
                    <a:cxn ang="0">
                      <a:pos x="65" y="60"/>
                    </a:cxn>
                    <a:cxn ang="0">
                      <a:pos x="54" y="57"/>
                    </a:cxn>
                    <a:cxn ang="0">
                      <a:pos x="51" y="45"/>
                    </a:cxn>
                    <a:cxn ang="0">
                      <a:pos x="40" y="50"/>
                    </a:cxn>
                    <a:cxn ang="0">
                      <a:pos x="28" y="56"/>
                    </a:cxn>
                    <a:cxn ang="0">
                      <a:pos x="21" y="55"/>
                    </a:cxn>
                    <a:cxn ang="0">
                      <a:pos x="15" y="49"/>
                    </a:cxn>
                    <a:cxn ang="0">
                      <a:pos x="11" y="44"/>
                    </a:cxn>
                    <a:cxn ang="0">
                      <a:pos x="16" y="38"/>
                    </a:cxn>
                    <a:cxn ang="0">
                      <a:pos x="19" y="43"/>
                    </a:cxn>
                    <a:cxn ang="0">
                      <a:pos x="34" y="48"/>
                    </a:cxn>
                    <a:cxn ang="0">
                      <a:pos x="37" y="43"/>
                    </a:cxn>
                    <a:cxn ang="0">
                      <a:pos x="23" y="34"/>
                    </a:cxn>
                    <a:cxn ang="0">
                      <a:pos x="19" y="25"/>
                    </a:cxn>
                    <a:cxn ang="0">
                      <a:pos x="14" y="23"/>
                    </a:cxn>
                    <a:cxn ang="0">
                      <a:pos x="14" y="18"/>
                    </a:cxn>
                    <a:cxn ang="0">
                      <a:pos x="8" y="16"/>
                    </a:cxn>
                    <a:cxn ang="0">
                      <a:pos x="0" y="15"/>
                    </a:cxn>
                    <a:cxn ang="0">
                      <a:pos x="2" y="9"/>
                    </a:cxn>
                    <a:cxn ang="0">
                      <a:pos x="3" y="5"/>
                    </a:cxn>
                    <a:cxn ang="0">
                      <a:pos x="10" y="5"/>
                    </a:cxn>
                    <a:cxn ang="0">
                      <a:pos x="14" y="7"/>
                    </a:cxn>
                    <a:cxn ang="0">
                      <a:pos x="25" y="16"/>
                    </a:cxn>
                    <a:cxn ang="0">
                      <a:pos x="26" y="10"/>
                    </a:cxn>
                    <a:cxn ang="0">
                      <a:pos x="23" y="4"/>
                    </a:cxn>
                    <a:cxn ang="0">
                      <a:pos x="25" y="0"/>
                    </a:cxn>
                    <a:cxn ang="0">
                      <a:pos x="31" y="2"/>
                    </a:cxn>
                    <a:cxn ang="0">
                      <a:pos x="31" y="2"/>
                    </a:cxn>
                  </a:cxnLst>
                  <a:rect l="0" t="0" r="r" b="b"/>
                  <a:pathLst>
                    <a:path w="85" h="61">
                      <a:moveTo>
                        <a:pt x="31" y="2"/>
                      </a:moveTo>
                      <a:lnTo>
                        <a:pt x="36" y="2"/>
                      </a:lnTo>
                      <a:lnTo>
                        <a:pt x="48" y="5"/>
                      </a:lnTo>
                      <a:lnTo>
                        <a:pt x="60" y="13"/>
                      </a:lnTo>
                      <a:lnTo>
                        <a:pt x="68" y="23"/>
                      </a:lnTo>
                      <a:lnTo>
                        <a:pt x="84" y="34"/>
                      </a:lnTo>
                      <a:lnTo>
                        <a:pt x="75" y="37"/>
                      </a:lnTo>
                      <a:lnTo>
                        <a:pt x="69" y="44"/>
                      </a:lnTo>
                      <a:lnTo>
                        <a:pt x="68" y="47"/>
                      </a:lnTo>
                      <a:lnTo>
                        <a:pt x="65" y="60"/>
                      </a:lnTo>
                      <a:lnTo>
                        <a:pt x="54" y="57"/>
                      </a:lnTo>
                      <a:lnTo>
                        <a:pt x="51" y="45"/>
                      </a:lnTo>
                      <a:lnTo>
                        <a:pt x="40" y="50"/>
                      </a:lnTo>
                      <a:lnTo>
                        <a:pt x="28" y="56"/>
                      </a:lnTo>
                      <a:lnTo>
                        <a:pt x="21" y="55"/>
                      </a:lnTo>
                      <a:lnTo>
                        <a:pt x="15" y="49"/>
                      </a:lnTo>
                      <a:lnTo>
                        <a:pt x="11" y="44"/>
                      </a:lnTo>
                      <a:lnTo>
                        <a:pt x="16" y="38"/>
                      </a:lnTo>
                      <a:lnTo>
                        <a:pt x="19" y="43"/>
                      </a:lnTo>
                      <a:lnTo>
                        <a:pt x="34" y="48"/>
                      </a:lnTo>
                      <a:lnTo>
                        <a:pt x="37" y="43"/>
                      </a:lnTo>
                      <a:lnTo>
                        <a:pt x="23" y="34"/>
                      </a:lnTo>
                      <a:lnTo>
                        <a:pt x="19" y="25"/>
                      </a:lnTo>
                      <a:lnTo>
                        <a:pt x="14" y="23"/>
                      </a:lnTo>
                      <a:lnTo>
                        <a:pt x="14" y="18"/>
                      </a:lnTo>
                      <a:lnTo>
                        <a:pt x="8" y="16"/>
                      </a:lnTo>
                      <a:lnTo>
                        <a:pt x="0" y="15"/>
                      </a:lnTo>
                      <a:lnTo>
                        <a:pt x="2" y="9"/>
                      </a:lnTo>
                      <a:lnTo>
                        <a:pt x="3" y="5"/>
                      </a:lnTo>
                      <a:lnTo>
                        <a:pt x="10" y="5"/>
                      </a:lnTo>
                      <a:lnTo>
                        <a:pt x="14" y="7"/>
                      </a:lnTo>
                      <a:lnTo>
                        <a:pt x="25" y="16"/>
                      </a:lnTo>
                      <a:lnTo>
                        <a:pt x="26" y="10"/>
                      </a:lnTo>
                      <a:lnTo>
                        <a:pt x="23" y="4"/>
                      </a:lnTo>
                      <a:lnTo>
                        <a:pt x="25" y="0"/>
                      </a:lnTo>
                      <a:lnTo>
                        <a:pt x="31" y="2"/>
                      </a:lnTo>
                      <a:lnTo>
                        <a:pt x="31" y="2"/>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83" name="Austria">
                  <a:extLst>
                    <a:ext uri="{FF2B5EF4-FFF2-40B4-BE49-F238E27FC236}">
                      <a16:creationId xmlns:a16="http://schemas.microsoft.com/office/drawing/2014/main" id="{928923EF-DB79-894C-91F5-23667D538902}"/>
                    </a:ext>
                  </a:extLst>
                </p:cNvPr>
                <p:cNvSpPr>
                  <a:spLocks/>
                </p:cNvSpPr>
                <p:nvPr/>
              </p:nvSpPr>
              <p:spPr bwMode="gray">
                <a:xfrm>
                  <a:off x="4839376" y="3773358"/>
                  <a:ext cx="381745" cy="168552"/>
                </a:xfrm>
                <a:custGeom>
                  <a:avLst/>
                  <a:gdLst/>
                  <a:ahLst/>
                  <a:cxnLst>
                    <a:cxn ang="0">
                      <a:pos x="0" y="21"/>
                    </a:cxn>
                    <a:cxn ang="0">
                      <a:pos x="0" y="21"/>
                    </a:cxn>
                    <a:cxn ang="0">
                      <a:pos x="1" y="22"/>
                    </a:cxn>
                    <a:cxn ang="0">
                      <a:pos x="2" y="29"/>
                    </a:cxn>
                    <a:cxn ang="0">
                      <a:pos x="13" y="30"/>
                    </a:cxn>
                    <a:cxn ang="0">
                      <a:pos x="34" y="27"/>
                    </a:cxn>
                    <a:cxn ang="0">
                      <a:pos x="57" y="36"/>
                    </a:cxn>
                    <a:cxn ang="0">
                      <a:pos x="90" y="30"/>
                    </a:cxn>
                    <a:cxn ang="0">
                      <a:pos x="104" y="11"/>
                    </a:cxn>
                    <a:cxn ang="0">
                      <a:pos x="98" y="0"/>
                    </a:cxn>
                    <a:cxn ang="0">
                      <a:pos x="58" y="1"/>
                    </a:cxn>
                    <a:cxn ang="0">
                      <a:pos x="46" y="20"/>
                    </a:cxn>
                    <a:cxn ang="0">
                      <a:pos x="0" y="21"/>
                    </a:cxn>
                    <a:cxn ang="0">
                      <a:pos x="0" y="21"/>
                    </a:cxn>
                  </a:cxnLst>
                  <a:rect l="0" t="0" r="r" b="b"/>
                  <a:pathLst>
                    <a:path w="105" h="37">
                      <a:moveTo>
                        <a:pt x="0" y="21"/>
                      </a:moveTo>
                      <a:lnTo>
                        <a:pt x="0" y="21"/>
                      </a:lnTo>
                      <a:lnTo>
                        <a:pt x="1" y="22"/>
                      </a:lnTo>
                      <a:lnTo>
                        <a:pt x="2" y="29"/>
                      </a:lnTo>
                      <a:lnTo>
                        <a:pt x="13" y="30"/>
                      </a:lnTo>
                      <a:lnTo>
                        <a:pt x="34" y="27"/>
                      </a:lnTo>
                      <a:lnTo>
                        <a:pt x="57" y="36"/>
                      </a:lnTo>
                      <a:lnTo>
                        <a:pt x="90" y="30"/>
                      </a:lnTo>
                      <a:lnTo>
                        <a:pt x="104" y="11"/>
                      </a:lnTo>
                      <a:lnTo>
                        <a:pt x="98" y="0"/>
                      </a:lnTo>
                      <a:lnTo>
                        <a:pt x="58" y="1"/>
                      </a:lnTo>
                      <a:lnTo>
                        <a:pt x="46" y="20"/>
                      </a:lnTo>
                      <a:lnTo>
                        <a:pt x="0" y="21"/>
                      </a:lnTo>
                      <a:lnTo>
                        <a:pt x="0" y="21"/>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84" name="Armenia">
                  <a:extLst>
                    <a:ext uri="{FF2B5EF4-FFF2-40B4-BE49-F238E27FC236}">
                      <a16:creationId xmlns:a16="http://schemas.microsoft.com/office/drawing/2014/main" id="{993D9951-11C4-2844-BAF5-704F051AB0E8}"/>
                    </a:ext>
                  </a:extLst>
                </p:cNvPr>
                <p:cNvSpPr>
                  <a:spLocks noChangeAspect="1"/>
                </p:cNvSpPr>
                <p:nvPr/>
              </p:nvSpPr>
              <p:spPr bwMode="gray">
                <a:xfrm>
                  <a:off x="6483851" y="4239778"/>
                  <a:ext cx="213902" cy="174770"/>
                </a:xfrm>
                <a:custGeom>
                  <a:avLst/>
                  <a:gdLst>
                    <a:gd name="T0" fmla="*/ 0 w 57"/>
                    <a:gd name="T1" fmla="*/ 6 h 43"/>
                    <a:gd name="T2" fmla="*/ 7 w 57"/>
                    <a:gd name="T3" fmla="*/ 13 h 43"/>
                    <a:gd name="T4" fmla="*/ 15 w 57"/>
                    <a:gd name="T5" fmla="*/ 23 h 43"/>
                    <a:gd name="T6" fmla="*/ 28 w 57"/>
                    <a:gd name="T7" fmla="*/ 37 h 43"/>
                    <a:gd name="T8" fmla="*/ 36 w 57"/>
                    <a:gd name="T9" fmla="*/ 29 h 43"/>
                    <a:gd name="T10" fmla="*/ 37 w 57"/>
                    <a:gd name="T11" fmla="*/ 36 h 43"/>
                    <a:gd name="T12" fmla="*/ 43 w 57"/>
                    <a:gd name="T13" fmla="*/ 37 h 43"/>
                    <a:gd name="T14" fmla="*/ 52 w 57"/>
                    <a:gd name="T15" fmla="*/ 42 h 43"/>
                    <a:gd name="T16" fmla="*/ 56 w 57"/>
                    <a:gd name="T17" fmla="*/ 36 h 43"/>
                    <a:gd name="T18" fmla="*/ 42 w 57"/>
                    <a:gd name="T19" fmla="*/ 25 h 43"/>
                    <a:gd name="T20" fmla="*/ 39 w 57"/>
                    <a:gd name="T21" fmla="*/ 16 h 43"/>
                    <a:gd name="T22" fmla="*/ 33 w 57"/>
                    <a:gd name="T23" fmla="*/ 13 h 43"/>
                    <a:gd name="T24" fmla="*/ 33 w 57"/>
                    <a:gd name="T25" fmla="*/ 7 h 43"/>
                    <a:gd name="T26" fmla="*/ 27 w 57"/>
                    <a:gd name="T27" fmla="*/ 5 h 43"/>
                    <a:gd name="T28" fmla="*/ 18 w 57"/>
                    <a:gd name="T29" fmla="*/ 3 h 43"/>
                    <a:gd name="T30" fmla="*/ 10 w 57"/>
                    <a:gd name="T31" fmla="*/ 0 h 43"/>
                    <a:gd name="T32" fmla="*/ 3 w 57"/>
                    <a:gd name="T33" fmla="*/ 1 h 43"/>
                    <a:gd name="T34" fmla="*/ 0 w 57"/>
                    <a:gd name="T35" fmla="*/ 6 h 43"/>
                    <a:gd name="T36" fmla="*/ 0 w 57"/>
                    <a:gd name="T37" fmla="*/ 6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43"/>
                    <a:gd name="T59" fmla="*/ 57 w 57"/>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43">
                      <a:moveTo>
                        <a:pt x="0" y="6"/>
                      </a:moveTo>
                      <a:lnTo>
                        <a:pt x="7" y="13"/>
                      </a:lnTo>
                      <a:lnTo>
                        <a:pt x="15" y="23"/>
                      </a:lnTo>
                      <a:lnTo>
                        <a:pt x="28" y="37"/>
                      </a:lnTo>
                      <a:lnTo>
                        <a:pt x="36" y="29"/>
                      </a:lnTo>
                      <a:lnTo>
                        <a:pt x="37" y="36"/>
                      </a:lnTo>
                      <a:lnTo>
                        <a:pt x="43" y="37"/>
                      </a:lnTo>
                      <a:lnTo>
                        <a:pt x="52" y="42"/>
                      </a:lnTo>
                      <a:lnTo>
                        <a:pt x="56" y="36"/>
                      </a:lnTo>
                      <a:lnTo>
                        <a:pt x="42" y="25"/>
                      </a:lnTo>
                      <a:lnTo>
                        <a:pt x="39" y="16"/>
                      </a:lnTo>
                      <a:lnTo>
                        <a:pt x="33" y="13"/>
                      </a:lnTo>
                      <a:lnTo>
                        <a:pt x="33" y="7"/>
                      </a:lnTo>
                      <a:lnTo>
                        <a:pt x="27" y="5"/>
                      </a:lnTo>
                      <a:lnTo>
                        <a:pt x="18" y="3"/>
                      </a:lnTo>
                      <a:lnTo>
                        <a:pt x="10" y="0"/>
                      </a:lnTo>
                      <a:lnTo>
                        <a:pt x="3" y="1"/>
                      </a:lnTo>
                      <a:lnTo>
                        <a:pt x="0" y="6"/>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grpSp>
        </p:grpSp>
        <p:grpSp>
          <p:nvGrpSpPr>
            <p:cNvPr id="22" name="Central America">
              <a:extLst>
                <a:ext uri="{FF2B5EF4-FFF2-40B4-BE49-F238E27FC236}">
                  <a16:creationId xmlns:a16="http://schemas.microsoft.com/office/drawing/2014/main" id="{EA94227C-056B-924A-859E-0BA17CAF797A}"/>
                </a:ext>
              </a:extLst>
            </p:cNvPr>
            <p:cNvGrpSpPr/>
            <p:nvPr/>
          </p:nvGrpSpPr>
          <p:grpSpPr>
            <a:xfrm>
              <a:off x="-207719" y="5659202"/>
              <a:ext cx="742043" cy="634292"/>
              <a:chOff x="2455408" y="4164221"/>
              <a:chExt cx="370962" cy="317146"/>
            </a:xfrm>
            <a:solidFill>
              <a:srgbClr val="C0C0C0"/>
            </a:solidFill>
          </p:grpSpPr>
          <p:sp>
            <p:nvSpPr>
              <p:cNvPr id="138" name="Panama">
                <a:extLst>
                  <a:ext uri="{FF2B5EF4-FFF2-40B4-BE49-F238E27FC236}">
                    <a16:creationId xmlns:a16="http://schemas.microsoft.com/office/drawing/2014/main" id="{5E10A9EF-245B-8E4B-836C-F7B86CDED56F}"/>
                  </a:ext>
                </a:extLst>
              </p:cNvPr>
              <p:cNvSpPr>
                <a:spLocks/>
              </p:cNvSpPr>
              <p:nvPr/>
            </p:nvSpPr>
            <p:spPr bwMode="gray">
              <a:xfrm>
                <a:off x="2684847" y="4410397"/>
                <a:ext cx="141523" cy="70970"/>
              </a:xfrm>
              <a:custGeom>
                <a:avLst/>
                <a:gdLst/>
                <a:ahLst/>
                <a:cxnLst>
                  <a:cxn ang="0">
                    <a:pos x="0" y="17"/>
                  </a:cxn>
                  <a:cxn ang="0">
                    <a:pos x="0" y="17"/>
                  </a:cxn>
                  <a:cxn ang="0">
                    <a:pos x="6" y="0"/>
                  </a:cxn>
                  <a:cxn ang="0">
                    <a:pos x="23" y="11"/>
                  </a:cxn>
                  <a:cxn ang="0">
                    <a:pos x="52" y="0"/>
                  </a:cxn>
                  <a:cxn ang="0">
                    <a:pos x="77" y="12"/>
                  </a:cxn>
                  <a:cxn ang="0">
                    <a:pos x="70" y="30"/>
                  </a:cxn>
                  <a:cxn ang="0">
                    <a:pos x="68" y="15"/>
                  </a:cxn>
                  <a:cxn ang="0">
                    <a:pos x="52" y="9"/>
                  </a:cxn>
                  <a:cxn ang="0">
                    <a:pos x="36" y="18"/>
                  </a:cxn>
                  <a:cxn ang="0">
                    <a:pos x="40" y="27"/>
                  </a:cxn>
                  <a:cxn ang="0">
                    <a:pos x="33" y="31"/>
                  </a:cxn>
                  <a:cxn ang="0">
                    <a:pos x="0" y="17"/>
                  </a:cxn>
                  <a:cxn ang="0">
                    <a:pos x="0" y="17"/>
                  </a:cxn>
                </a:cxnLst>
                <a:rect l="0" t="0" r="r" b="b"/>
                <a:pathLst>
                  <a:path w="78" h="32">
                    <a:moveTo>
                      <a:pt x="0" y="17"/>
                    </a:moveTo>
                    <a:lnTo>
                      <a:pt x="0" y="17"/>
                    </a:lnTo>
                    <a:lnTo>
                      <a:pt x="6" y="0"/>
                    </a:lnTo>
                    <a:lnTo>
                      <a:pt x="23" y="11"/>
                    </a:lnTo>
                    <a:lnTo>
                      <a:pt x="52" y="0"/>
                    </a:lnTo>
                    <a:lnTo>
                      <a:pt x="77" y="12"/>
                    </a:lnTo>
                    <a:lnTo>
                      <a:pt x="70" y="30"/>
                    </a:lnTo>
                    <a:lnTo>
                      <a:pt x="68" y="15"/>
                    </a:lnTo>
                    <a:lnTo>
                      <a:pt x="52" y="9"/>
                    </a:lnTo>
                    <a:lnTo>
                      <a:pt x="36" y="18"/>
                    </a:lnTo>
                    <a:lnTo>
                      <a:pt x="40" y="27"/>
                    </a:lnTo>
                    <a:lnTo>
                      <a:pt x="33" y="31"/>
                    </a:lnTo>
                    <a:lnTo>
                      <a:pt x="0" y="17"/>
                    </a:lnTo>
                    <a:lnTo>
                      <a:pt x="0" y="17"/>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39" name="Nicaragua">
                <a:extLst>
                  <a:ext uri="{FF2B5EF4-FFF2-40B4-BE49-F238E27FC236}">
                    <a16:creationId xmlns:a16="http://schemas.microsoft.com/office/drawing/2014/main" id="{B9ECECC5-2434-1244-B006-8F4AD9B8D5E2}"/>
                  </a:ext>
                </a:extLst>
              </p:cNvPr>
              <p:cNvSpPr>
                <a:spLocks/>
              </p:cNvSpPr>
              <p:nvPr/>
            </p:nvSpPr>
            <p:spPr bwMode="gray">
              <a:xfrm>
                <a:off x="2579777" y="4261804"/>
                <a:ext cx="98637" cy="117544"/>
              </a:xfrm>
              <a:custGeom>
                <a:avLst/>
                <a:gdLst/>
                <a:ahLst/>
                <a:cxnLst>
                  <a:cxn ang="0">
                    <a:pos x="0" y="26"/>
                  </a:cxn>
                  <a:cxn ang="0">
                    <a:pos x="0" y="26"/>
                  </a:cxn>
                  <a:cxn ang="0">
                    <a:pos x="22" y="50"/>
                  </a:cxn>
                  <a:cxn ang="0">
                    <a:pos x="50" y="51"/>
                  </a:cxn>
                  <a:cxn ang="0">
                    <a:pos x="54" y="0"/>
                  </a:cxn>
                  <a:cxn ang="0">
                    <a:pos x="35" y="3"/>
                  </a:cxn>
                  <a:cxn ang="0">
                    <a:pos x="0" y="26"/>
                  </a:cxn>
                  <a:cxn ang="0">
                    <a:pos x="0" y="26"/>
                  </a:cxn>
                </a:cxnLst>
                <a:rect l="0" t="0" r="r" b="b"/>
                <a:pathLst>
                  <a:path w="55" h="52">
                    <a:moveTo>
                      <a:pt x="0" y="26"/>
                    </a:moveTo>
                    <a:lnTo>
                      <a:pt x="0" y="26"/>
                    </a:lnTo>
                    <a:lnTo>
                      <a:pt x="22" y="50"/>
                    </a:lnTo>
                    <a:lnTo>
                      <a:pt x="50" y="51"/>
                    </a:lnTo>
                    <a:lnTo>
                      <a:pt x="54" y="0"/>
                    </a:lnTo>
                    <a:lnTo>
                      <a:pt x="35" y="3"/>
                    </a:lnTo>
                    <a:lnTo>
                      <a:pt x="0" y="26"/>
                    </a:lnTo>
                    <a:lnTo>
                      <a:pt x="0" y="26"/>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40" name="Honduras">
                <a:extLst>
                  <a:ext uri="{FF2B5EF4-FFF2-40B4-BE49-F238E27FC236}">
                    <a16:creationId xmlns:a16="http://schemas.microsoft.com/office/drawing/2014/main" id="{416D0CA9-2F6D-C046-8996-4D033A6F541F}"/>
                  </a:ext>
                </a:extLst>
              </p:cNvPr>
              <p:cNvSpPr>
                <a:spLocks/>
              </p:cNvSpPr>
              <p:nvPr/>
            </p:nvSpPr>
            <p:spPr bwMode="gray">
              <a:xfrm>
                <a:off x="2526170" y="4237409"/>
                <a:ext cx="152245" cy="84276"/>
              </a:xfrm>
              <a:custGeom>
                <a:avLst/>
                <a:gdLst/>
                <a:ahLst/>
                <a:cxnLst>
                  <a:cxn ang="0">
                    <a:pos x="0" y="19"/>
                  </a:cxn>
                  <a:cxn ang="0">
                    <a:pos x="0" y="19"/>
                  </a:cxn>
                  <a:cxn ang="0">
                    <a:pos x="15" y="2"/>
                  </a:cxn>
                  <a:cxn ang="0">
                    <a:pos x="60" y="0"/>
                  </a:cxn>
                  <a:cxn ang="0">
                    <a:pos x="83" y="11"/>
                  </a:cxn>
                  <a:cxn ang="0">
                    <a:pos x="64" y="14"/>
                  </a:cxn>
                  <a:cxn ang="0">
                    <a:pos x="29" y="37"/>
                  </a:cxn>
                  <a:cxn ang="0">
                    <a:pos x="23" y="31"/>
                  </a:cxn>
                  <a:cxn ang="0">
                    <a:pos x="0" y="19"/>
                  </a:cxn>
                  <a:cxn ang="0">
                    <a:pos x="0" y="19"/>
                  </a:cxn>
                </a:cxnLst>
                <a:rect l="0" t="0" r="r" b="b"/>
                <a:pathLst>
                  <a:path w="84" h="38">
                    <a:moveTo>
                      <a:pt x="0" y="19"/>
                    </a:moveTo>
                    <a:lnTo>
                      <a:pt x="0" y="19"/>
                    </a:lnTo>
                    <a:lnTo>
                      <a:pt x="15" y="2"/>
                    </a:lnTo>
                    <a:lnTo>
                      <a:pt x="60" y="0"/>
                    </a:lnTo>
                    <a:lnTo>
                      <a:pt x="83" y="11"/>
                    </a:lnTo>
                    <a:lnTo>
                      <a:pt x="64" y="14"/>
                    </a:lnTo>
                    <a:lnTo>
                      <a:pt x="29" y="37"/>
                    </a:lnTo>
                    <a:lnTo>
                      <a:pt x="23" y="31"/>
                    </a:lnTo>
                    <a:lnTo>
                      <a:pt x="0" y="19"/>
                    </a:lnTo>
                    <a:lnTo>
                      <a:pt x="0" y="19"/>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41" name="Guatemala">
                <a:extLst>
                  <a:ext uri="{FF2B5EF4-FFF2-40B4-BE49-F238E27FC236}">
                    <a16:creationId xmlns:a16="http://schemas.microsoft.com/office/drawing/2014/main" id="{6BCD6F2B-8348-3741-A71A-6B900088A30B}"/>
                  </a:ext>
                </a:extLst>
              </p:cNvPr>
              <p:cNvSpPr>
                <a:spLocks/>
              </p:cNvSpPr>
              <p:nvPr/>
            </p:nvSpPr>
            <p:spPr bwMode="gray">
              <a:xfrm>
                <a:off x="2455408" y="4179745"/>
                <a:ext cx="100782" cy="121979"/>
              </a:xfrm>
              <a:custGeom>
                <a:avLst/>
                <a:gdLst/>
                <a:ahLst/>
                <a:cxnLst>
                  <a:cxn ang="0">
                    <a:pos x="0" y="42"/>
                  </a:cxn>
                  <a:cxn ang="0">
                    <a:pos x="0" y="42"/>
                  </a:cxn>
                  <a:cxn ang="0">
                    <a:pos x="11" y="23"/>
                  </a:cxn>
                  <a:cxn ang="0">
                    <a:pos x="25" y="23"/>
                  </a:cxn>
                  <a:cxn ang="0">
                    <a:pos x="11" y="6"/>
                  </a:cxn>
                  <a:cxn ang="0">
                    <a:pos x="42" y="0"/>
                  </a:cxn>
                  <a:cxn ang="0">
                    <a:pos x="47" y="25"/>
                  </a:cxn>
                  <a:cxn ang="0">
                    <a:pos x="54" y="27"/>
                  </a:cxn>
                  <a:cxn ang="0">
                    <a:pos x="39" y="44"/>
                  </a:cxn>
                  <a:cxn ang="0">
                    <a:pos x="30" y="53"/>
                  </a:cxn>
                  <a:cxn ang="0">
                    <a:pos x="0" y="42"/>
                  </a:cxn>
                  <a:cxn ang="0">
                    <a:pos x="0" y="42"/>
                  </a:cxn>
                </a:cxnLst>
                <a:rect l="0" t="0" r="r" b="b"/>
                <a:pathLst>
                  <a:path w="55" h="54">
                    <a:moveTo>
                      <a:pt x="0" y="42"/>
                    </a:moveTo>
                    <a:lnTo>
                      <a:pt x="0" y="42"/>
                    </a:lnTo>
                    <a:lnTo>
                      <a:pt x="11" y="23"/>
                    </a:lnTo>
                    <a:lnTo>
                      <a:pt x="25" y="23"/>
                    </a:lnTo>
                    <a:lnTo>
                      <a:pt x="11" y="6"/>
                    </a:lnTo>
                    <a:lnTo>
                      <a:pt x="42" y="0"/>
                    </a:lnTo>
                    <a:lnTo>
                      <a:pt x="47" y="25"/>
                    </a:lnTo>
                    <a:lnTo>
                      <a:pt x="54" y="27"/>
                    </a:lnTo>
                    <a:lnTo>
                      <a:pt x="39" y="44"/>
                    </a:lnTo>
                    <a:lnTo>
                      <a:pt x="30" y="53"/>
                    </a:lnTo>
                    <a:lnTo>
                      <a:pt x="0" y="42"/>
                    </a:lnTo>
                    <a:lnTo>
                      <a:pt x="0" y="42"/>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42" name="El Salvador">
                <a:extLst>
                  <a:ext uri="{FF2B5EF4-FFF2-40B4-BE49-F238E27FC236}">
                    <a16:creationId xmlns:a16="http://schemas.microsoft.com/office/drawing/2014/main" id="{31DF2D61-7178-2B49-8D10-9FFA20F4E14B}"/>
                  </a:ext>
                </a:extLst>
              </p:cNvPr>
              <p:cNvSpPr>
                <a:spLocks/>
              </p:cNvSpPr>
              <p:nvPr/>
            </p:nvSpPr>
            <p:spPr bwMode="gray">
              <a:xfrm>
                <a:off x="2511160" y="4279547"/>
                <a:ext cx="57896" cy="28832"/>
              </a:xfrm>
              <a:custGeom>
                <a:avLst/>
                <a:gdLst/>
                <a:ahLst/>
                <a:cxnLst>
                  <a:cxn ang="0">
                    <a:pos x="0" y="9"/>
                  </a:cxn>
                  <a:cxn ang="0">
                    <a:pos x="0" y="9"/>
                  </a:cxn>
                  <a:cxn ang="0">
                    <a:pos x="9" y="0"/>
                  </a:cxn>
                  <a:cxn ang="0">
                    <a:pos x="32" y="12"/>
                  </a:cxn>
                  <a:cxn ang="0">
                    <a:pos x="0" y="9"/>
                  </a:cxn>
                  <a:cxn ang="0">
                    <a:pos x="0" y="9"/>
                  </a:cxn>
                </a:cxnLst>
                <a:rect l="0" t="0" r="r" b="b"/>
                <a:pathLst>
                  <a:path w="33" h="13">
                    <a:moveTo>
                      <a:pt x="0" y="9"/>
                    </a:moveTo>
                    <a:lnTo>
                      <a:pt x="0" y="9"/>
                    </a:lnTo>
                    <a:lnTo>
                      <a:pt x="9" y="0"/>
                    </a:lnTo>
                    <a:lnTo>
                      <a:pt x="32" y="12"/>
                    </a:lnTo>
                    <a:lnTo>
                      <a:pt x="0" y="9"/>
                    </a:lnTo>
                    <a:lnTo>
                      <a:pt x="0" y="9"/>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43" name="Costa Rica">
                <a:extLst>
                  <a:ext uri="{FF2B5EF4-FFF2-40B4-BE49-F238E27FC236}">
                    <a16:creationId xmlns:a16="http://schemas.microsoft.com/office/drawing/2014/main" id="{36A8CB07-3475-444C-BAB5-085378E9E7B8}"/>
                  </a:ext>
                </a:extLst>
              </p:cNvPr>
              <p:cNvSpPr>
                <a:spLocks/>
              </p:cNvSpPr>
              <p:nvPr/>
            </p:nvSpPr>
            <p:spPr bwMode="gray">
              <a:xfrm>
                <a:off x="2618374" y="4374913"/>
                <a:ext cx="79339" cy="75406"/>
              </a:xfrm>
              <a:custGeom>
                <a:avLst/>
                <a:gdLst/>
                <a:ahLst/>
                <a:cxnLst>
                  <a:cxn ang="0">
                    <a:pos x="0" y="0"/>
                  </a:cxn>
                  <a:cxn ang="0">
                    <a:pos x="0" y="0"/>
                  </a:cxn>
                  <a:cxn ang="0">
                    <a:pos x="0" y="13"/>
                  </a:cxn>
                  <a:cxn ang="0">
                    <a:pos x="9" y="11"/>
                  </a:cxn>
                  <a:cxn ang="0">
                    <a:pos x="36" y="33"/>
                  </a:cxn>
                  <a:cxn ang="0">
                    <a:pos x="42" y="16"/>
                  </a:cxn>
                  <a:cxn ang="0">
                    <a:pos x="28" y="1"/>
                  </a:cxn>
                  <a:cxn ang="0">
                    <a:pos x="0" y="0"/>
                  </a:cxn>
                  <a:cxn ang="0">
                    <a:pos x="0" y="0"/>
                  </a:cxn>
                </a:cxnLst>
                <a:rect l="0" t="0" r="r" b="b"/>
                <a:pathLst>
                  <a:path w="43" h="34">
                    <a:moveTo>
                      <a:pt x="0" y="0"/>
                    </a:moveTo>
                    <a:lnTo>
                      <a:pt x="0" y="0"/>
                    </a:lnTo>
                    <a:lnTo>
                      <a:pt x="0" y="13"/>
                    </a:lnTo>
                    <a:lnTo>
                      <a:pt x="9" y="11"/>
                    </a:lnTo>
                    <a:lnTo>
                      <a:pt x="36" y="33"/>
                    </a:lnTo>
                    <a:lnTo>
                      <a:pt x="42" y="16"/>
                    </a:lnTo>
                    <a:lnTo>
                      <a:pt x="28" y="1"/>
                    </a:lnTo>
                    <a:lnTo>
                      <a:pt x="0" y="0"/>
                    </a:lnTo>
                    <a:lnTo>
                      <a:pt x="0" y="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44" name="Belize">
                <a:extLst>
                  <a:ext uri="{FF2B5EF4-FFF2-40B4-BE49-F238E27FC236}">
                    <a16:creationId xmlns:a16="http://schemas.microsoft.com/office/drawing/2014/main" id="{41316EA8-BBAB-5043-8B35-87EC31EE7EDB}"/>
                  </a:ext>
                </a:extLst>
              </p:cNvPr>
              <p:cNvSpPr>
                <a:spLocks/>
              </p:cNvSpPr>
              <p:nvPr/>
            </p:nvSpPr>
            <p:spPr bwMode="gray">
              <a:xfrm>
                <a:off x="2532603" y="4164221"/>
                <a:ext cx="21443" cy="75406"/>
              </a:xfrm>
              <a:custGeom>
                <a:avLst/>
                <a:gdLst/>
                <a:ahLst/>
                <a:cxnLst>
                  <a:cxn ang="0">
                    <a:pos x="0" y="7"/>
                  </a:cxn>
                  <a:cxn ang="0">
                    <a:pos x="0" y="7"/>
                  </a:cxn>
                  <a:cxn ang="0">
                    <a:pos x="5" y="32"/>
                  </a:cxn>
                  <a:cxn ang="0">
                    <a:pos x="11" y="0"/>
                  </a:cxn>
                  <a:cxn ang="0">
                    <a:pos x="0" y="7"/>
                  </a:cxn>
                  <a:cxn ang="0">
                    <a:pos x="0" y="7"/>
                  </a:cxn>
                </a:cxnLst>
                <a:rect l="0" t="0" r="r" b="b"/>
                <a:pathLst>
                  <a:path w="12" h="33">
                    <a:moveTo>
                      <a:pt x="0" y="7"/>
                    </a:moveTo>
                    <a:lnTo>
                      <a:pt x="0" y="7"/>
                    </a:lnTo>
                    <a:lnTo>
                      <a:pt x="5" y="32"/>
                    </a:lnTo>
                    <a:lnTo>
                      <a:pt x="11" y="0"/>
                    </a:lnTo>
                    <a:lnTo>
                      <a:pt x="0" y="7"/>
                    </a:lnTo>
                    <a:lnTo>
                      <a:pt x="0" y="7"/>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grpSp>
          <p:nvGrpSpPr>
            <p:cNvPr id="23" name="Caribbean">
              <a:extLst>
                <a:ext uri="{FF2B5EF4-FFF2-40B4-BE49-F238E27FC236}">
                  <a16:creationId xmlns:a16="http://schemas.microsoft.com/office/drawing/2014/main" id="{F9D397AB-3823-D74C-AB20-468015406632}"/>
                </a:ext>
              </a:extLst>
            </p:cNvPr>
            <p:cNvGrpSpPr/>
            <p:nvPr/>
          </p:nvGrpSpPr>
          <p:grpSpPr>
            <a:xfrm>
              <a:off x="162909" y="5390514"/>
              <a:ext cx="1188128" cy="740748"/>
              <a:chOff x="2640692" y="4029877"/>
              <a:chExt cx="593969" cy="370374"/>
            </a:xfrm>
            <a:solidFill>
              <a:srgbClr val="C0C0C0"/>
            </a:solidFill>
          </p:grpSpPr>
          <p:sp>
            <p:nvSpPr>
              <p:cNvPr id="133" name="Trinidad &amp; Tobago">
                <a:extLst>
                  <a:ext uri="{FF2B5EF4-FFF2-40B4-BE49-F238E27FC236}">
                    <a16:creationId xmlns:a16="http://schemas.microsoft.com/office/drawing/2014/main" id="{3B1D248C-00A5-DC4E-ABCA-1A70D2887939}"/>
                  </a:ext>
                </a:extLst>
              </p:cNvPr>
              <p:cNvSpPr>
                <a:spLocks/>
              </p:cNvSpPr>
              <p:nvPr/>
            </p:nvSpPr>
            <p:spPr bwMode="gray">
              <a:xfrm>
                <a:off x="3208929" y="4380291"/>
                <a:ext cx="25732" cy="19960"/>
              </a:xfrm>
              <a:custGeom>
                <a:avLst/>
                <a:gdLst/>
                <a:ahLst/>
                <a:cxnLst>
                  <a:cxn ang="0">
                    <a:pos x="0" y="8"/>
                  </a:cxn>
                  <a:cxn ang="0">
                    <a:pos x="0" y="8"/>
                  </a:cxn>
                  <a:cxn ang="0">
                    <a:pos x="13" y="7"/>
                  </a:cxn>
                  <a:cxn ang="0">
                    <a:pos x="14" y="0"/>
                  </a:cxn>
                  <a:cxn ang="0">
                    <a:pos x="0" y="8"/>
                  </a:cxn>
                  <a:cxn ang="0">
                    <a:pos x="0" y="8"/>
                  </a:cxn>
                </a:cxnLst>
                <a:rect l="0" t="0" r="r" b="b"/>
                <a:pathLst>
                  <a:path w="15" h="9">
                    <a:moveTo>
                      <a:pt x="0" y="8"/>
                    </a:moveTo>
                    <a:lnTo>
                      <a:pt x="0" y="8"/>
                    </a:lnTo>
                    <a:lnTo>
                      <a:pt x="13" y="7"/>
                    </a:lnTo>
                    <a:lnTo>
                      <a:pt x="14" y="0"/>
                    </a:lnTo>
                    <a:lnTo>
                      <a:pt x="0" y="8"/>
                    </a:lnTo>
                    <a:lnTo>
                      <a:pt x="0" y="8"/>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34" name="Puerto Rico">
                <a:extLst>
                  <a:ext uri="{FF2B5EF4-FFF2-40B4-BE49-F238E27FC236}">
                    <a16:creationId xmlns:a16="http://schemas.microsoft.com/office/drawing/2014/main" id="{B6548A86-7FBE-3848-872D-451E1560A1A5}"/>
                  </a:ext>
                </a:extLst>
              </p:cNvPr>
              <p:cNvSpPr>
                <a:spLocks/>
              </p:cNvSpPr>
              <p:nvPr/>
            </p:nvSpPr>
            <p:spPr bwMode="gray">
              <a:xfrm>
                <a:off x="3080271" y="4162946"/>
                <a:ext cx="36453" cy="15525"/>
              </a:xfrm>
              <a:custGeom>
                <a:avLst/>
                <a:gdLst/>
                <a:ahLst/>
                <a:cxnLst>
                  <a:cxn ang="0">
                    <a:pos x="0" y="0"/>
                  </a:cxn>
                  <a:cxn ang="0">
                    <a:pos x="0" y="0"/>
                  </a:cxn>
                  <a:cxn ang="0">
                    <a:pos x="2" y="6"/>
                  </a:cxn>
                  <a:cxn ang="0">
                    <a:pos x="20" y="3"/>
                  </a:cxn>
                  <a:cxn ang="0">
                    <a:pos x="0" y="0"/>
                  </a:cxn>
                  <a:cxn ang="0">
                    <a:pos x="0" y="0"/>
                  </a:cxn>
                </a:cxnLst>
                <a:rect l="0" t="0" r="r" b="b"/>
                <a:pathLst>
                  <a:path w="21" h="7">
                    <a:moveTo>
                      <a:pt x="0" y="0"/>
                    </a:moveTo>
                    <a:lnTo>
                      <a:pt x="0" y="0"/>
                    </a:lnTo>
                    <a:lnTo>
                      <a:pt x="2" y="6"/>
                    </a:lnTo>
                    <a:lnTo>
                      <a:pt x="20" y="3"/>
                    </a:lnTo>
                    <a:lnTo>
                      <a:pt x="0" y="0"/>
                    </a:lnTo>
                    <a:lnTo>
                      <a:pt x="0" y="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35" name="Haiti">
                <a:extLst>
                  <a:ext uri="{FF2B5EF4-FFF2-40B4-BE49-F238E27FC236}">
                    <a16:creationId xmlns:a16="http://schemas.microsoft.com/office/drawing/2014/main" id="{F6D7D67F-ED77-1744-94CD-64F7F6274653}"/>
                  </a:ext>
                </a:extLst>
              </p:cNvPr>
              <p:cNvSpPr>
                <a:spLocks/>
              </p:cNvSpPr>
              <p:nvPr/>
            </p:nvSpPr>
            <p:spPr bwMode="gray">
              <a:xfrm>
                <a:off x="2900150" y="4125244"/>
                <a:ext cx="66473" cy="53228"/>
              </a:xfrm>
              <a:custGeom>
                <a:avLst/>
                <a:gdLst/>
                <a:ahLst/>
                <a:cxnLst>
                  <a:cxn ang="0">
                    <a:pos x="0" y="17"/>
                  </a:cxn>
                  <a:cxn ang="0">
                    <a:pos x="0" y="17"/>
                  </a:cxn>
                  <a:cxn ang="0">
                    <a:pos x="27" y="16"/>
                  </a:cxn>
                  <a:cxn ang="0">
                    <a:pos x="15" y="1"/>
                  </a:cxn>
                  <a:cxn ang="0">
                    <a:pos x="36" y="0"/>
                  </a:cxn>
                  <a:cxn ang="0">
                    <a:pos x="36" y="23"/>
                  </a:cxn>
                  <a:cxn ang="0">
                    <a:pos x="0" y="17"/>
                  </a:cxn>
                  <a:cxn ang="0">
                    <a:pos x="0" y="17"/>
                  </a:cxn>
                </a:cxnLst>
                <a:rect l="0" t="0" r="r" b="b"/>
                <a:pathLst>
                  <a:path w="37" h="24">
                    <a:moveTo>
                      <a:pt x="0" y="17"/>
                    </a:moveTo>
                    <a:lnTo>
                      <a:pt x="0" y="17"/>
                    </a:lnTo>
                    <a:lnTo>
                      <a:pt x="27" y="16"/>
                    </a:lnTo>
                    <a:lnTo>
                      <a:pt x="15" y="1"/>
                    </a:lnTo>
                    <a:lnTo>
                      <a:pt x="36" y="0"/>
                    </a:lnTo>
                    <a:lnTo>
                      <a:pt x="36" y="23"/>
                    </a:lnTo>
                    <a:lnTo>
                      <a:pt x="0" y="17"/>
                    </a:lnTo>
                    <a:lnTo>
                      <a:pt x="0" y="17"/>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36" name="Dominican Republic">
                <a:extLst>
                  <a:ext uri="{FF2B5EF4-FFF2-40B4-BE49-F238E27FC236}">
                    <a16:creationId xmlns:a16="http://schemas.microsoft.com/office/drawing/2014/main" id="{5CB59390-5FD3-4C48-9B00-5D91C7AAA23B}"/>
                  </a:ext>
                </a:extLst>
              </p:cNvPr>
              <p:cNvSpPr>
                <a:spLocks/>
              </p:cNvSpPr>
              <p:nvPr/>
            </p:nvSpPr>
            <p:spPr bwMode="gray">
              <a:xfrm>
                <a:off x="2964479" y="4125244"/>
                <a:ext cx="85771" cy="53228"/>
              </a:xfrm>
              <a:custGeom>
                <a:avLst/>
                <a:gdLst/>
                <a:ahLst/>
                <a:cxnLst>
                  <a:cxn ang="0">
                    <a:pos x="0" y="0"/>
                  </a:cxn>
                  <a:cxn ang="0">
                    <a:pos x="0" y="0"/>
                  </a:cxn>
                  <a:cxn ang="0">
                    <a:pos x="0" y="23"/>
                  </a:cxn>
                  <a:cxn ang="0">
                    <a:pos x="46" y="15"/>
                  </a:cxn>
                  <a:cxn ang="0">
                    <a:pos x="26" y="2"/>
                  </a:cxn>
                  <a:cxn ang="0">
                    <a:pos x="0" y="0"/>
                  </a:cxn>
                  <a:cxn ang="0">
                    <a:pos x="0" y="0"/>
                  </a:cxn>
                </a:cxnLst>
                <a:rect l="0" t="0" r="r" b="b"/>
                <a:pathLst>
                  <a:path w="47" h="24">
                    <a:moveTo>
                      <a:pt x="0" y="0"/>
                    </a:moveTo>
                    <a:lnTo>
                      <a:pt x="0" y="0"/>
                    </a:lnTo>
                    <a:lnTo>
                      <a:pt x="0" y="23"/>
                    </a:lnTo>
                    <a:lnTo>
                      <a:pt x="46" y="15"/>
                    </a:lnTo>
                    <a:lnTo>
                      <a:pt x="26" y="2"/>
                    </a:lnTo>
                    <a:lnTo>
                      <a:pt x="0" y="0"/>
                    </a:lnTo>
                    <a:lnTo>
                      <a:pt x="0" y="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37" name="Cuba">
                <a:extLst>
                  <a:ext uri="{FF2B5EF4-FFF2-40B4-BE49-F238E27FC236}">
                    <a16:creationId xmlns:a16="http://schemas.microsoft.com/office/drawing/2014/main" id="{0DE735CF-0AEF-BE41-B116-A3E14513194B}"/>
                  </a:ext>
                </a:extLst>
              </p:cNvPr>
              <p:cNvSpPr>
                <a:spLocks/>
              </p:cNvSpPr>
              <p:nvPr/>
            </p:nvSpPr>
            <p:spPr bwMode="gray">
              <a:xfrm>
                <a:off x="2640692" y="4029877"/>
                <a:ext cx="265892" cy="97583"/>
              </a:xfrm>
              <a:custGeom>
                <a:avLst/>
                <a:gdLst/>
                <a:ahLst/>
                <a:cxnLst>
                  <a:cxn ang="0">
                    <a:pos x="0" y="16"/>
                  </a:cxn>
                  <a:cxn ang="0">
                    <a:pos x="0" y="16"/>
                  </a:cxn>
                  <a:cxn ang="0">
                    <a:pos x="20" y="2"/>
                  </a:cxn>
                  <a:cxn ang="0">
                    <a:pos x="57" y="0"/>
                  </a:cxn>
                  <a:cxn ang="0">
                    <a:pos x="146" y="36"/>
                  </a:cxn>
                  <a:cxn ang="0">
                    <a:pos x="99" y="42"/>
                  </a:cxn>
                  <a:cxn ang="0">
                    <a:pos x="107" y="34"/>
                  </a:cxn>
                  <a:cxn ang="0">
                    <a:pos x="84" y="20"/>
                  </a:cxn>
                  <a:cxn ang="0">
                    <a:pos x="40" y="13"/>
                  </a:cxn>
                  <a:cxn ang="0">
                    <a:pos x="42" y="7"/>
                  </a:cxn>
                  <a:cxn ang="0">
                    <a:pos x="0" y="16"/>
                  </a:cxn>
                  <a:cxn ang="0">
                    <a:pos x="0" y="16"/>
                  </a:cxn>
                </a:cxnLst>
                <a:rect l="0" t="0" r="r" b="b"/>
                <a:pathLst>
                  <a:path w="147" h="43">
                    <a:moveTo>
                      <a:pt x="0" y="16"/>
                    </a:moveTo>
                    <a:lnTo>
                      <a:pt x="0" y="16"/>
                    </a:lnTo>
                    <a:lnTo>
                      <a:pt x="20" y="2"/>
                    </a:lnTo>
                    <a:lnTo>
                      <a:pt x="57" y="0"/>
                    </a:lnTo>
                    <a:lnTo>
                      <a:pt x="146" y="36"/>
                    </a:lnTo>
                    <a:lnTo>
                      <a:pt x="99" y="42"/>
                    </a:lnTo>
                    <a:lnTo>
                      <a:pt x="107" y="34"/>
                    </a:lnTo>
                    <a:lnTo>
                      <a:pt x="84" y="20"/>
                    </a:lnTo>
                    <a:lnTo>
                      <a:pt x="40" y="13"/>
                    </a:lnTo>
                    <a:lnTo>
                      <a:pt x="42" y="7"/>
                    </a:lnTo>
                    <a:lnTo>
                      <a:pt x="0" y="16"/>
                    </a:lnTo>
                    <a:lnTo>
                      <a:pt x="0" y="16"/>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grpSp>
          <p:nvGrpSpPr>
            <p:cNvPr id="24" name="Africa">
              <a:extLst>
                <a:ext uri="{FF2B5EF4-FFF2-40B4-BE49-F238E27FC236}">
                  <a16:creationId xmlns:a16="http://schemas.microsoft.com/office/drawing/2014/main" id="{BCE587C0-FE43-3E4B-8398-A00315E2B450}"/>
                </a:ext>
              </a:extLst>
            </p:cNvPr>
            <p:cNvGrpSpPr/>
            <p:nvPr/>
          </p:nvGrpSpPr>
          <p:grpSpPr>
            <a:xfrm>
              <a:off x="3505408" y="4558464"/>
              <a:ext cx="3414257" cy="4080774"/>
              <a:chOff x="4311674" y="3613852"/>
              <a:chExt cx="1706855" cy="2040387"/>
            </a:xfrm>
            <a:solidFill>
              <a:srgbClr val="C0C0C0"/>
            </a:solidFill>
          </p:grpSpPr>
          <p:sp>
            <p:nvSpPr>
              <p:cNvPr id="83" name="Zimbabwe">
                <a:extLst>
                  <a:ext uri="{FF2B5EF4-FFF2-40B4-BE49-F238E27FC236}">
                    <a16:creationId xmlns:a16="http://schemas.microsoft.com/office/drawing/2014/main" id="{2FCE6AEF-CB24-A240-8C6F-969455AEC577}"/>
                  </a:ext>
                </a:extLst>
              </p:cNvPr>
              <p:cNvSpPr>
                <a:spLocks/>
              </p:cNvSpPr>
              <p:nvPr/>
            </p:nvSpPr>
            <p:spPr bwMode="gray">
              <a:xfrm>
                <a:off x="5366666" y="5104222"/>
                <a:ext cx="197275" cy="204039"/>
              </a:xfrm>
              <a:custGeom>
                <a:avLst/>
                <a:gdLst/>
                <a:ahLst/>
                <a:cxnLst>
                  <a:cxn ang="0">
                    <a:pos x="0" y="28"/>
                  </a:cxn>
                  <a:cxn ang="0">
                    <a:pos x="0" y="28"/>
                  </a:cxn>
                  <a:cxn ang="0">
                    <a:pos x="0" y="28"/>
                  </a:cxn>
                  <a:cxn ang="0">
                    <a:pos x="25" y="28"/>
                  </a:cxn>
                  <a:cxn ang="0">
                    <a:pos x="49" y="12"/>
                  </a:cxn>
                  <a:cxn ang="0">
                    <a:pos x="50" y="5"/>
                  </a:cxn>
                  <a:cxn ang="0">
                    <a:pos x="71" y="0"/>
                  </a:cxn>
                  <a:cxn ang="0">
                    <a:pos x="104" y="10"/>
                  </a:cxn>
                  <a:cxn ang="0">
                    <a:pos x="108" y="23"/>
                  </a:cxn>
                  <a:cxn ang="0">
                    <a:pos x="106" y="55"/>
                  </a:cxn>
                  <a:cxn ang="0">
                    <a:pos x="88" y="89"/>
                  </a:cxn>
                  <a:cxn ang="0">
                    <a:pos x="57" y="83"/>
                  </a:cxn>
                  <a:cxn ang="0">
                    <a:pos x="39" y="74"/>
                  </a:cxn>
                  <a:cxn ang="0">
                    <a:pos x="0" y="28"/>
                  </a:cxn>
                  <a:cxn ang="0">
                    <a:pos x="0" y="28"/>
                  </a:cxn>
                </a:cxnLst>
                <a:rect l="0" t="0" r="r" b="b"/>
                <a:pathLst>
                  <a:path w="109" h="90">
                    <a:moveTo>
                      <a:pt x="0" y="28"/>
                    </a:moveTo>
                    <a:lnTo>
                      <a:pt x="0" y="28"/>
                    </a:lnTo>
                    <a:lnTo>
                      <a:pt x="0" y="28"/>
                    </a:lnTo>
                    <a:lnTo>
                      <a:pt x="25" y="28"/>
                    </a:lnTo>
                    <a:lnTo>
                      <a:pt x="49" y="12"/>
                    </a:lnTo>
                    <a:lnTo>
                      <a:pt x="50" y="5"/>
                    </a:lnTo>
                    <a:lnTo>
                      <a:pt x="71" y="0"/>
                    </a:lnTo>
                    <a:lnTo>
                      <a:pt x="104" y="10"/>
                    </a:lnTo>
                    <a:lnTo>
                      <a:pt x="108" y="23"/>
                    </a:lnTo>
                    <a:lnTo>
                      <a:pt x="106" y="55"/>
                    </a:lnTo>
                    <a:lnTo>
                      <a:pt x="88" y="89"/>
                    </a:lnTo>
                    <a:lnTo>
                      <a:pt x="57" y="83"/>
                    </a:lnTo>
                    <a:lnTo>
                      <a:pt x="39" y="74"/>
                    </a:lnTo>
                    <a:lnTo>
                      <a:pt x="0" y="28"/>
                    </a:lnTo>
                    <a:lnTo>
                      <a:pt x="0" y="28"/>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84" name="Zambia">
                <a:extLst>
                  <a:ext uri="{FF2B5EF4-FFF2-40B4-BE49-F238E27FC236}">
                    <a16:creationId xmlns:a16="http://schemas.microsoft.com/office/drawing/2014/main" id="{F892881F-C4B4-8B47-984B-CC3C1A08D136}"/>
                  </a:ext>
                </a:extLst>
              </p:cNvPr>
              <p:cNvSpPr>
                <a:spLocks/>
              </p:cNvSpPr>
              <p:nvPr/>
            </p:nvSpPr>
            <p:spPr bwMode="gray">
              <a:xfrm>
                <a:off x="5289471" y="4900183"/>
                <a:ext cx="293768" cy="270574"/>
              </a:xfrm>
              <a:custGeom>
                <a:avLst/>
                <a:gdLst/>
                <a:ahLst/>
                <a:cxnLst>
                  <a:cxn ang="0">
                    <a:pos x="0" y="58"/>
                  </a:cxn>
                  <a:cxn ang="0">
                    <a:pos x="0" y="58"/>
                  </a:cxn>
                  <a:cxn ang="0">
                    <a:pos x="0" y="104"/>
                  </a:cxn>
                  <a:cxn ang="0">
                    <a:pos x="17" y="116"/>
                  </a:cxn>
                  <a:cxn ang="0">
                    <a:pos x="42" y="119"/>
                  </a:cxn>
                  <a:cxn ang="0">
                    <a:pos x="67" y="119"/>
                  </a:cxn>
                  <a:cxn ang="0">
                    <a:pos x="91" y="103"/>
                  </a:cxn>
                  <a:cxn ang="0">
                    <a:pos x="92" y="96"/>
                  </a:cxn>
                  <a:cxn ang="0">
                    <a:pos x="113" y="91"/>
                  </a:cxn>
                  <a:cxn ang="0">
                    <a:pos x="109" y="85"/>
                  </a:cxn>
                  <a:cxn ang="0">
                    <a:pos x="153" y="73"/>
                  </a:cxn>
                  <a:cxn ang="0">
                    <a:pos x="147" y="67"/>
                  </a:cxn>
                  <a:cxn ang="0">
                    <a:pos x="161" y="31"/>
                  </a:cxn>
                  <a:cxn ang="0">
                    <a:pos x="150" y="15"/>
                  </a:cxn>
                  <a:cxn ang="0">
                    <a:pos x="125" y="4"/>
                  </a:cxn>
                  <a:cxn ang="0">
                    <a:pos x="118" y="0"/>
                  </a:cxn>
                  <a:cxn ang="0">
                    <a:pos x="93" y="11"/>
                  </a:cxn>
                  <a:cxn ang="0">
                    <a:pos x="90" y="43"/>
                  </a:cxn>
                  <a:cxn ang="0">
                    <a:pos x="105" y="49"/>
                  </a:cxn>
                  <a:cxn ang="0">
                    <a:pos x="106" y="62"/>
                  </a:cxn>
                  <a:cxn ang="0">
                    <a:pos x="28" y="33"/>
                  </a:cxn>
                  <a:cxn ang="0">
                    <a:pos x="30" y="58"/>
                  </a:cxn>
                  <a:cxn ang="0">
                    <a:pos x="0" y="58"/>
                  </a:cxn>
                  <a:cxn ang="0">
                    <a:pos x="0" y="58"/>
                  </a:cxn>
                </a:cxnLst>
                <a:rect l="0" t="0" r="r" b="b"/>
                <a:pathLst>
                  <a:path w="162" h="120">
                    <a:moveTo>
                      <a:pt x="0" y="58"/>
                    </a:moveTo>
                    <a:lnTo>
                      <a:pt x="0" y="58"/>
                    </a:lnTo>
                    <a:lnTo>
                      <a:pt x="0" y="104"/>
                    </a:lnTo>
                    <a:lnTo>
                      <a:pt x="17" y="116"/>
                    </a:lnTo>
                    <a:lnTo>
                      <a:pt x="42" y="119"/>
                    </a:lnTo>
                    <a:lnTo>
                      <a:pt x="67" y="119"/>
                    </a:lnTo>
                    <a:lnTo>
                      <a:pt x="91" y="103"/>
                    </a:lnTo>
                    <a:lnTo>
                      <a:pt x="92" y="96"/>
                    </a:lnTo>
                    <a:lnTo>
                      <a:pt x="113" y="91"/>
                    </a:lnTo>
                    <a:lnTo>
                      <a:pt x="109" y="85"/>
                    </a:lnTo>
                    <a:lnTo>
                      <a:pt x="153" y="73"/>
                    </a:lnTo>
                    <a:lnTo>
                      <a:pt x="147" y="67"/>
                    </a:lnTo>
                    <a:lnTo>
                      <a:pt x="161" y="31"/>
                    </a:lnTo>
                    <a:lnTo>
                      <a:pt x="150" y="15"/>
                    </a:lnTo>
                    <a:lnTo>
                      <a:pt x="125" y="4"/>
                    </a:lnTo>
                    <a:lnTo>
                      <a:pt x="118" y="0"/>
                    </a:lnTo>
                    <a:lnTo>
                      <a:pt x="93" y="11"/>
                    </a:lnTo>
                    <a:lnTo>
                      <a:pt x="90" y="43"/>
                    </a:lnTo>
                    <a:lnTo>
                      <a:pt x="105" y="49"/>
                    </a:lnTo>
                    <a:lnTo>
                      <a:pt x="106" y="62"/>
                    </a:lnTo>
                    <a:lnTo>
                      <a:pt x="28" y="33"/>
                    </a:lnTo>
                    <a:lnTo>
                      <a:pt x="30" y="58"/>
                    </a:lnTo>
                    <a:lnTo>
                      <a:pt x="0" y="58"/>
                    </a:lnTo>
                    <a:lnTo>
                      <a:pt x="0" y="58"/>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85" name="Western Sahara">
                <a:extLst>
                  <a:ext uri="{FF2B5EF4-FFF2-40B4-BE49-F238E27FC236}">
                    <a16:creationId xmlns:a16="http://schemas.microsoft.com/office/drawing/2014/main" id="{990A9433-06AC-564C-86EC-D4FCEF267314}"/>
                  </a:ext>
                </a:extLst>
              </p:cNvPr>
              <p:cNvSpPr>
                <a:spLocks/>
              </p:cNvSpPr>
              <p:nvPr/>
            </p:nvSpPr>
            <p:spPr bwMode="gray">
              <a:xfrm>
                <a:off x="4326685" y="3897731"/>
                <a:ext cx="207996" cy="195168"/>
              </a:xfrm>
              <a:custGeom>
                <a:avLst/>
                <a:gdLst/>
                <a:ahLst/>
                <a:cxnLst>
                  <a:cxn ang="0">
                    <a:pos x="0" y="86"/>
                  </a:cxn>
                  <a:cxn ang="0">
                    <a:pos x="0" y="86"/>
                  </a:cxn>
                  <a:cxn ang="0">
                    <a:pos x="54" y="0"/>
                  </a:cxn>
                  <a:cxn ang="0">
                    <a:pos x="113" y="1"/>
                  </a:cxn>
                  <a:cxn ang="0">
                    <a:pos x="114" y="5"/>
                  </a:cxn>
                  <a:cxn ang="0">
                    <a:pos x="113" y="22"/>
                  </a:cxn>
                  <a:cxn ang="0">
                    <a:pos x="70" y="21"/>
                  </a:cxn>
                  <a:cxn ang="0">
                    <a:pos x="69" y="54"/>
                  </a:cxn>
                  <a:cxn ang="0">
                    <a:pos x="53" y="60"/>
                  </a:cxn>
                  <a:cxn ang="0">
                    <a:pos x="55" y="80"/>
                  </a:cxn>
                  <a:cxn ang="0">
                    <a:pos x="0" y="86"/>
                  </a:cxn>
                  <a:cxn ang="0">
                    <a:pos x="0" y="86"/>
                  </a:cxn>
                </a:cxnLst>
                <a:rect l="0" t="0" r="r" b="b"/>
                <a:pathLst>
                  <a:path w="115" h="87">
                    <a:moveTo>
                      <a:pt x="0" y="86"/>
                    </a:moveTo>
                    <a:lnTo>
                      <a:pt x="0" y="86"/>
                    </a:lnTo>
                    <a:lnTo>
                      <a:pt x="54" y="0"/>
                    </a:lnTo>
                    <a:lnTo>
                      <a:pt x="113" y="1"/>
                    </a:lnTo>
                    <a:lnTo>
                      <a:pt x="114" y="5"/>
                    </a:lnTo>
                    <a:lnTo>
                      <a:pt x="113" y="22"/>
                    </a:lnTo>
                    <a:lnTo>
                      <a:pt x="70" y="21"/>
                    </a:lnTo>
                    <a:lnTo>
                      <a:pt x="69" y="54"/>
                    </a:lnTo>
                    <a:lnTo>
                      <a:pt x="53" y="60"/>
                    </a:lnTo>
                    <a:lnTo>
                      <a:pt x="55" y="80"/>
                    </a:lnTo>
                    <a:lnTo>
                      <a:pt x="0" y="86"/>
                    </a:lnTo>
                    <a:lnTo>
                      <a:pt x="0" y="86"/>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86" name="Uganda">
                <a:extLst>
                  <a:ext uri="{FF2B5EF4-FFF2-40B4-BE49-F238E27FC236}">
                    <a16:creationId xmlns:a16="http://schemas.microsoft.com/office/drawing/2014/main" id="{46D86E4F-8CE2-4E44-9BC1-6DBF88701A01}"/>
                  </a:ext>
                </a:extLst>
              </p:cNvPr>
              <p:cNvSpPr>
                <a:spLocks/>
              </p:cNvSpPr>
              <p:nvPr/>
            </p:nvSpPr>
            <p:spPr bwMode="gray">
              <a:xfrm>
                <a:off x="5482457" y="4563076"/>
                <a:ext cx="135091" cy="148593"/>
              </a:xfrm>
              <a:custGeom>
                <a:avLst/>
                <a:gdLst/>
                <a:ahLst/>
                <a:cxnLst>
                  <a:cxn ang="0">
                    <a:pos x="0" y="65"/>
                  </a:cxn>
                  <a:cxn ang="0">
                    <a:pos x="0" y="65"/>
                  </a:cxn>
                  <a:cxn ang="0">
                    <a:pos x="11" y="61"/>
                  </a:cxn>
                  <a:cxn ang="0">
                    <a:pos x="29" y="60"/>
                  </a:cxn>
                  <a:cxn ang="0">
                    <a:pos x="29" y="51"/>
                  </a:cxn>
                  <a:cxn ang="0">
                    <a:pos x="58" y="46"/>
                  </a:cxn>
                  <a:cxn ang="0">
                    <a:pos x="73" y="24"/>
                  </a:cxn>
                  <a:cxn ang="0">
                    <a:pos x="58" y="0"/>
                  </a:cxn>
                  <a:cxn ang="0">
                    <a:pos x="16" y="5"/>
                  </a:cxn>
                  <a:cxn ang="0">
                    <a:pos x="21" y="23"/>
                  </a:cxn>
                  <a:cxn ang="0">
                    <a:pos x="12" y="34"/>
                  </a:cxn>
                  <a:cxn ang="0">
                    <a:pos x="0" y="65"/>
                  </a:cxn>
                  <a:cxn ang="0">
                    <a:pos x="0" y="65"/>
                  </a:cxn>
                </a:cxnLst>
                <a:rect l="0" t="0" r="r" b="b"/>
                <a:pathLst>
                  <a:path w="74" h="66">
                    <a:moveTo>
                      <a:pt x="0" y="65"/>
                    </a:moveTo>
                    <a:lnTo>
                      <a:pt x="0" y="65"/>
                    </a:lnTo>
                    <a:lnTo>
                      <a:pt x="11" y="61"/>
                    </a:lnTo>
                    <a:lnTo>
                      <a:pt x="29" y="60"/>
                    </a:lnTo>
                    <a:lnTo>
                      <a:pt x="29" y="51"/>
                    </a:lnTo>
                    <a:lnTo>
                      <a:pt x="58" y="46"/>
                    </a:lnTo>
                    <a:lnTo>
                      <a:pt x="73" y="24"/>
                    </a:lnTo>
                    <a:lnTo>
                      <a:pt x="58" y="0"/>
                    </a:lnTo>
                    <a:lnTo>
                      <a:pt x="16" y="5"/>
                    </a:lnTo>
                    <a:lnTo>
                      <a:pt x="21" y="23"/>
                    </a:lnTo>
                    <a:lnTo>
                      <a:pt x="12" y="34"/>
                    </a:lnTo>
                    <a:lnTo>
                      <a:pt x="0" y="65"/>
                    </a:lnTo>
                    <a:lnTo>
                      <a:pt x="0" y="65"/>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87" name="Tunisia">
                <a:extLst>
                  <a:ext uri="{FF2B5EF4-FFF2-40B4-BE49-F238E27FC236}">
                    <a16:creationId xmlns:a16="http://schemas.microsoft.com/office/drawing/2014/main" id="{B47A0C35-6942-3D44-8408-9ACC8089F0E9}"/>
                  </a:ext>
                </a:extLst>
              </p:cNvPr>
              <p:cNvSpPr>
                <a:spLocks/>
              </p:cNvSpPr>
              <p:nvPr/>
            </p:nvSpPr>
            <p:spPr bwMode="gray">
              <a:xfrm>
                <a:off x="4929231" y="3613852"/>
                <a:ext cx="98637" cy="208474"/>
              </a:xfrm>
              <a:custGeom>
                <a:avLst/>
                <a:gdLst/>
                <a:ahLst/>
                <a:cxnLst>
                  <a:cxn ang="0">
                    <a:pos x="0" y="43"/>
                  </a:cxn>
                  <a:cxn ang="0">
                    <a:pos x="0" y="43"/>
                  </a:cxn>
                  <a:cxn ang="0">
                    <a:pos x="12" y="34"/>
                  </a:cxn>
                  <a:cxn ang="0">
                    <a:pos x="18" y="1"/>
                  </a:cxn>
                  <a:cxn ang="0">
                    <a:pos x="51" y="0"/>
                  </a:cxn>
                  <a:cxn ang="0">
                    <a:pos x="42" y="11"/>
                  </a:cxn>
                  <a:cxn ang="0">
                    <a:pos x="52" y="25"/>
                  </a:cxn>
                  <a:cxn ang="0">
                    <a:pos x="33" y="43"/>
                  </a:cxn>
                  <a:cxn ang="0">
                    <a:pos x="54" y="54"/>
                  </a:cxn>
                  <a:cxn ang="0">
                    <a:pos x="27" y="92"/>
                  </a:cxn>
                  <a:cxn ang="0">
                    <a:pos x="23" y="67"/>
                  </a:cxn>
                  <a:cxn ang="0">
                    <a:pos x="0" y="43"/>
                  </a:cxn>
                  <a:cxn ang="0">
                    <a:pos x="0" y="43"/>
                  </a:cxn>
                </a:cxnLst>
                <a:rect l="0" t="0" r="r" b="b"/>
                <a:pathLst>
                  <a:path w="55" h="93">
                    <a:moveTo>
                      <a:pt x="0" y="43"/>
                    </a:moveTo>
                    <a:lnTo>
                      <a:pt x="0" y="43"/>
                    </a:lnTo>
                    <a:lnTo>
                      <a:pt x="12" y="34"/>
                    </a:lnTo>
                    <a:lnTo>
                      <a:pt x="18" y="1"/>
                    </a:lnTo>
                    <a:lnTo>
                      <a:pt x="51" y="0"/>
                    </a:lnTo>
                    <a:lnTo>
                      <a:pt x="42" y="11"/>
                    </a:lnTo>
                    <a:lnTo>
                      <a:pt x="52" y="25"/>
                    </a:lnTo>
                    <a:lnTo>
                      <a:pt x="33" y="43"/>
                    </a:lnTo>
                    <a:lnTo>
                      <a:pt x="54" y="54"/>
                    </a:lnTo>
                    <a:lnTo>
                      <a:pt x="27" y="92"/>
                    </a:lnTo>
                    <a:lnTo>
                      <a:pt x="23" y="67"/>
                    </a:lnTo>
                    <a:lnTo>
                      <a:pt x="0" y="43"/>
                    </a:lnTo>
                    <a:lnTo>
                      <a:pt x="0" y="43"/>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88" name="Togo">
                <a:extLst>
                  <a:ext uri="{FF2B5EF4-FFF2-40B4-BE49-F238E27FC236}">
                    <a16:creationId xmlns:a16="http://schemas.microsoft.com/office/drawing/2014/main" id="{4E343C4A-7D8B-1F43-806A-DB490CEDE410}"/>
                  </a:ext>
                </a:extLst>
              </p:cNvPr>
              <p:cNvSpPr>
                <a:spLocks/>
              </p:cNvSpPr>
              <p:nvPr/>
            </p:nvSpPr>
            <p:spPr bwMode="gray">
              <a:xfrm>
                <a:off x="4742677" y="4367908"/>
                <a:ext cx="53607" cy="141940"/>
              </a:xfrm>
              <a:custGeom>
                <a:avLst/>
                <a:gdLst/>
                <a:ahLst/>
                <a:cxnLst>
                  <a:cxn ang="0">
                    <a:pos x="0" y="0"/>
                  </a:cxn>
                  <a:cxn ang="0">
                    <a:pos x="0" y="0"/>
                  </a:cxn>
                  <a:cxn ang="0">
                    <a:pos x="14" y="3"/>
                  </a:cxn>
                  <a:cxn ang="0">
                    <a:pos x="29" y="60"/>
                  </a:cxn>
                  <a:cxn ang="0">
                    <a:pos x="19" y="62"/>
                  </a:cxn>
                  <a:cxn ang="0">
                    <a:pos x="0" y="0"/>
                  </a:cxn>
                  <a:cxn ang="0">
                    <a:pos x="0" y="0"/>
                  </a:cxn>
                </a:cxnLst>
                <a:rect l="0" t="0" r="r" b="b"/>
                <a:pathLst>
                  <a:path w="30" h="63">
                    <a:moveTo>
                      <a:pt x="0" y="0"/>
                    </a:moveTo>
                    <a:lnTo>
                      <a:pt x="0" y="0"/>
                    </a:lnTo>
                    <a:lnTo>
                      <a:pt x="14" y="3"/>
                    </a:lnTo>
                    <a:lnTo>
                      <a:pt x="29" y="60"/>
                    </a:lnTo>
                    <a:lnTo>
                      <a:pt x="19" y="62"/>
                    </a:lnTo>
                    <a:lnTo>
                      <a:pt x="0" y="0"/>
                    </a:lnTo>
                    <a:lnTo>
                      <a:pt x="0" y="0"/>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89" name="The Gambia">
                <a:extLst>
                  <a:ext uri="{FF2B5EF4-FFF2-40B4-BE49-F238E27FC236}">
                    <a16:creationId xmlns:a16="http://schemas.microsoft.com/office/drawing/2014/main" id="{4DC48800-6D10-E845-AF42-DE2D25E8730E}"/>
                  </a:ext>
                </a:extLst>
              </p:cNvPr>
              <p:cNvSpPr>
                <a:spLocks/>
              </p:cNvSpPr>
              <p:nvPr/>
            </p:nvSpPr>
            <p:spPr bwMode="gray">
              <a:xfrm>
                <a:off x="4330973" y="4301373"/>
                <a:ext cx="75050" cy="17743"/>
              </a:xfrm>
              <a:custGeom>
                <a:avLst/>
                <a:gdLst/>
                <a:ahLst/>
                <a:cxnLst>
                  <a:cxn ang="0">
                    <a:pos x="0" y="7"/>
                  </a:cxn>
                  <a:cxn ang="0">
                    <a:pos x="0" y="7"/>
                  </a:cxn>
                  <a:cxn ang="0">
                    <a:pos x="2" y="0"/>
                  </a:cxn>
                  <a:cxn ang="0">
                    <a:pos x="40" y="2"/>
                  </a:cxn>
                  <a:cxn ang="0">
                    <a:pos x="0" y="7"/>
                  </a:cxn>
                  <a:cxn ang="0">
                    <a:pos x="0" y="7"/>
                  </a:cxn>
                </a:cxnLst>
                <a:rect l="0" t="0" r="r" b="b"/>
                <a:pathLst>
                  <a:path w="41" h="8">
                    <a:moveTo>
                      <a:pt x="0" y="7"/>
                    </a:moveTo>
                    <a:lnTo>
                      <a:pt x="0" y="7"/>
                    </a:lnTo>
                    <a:lnTo>
                      <a:pt x="2" y="0"/>
                    </a:lnTo>
                    <a:lnTo>
                      <a:pt x="40" y="2"/>
                    </a:lnTo>
                    <a:lnTo>
                      <a:pt x="0" y="7"/>
                    </a:lnTo>
                    <a:lnTo>
                      <a:pt x="0" y="7"/>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90" name="Tanzania">
                <a:extLst>
                  <a:ext uri="{FF2B5EF4-FFF2-40B4-BE49-F238E27FC236}">
                    <a16:creationId xmlns:a16="http://schemas.microsoft.com/office/drawing/2014/main" id="{FB295816-48A6-5E48-978E-06383D8FCBEF}"/>
                  </a:ext>
                </a:extLst>
              </p:cNvPr>
              <p:cNvSpPr>
                <a:spLocks/>
              </p:cNvSpPr>
              <p:nvPr/>
            </p:nvSpPr>
            <p:spPr bwMode="gray">
              <a:xfrm>
                <a:off x="5480314" y="4698362"/>
                <a:ext cx="268037" cy="297186"/>
              </a:xfrm>
              <a:custGeom>
                <a:avLst/>
                <a:gdLst/>
                <a:ahLst/>
                <a:cxnLst>
                  <a:cxn ang="0">
                    <a:pos x="0" y="42"/>
                  </a:cxn>
                  <a:cxn ang="0">
                    <a:pos x="0" y="42"/>
                  </a:cxn>
                  <a:cxn ang="0">
                    <a:pos x="2" y="67"/>
                  </a:cxn>
                  <a:cxn ang="0">
                    <a:pos x="20" y="93"/>
                  </a:cxn>
                  <a:cxn ang="0">
                    <a:pos x="45" y="104"/>
                  </a:cxn>
                  <a:cxn ang="0">
                    <a:pos x="58" y="107"/>
                  </a:cxn>
                  <a:cxn ang="0">
                    <a:pos x="73" y="131"/>
                  </a:cxn>
                  <a:cxn ang="0">
                    <a:pos x="127" y="128"/>
                  </a:cxn>
                  <a:cxn ang="0">
                    <a:pos x="147" y="117"/>
                  </a:cxn>
                  <a:cxn ang="0">
                    <a:pos x="127" y="65"/>
                  </a:cxn>
                  <a:cxn ang="0">
                    <a:pos x="132" y="46"/>
                  </a:cxn>
                  <a:cxn ang="0">
                    <a:pos x="62" y="0"/>
                  </a:cxn>
                  <a:cxn ang="0">
                    <a:pos x="44" y="23"/>
                  </a:cxn>
                  <a:cxn ang="0">
                    <a:pos x="36" y="17"/>
                  </a:cxn>
                  <a:cxn ang="0">
                    <a:pos x="30" y="22"/>
                  </a:cxn>
                  <a:cxn ang="0">
                    <a:pos x="30" y="0"/>
                  </a:cxn>
                  <a:cxn ang="0">
                    <a:pos x="12" y="1"/>
                  </a:cxn>
                  <a:cxn ang="0">
                    <a:pos x="14" y="17"/>
                  </a:cxn>
                  <a:cxn ang="0">
                    <a:pos x="16" y="27"/>
                  </a:cxn>
                  <a:cxn ang="0">
                    <a:pos x="0" y="42"/>
                  </a:cxn>
                  <a:cxn ang="0">
                    <a:pos x="0" y="42"/>
                  </a:cxn>
                </a:cxnLst>
                <a:rect l="0" t="0" r="r" b="b"/>
                <a:pathLst>
                  <a:path w="148" h="132">
                    <a:moveTo>
                      <a:pt x="0" y="42"/>
                    </a:moveTo>
                    <a:lnTo>
                      <a:pt x="0" y="42"/>
                    </a:lnTo>
                    <a:lnTo>
                      <a:pt x="2" y="67"/>
                    </a:lnTo>
                    <a:lnTo>
                      <a:pt x="20" y="93"/>
                    </a:lnTo>
                    <a:lnTo>
                      <a:pt x="45" y="104"/>
                    </a:lnTo>
                    <a:lnTo>
                      <a:pt x="58" y="107"/>
                    </a:lnTo>
                    <a:lnTo>
                      <a:pt x="73" y="131"/>
                    </a:lnTo>
                    <a:lnTo>
                      <a:pt x="127" y="128"/>
                    </a:lnTo>
                    <a:lnTo>
                      <a:pt x="147" y="117"/>
                    </a:lnTo>
                    <a:lnTo>
                      <a:pt x="127" y="65"/>
                    </a:lnTo>
                    <a:lnTo>
                      <a:pt x="132" y="46"/>
                    </a:lnTo>
                    <a:lnTo>
                      <a:pt x="62" y="0"/>
                    </a:lnTo>
                    <a:lnTo>
                      <a:pt x="44" y="23"/>
                    </a:lnTo>
                    <a:lnTo>
                      <a:pt x="36" y="17"/>
                    </a:lnTo>
                    <a:lnTo>
                      <a:pt x="30" y="22"/>
                    </a:lnTo>
                    <a:lnTo>
                      <a:pt x="30" y="0"/>
                    </a:lnTo>
                    <a:lnTo>
                      <a:pt x="12" y="1"/>
                    </a:lnTo>
                    <a:lnTo>
                      <a:pt x="14" y="17"/>
                    </a:lnTo>
                    <a:lnTo>
                      <a:pt x="16" y="27"/>
                    </a:lnTo>
                    <a:lnTo>
                      <a:pt x="0" y="42"/>
                    </a:lnTo>
                    <a:lnTo>
                      <a:pt x="0" y="42"/>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91" name="Swaziland">
                <a:extLst>
                  <a:ext uri="{FF2B5EF4-FFF2-40B4-BE49-F238E27FC236}">
                    <a16:creationId xmlns:a16="http://schemas.microsoft.com/office/drawing/2014/main" id="{21F6F1D0-32D6-5245-BDD5-0D1AFF2529BF}"/>
                  </a:ext>
                </a:extLst>
              </p:cNvPr>
              <p:cNvSpPr>
                <a:spLocks/>
              </p:cNvSpPr>
              <p:nvPr/>
            </p:nvSpPr>
            <p:spPr bwMode="gray">
              <a:xfrm>
                <a:off x="5510333" y="5392537"/>
                <a:ext cx="30020" cy="48792"/>
              </a:xfrm>
              <a:custGeom>
                <a:avLst/>
                <a:gdLst/>
                <a:ahLst/>
                <a:cxnLst>
                  <a:cxn ang="0">
                    <a:pos x="0" y="11"/>
                  </a:cxn>
                  <a:cxn ang="0">
                    <a:pos x="0" y="11"/>
                  </a:cxn>
                  <a:cxn ang="0">
                    <a:pos x="9" y="20"/>
                  </a:cxn>
                  <a:cxn ang="0">
                    <a:pos x="16" y="12"/>
                  </a:cxn>
                  <a:cxn ang="0">
                    <a:pos x="14" y="0"/>
                  </a:cxn>
                  <a:cxn ang="0">
                    <a:pos x="0" y="11"/>
                  </a:cxn>
                  <a:cxn ang="0">
                    <a:pos x="0" y="11"/>
                  </a:cxn>
                </a:cxnLst>
                <a:rect l="0" t="0" r="r" b="b"/>
                <a:pathLst>
                  <a:path w="17" h="21">
                    <a:moveTo>
                      <a:pt x="0" y="11"/>
                    </a:moveTo>
                    <a:lnTo>
                      <a:pt x="0" y="11"/>
                    </a:lnTo>
                    <a:lnTo>
                      <a:pt x="9" y="20"/>
                    </a:lnTo>
                    <a:lnTo>
                      <a:pt x="16" y="12"/>
                    </a:lnTo>
                    <a:lnTo>
                      <a:pt x="14" y="0"/>
                    </a:lnTo>
                    <a:lnTo>
                      <a:pt x="0" y="11"/>
                    </a:lnTo>
                    <a:lnTo>
                      <a:pt x="0" y="11"/>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92" name="Sudan">
                <a:extLst>
                  <a:ext uri="{FF2B5EF4-FFF2-40B4-BE49-F238E27FC236}">
                    <a16:creationId xmlns:a16="http://schemas.microsoft.com/office/drawing/2014/main" id="{037E183C-6472-D24E-A34F-C9BDA6D7C27B}"/>
                  </a:ext>
                </a:extLst>
              </p:cNvPr>
              <p:cNvSpPr>
                <a:spLocks/>
              </p:cNvSpPr>
              <p:nvPr/>
            </p:nvSpPr>
            <p:spPr bwMode="gray">
              <a:xfrm>
                <a:off x="5287327" y="4033019"/>
                <a:ext cx="413848" cy="545582"/>
              </a:xfrm>
              <a:custGeom>
                <a:avLst/>
                <a:gdLst/>
                <a:ahLst/>
                <a:cxnLst>
                  <a:cxn ang="0">
                    <a:pos x="0" y="128"/>
                  </a:cxn>
                  <a:cxn ang="0">
                    <a:pos x="0" y="128"/>
                  </a:cxn>
                  <a:cxn ang="0">
                    <a:pos x="11" y="152"/>
                  </a:cxn>
                  <a:cxn ang="0">
                    <a:pos x="21" y="178"/>
                  </a:cxn>
                  <a:cxn ang="0">
                    <a:pos x="44" y="187"/>
                  </a:cxn>
                  <a:cxn ang="0">
                    <a:pos x="77" y="223"/>
                  </a:cxn>
                  <a:cxn ang="0">
                    <a:pos x="123" y="241"/>
                  </a:cxn>
                  <a:cxn ang="0">
                    <a:pos x="165" y="236"/>
                  </a:cxn>
                  <a:cxn ang="0">
                    <a:pos x="190" y="229"/>
                  </a:cxn>
                  <a:cxn ang="0">
                    <a:pos x="175" y="204"/>
                  </a:cxn>
                  <a:cxn ang="0">
                    <a:pos x="151" y="189"/>
                  </a:cxn>
                  <a:cxn ang="0">
                    <a:pos x="167" y="180"/>
                  </a:cxn>
                  <a:cxn ang="0">
                    <a:pos x="168" y="157"/>
                  </a:cxn>
                  <a:cxn ang="0">
                    <a:pos x="195" y="128"/>
                  </a:cxn>
                  <a:cxn ang="0">
                    <a:pos x="206" y="75"/>
                  </a:cxn>
                  <a:cxn ang="0">
                    <a:pos x="227" y="64"/>
                  </a:cxn>
                  <a:cxn ang="0">
                    <a:pos x="210" y="53"/>
                  </a:cxn>
                  <a:cxn ang="0">
                    <a:pos x="204" y="14"/>
                  </a:cxn>
                  <a:cxn ang="0">
                    <a:pos x="186" y="0"/>
                  </a:cxn>
                  <a:cxn ang="0">
                    <a:pos x="165" y="16"/>
                  </a:cxn>
                  <a:cxn ang="0">
                    <a:pos x="42" y="13"/>
                  </a:cxn>
                  <a:cxn ang="0">
                    <a:pos x="42" y="38"/>
                  </a:cxn>
                  <a:cxn ang="0">
                    <a:pos x="29" y="38"/>
                  </a:cxn>
                  <a:cxn ang="0">
                    <a:pos x="29" y="45"/>
                  </a:cxn>
                  <a:cxn ang="0">
                    <a:pos x="29" y="92"/>
                  </a:cxn>
                  <a:cxn ang="0">
                    <a:pos x="15" y="95"/>
                  </a:cxn>
                  <a:cxn ang="0">
                    <a:pos x="0" y="128"/>
                  </a:cxn>
                  <a:cxn ang="0">
                    <a:pos x="0" y="128"/>
                  </a:cxn>
                </a:cxnLst>
                <a:rect l="0" t="0" r="r" b="b"/>
                <a:pathLst>
                  <a:path w="228" h="242">
                    <a:moveTo>
                      <a:pt x="0" y="128"/>
                    </a:moveTo>
                    <a:lnTo>
                      <a:pt x="0" y="128"/>
                    </a:lnTo>
                    <a:lnTo>
                      <a:pt x="11" y="152"/>
                    </a:lnTo>
                    <a:lnTo>
                      <a:pt x="21" y="178"/>
                    </a:lnTo>
                    <a:lnTo>
                      <a:pt x="44" y="187"/>
                    </a:lnTo>
                    <a:lnTo>
                      <a:pt x="77" y="223"/>
                    </a:lnTo>
                    <a:lnTo>
                      <a:pt x="123" y="241"/>
                    </a:lnTo>
                    <a:lnTo>
                      <a:pt x="165" y="236"/>
                    </a:lnTo>
                    <a:lnTo>
                      <a:pt x="190" y="229"/>
                    </a:lnTo>
                    <a:lnTo>
                      <a:pt x="175" y="204"/>
                    </a:lnTo>
                    <a:lnTo>
                      <a:pt x="151" y="189"/>
                    </a:lnTo>
                    <a:lnTo>
                      <a:pt x="167" y="180"/>
                    </a:lnTo>
                    <a:lnTo>
                      <a:pt x="168" y="157"/>
                    </a:lnTo>
                    <a:lnTo>
                      <a:pt x="195" y="128"/>
                    </a:lnTo>
                    <a:lnTo>
                      <a:pt x="206" y="75"/>
                    </a:lnTo>
                    <a:lnTo>
                      <a:pt x="227" y="64"/>
                    </a:lnTo>
                    <a:lnTo>
                      <a:pt x="210" y="53"/>
                    </a:lnTo>
                    <a:lnTo>
                      <a:pt x="204" y="14"/>
                    </a:lnTo>
                    <a:lnTo>
                      <a:pt x="186" y="0"/>
                    </a:lnTo>
                    <a:lnTo>
                      <a:pt x="165" y="16"/>
                    </a:lnTo>
                    <a:lnTo>
                      <a:pt x="42" y="13"/>
                    </a:lnTo>
                    <a:lnTo>
                      <a:pt x="42" y="38"/>
                    </a:lnTo>
                    <a:lnTo>
                      <a:pt x="29" y="38"/>
                    </a:lnTo>
                    <a:lnTo>
                      <a:pt x="29" y="45"/>
                    </a:lnTo>
                    <a:lnTo>
                      <a:pt x="29" y="92"/>
                    </a:lnTo>
                    <a:lnTo>
                      <a:pt x="15" y="95"/>
                    </a:lnTo>
                    <a:lnTo>
                      <a:pt x="0" y="128"/>
                    </a:lnTo>
                    <a:lnTo>
                      <a:pt x="0" y="128"/>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93" name="South Africa">
                <a:extLst>
                  <a:ext uri="{FF2B5EF4-FFF2-40B4-BE49-F238E27FC236}">
                    <a16:creationId xmlns:a16="http://schemas.microsoft.com/office/drawing/2014/main" id="{D4EE08CF-9306-0B4B-AF9E-0742F92695C0}"/>
                  </a:ext>
                </a:extLst>
              </p:cNvPr>
              <p:cNvSpPr>
                <a:spLocks/>
              </p:cNvSpPr>
              <p:nvPr/>
            </p:nvSpPr>
            <p:spPr bwMode="gray">
              <a:xfrm>
                <a:off x="5152236" y="5290518"/>
                <a:ext cx="407415" cy="363721"/>
              </a:xfrm>
              <a:custGeom>
                <a:avLst/>
                <a:gdLst/>
                <a:ahLst/>
                <a:cxnLst>
                  <a:cxn ang="0">
                    <a:pos x="0" y="84"/>
                  </a:cxn>
                  <a:cxn ang="0">
                    <a:pos x="0" y="84"/>
                  </a:cxn>
                  <a:cxn ang="0">
                    <a:pos x="8" y="78"/>
                  </a:cxn>
                  <a:cxn ang="0">
                    <a:pos x="18" y="89"/>
                  </a:cxn>
                  <a:cxn ang="0">
                    <a:pos x="35" y="89"/>
                  </a:cxn>
                  <a:cxn ang="0">
                    <a:pos x="47" y="82"/>
                  </a:cxn>
                  <a:cxn ang="0">
                    <a:pos x="47" y="32"/>
                  </a:cxn>
                  <a:cxn ang="0">
                    <a:pos x="59" y="44"/>
                  </a:cxn>
                  <a:cxn ang="0">
                    <a:pos x="58" y="57"/>
                  </a:cxn>
                  <a:cxn ang="0">
                    <a:pos x="77" y="57"/>
                  </a:cxn>
                  <a:cxn ang="0">
                    <a:pos x="94" y="42"/>
                  </a:cxn>
                  <a:cxn ang="0">
                    <a:pos x="123" y="42"/>
                  </a:cxn>
                  <a:cxn ang="0">
                    <a:pos x="175" y="0"/>
                  </a:cxn>
                  <a:cxn ang="0">
                    <a:pos x="206" y="6"/>
                  </a:cxn>
                  <a:cxn ang="0">
                    <a:pos x="211" y="45"/>
                  </a:cxn>
                  <a:cxn ang="0">
                    <a:pos x="197" y="56"/>
                  </a:cxn>
                  <a:cxn ang="0">
                    <a:pos x="206" y="65"/>
                  </a:cxn>
                  <a:cxn ang="0">
                    <a:pos x="213" y="57"/>
                  </a:cxn>
                  <a:cxn ang="0">
                    <a:pos x="224" y="57"/>
                  </a:cxn>
                  <a:cxn ang="0">
                    <a:pos x="218" y="82"/>
                  </a:cxn>
                  <a:cxn ang="0">
                    <a:pos x="185" y="118"/>
                  </a:cxn>
                  <a:cxn ang="0">
                    <a:pos x="145" y="149"/>
                  </a:cxn>
                  <a:cxn ang="0">
                    <a:pos x="114" y="160"/>
                  </a:cxn>
                  <a:cxn ang="0">
                    <a:pos x="27" y="160"/>
                  </a:cxn>
                  <a:cxn ang="0">
                    <a:pos x="19" y="142"/>
                  </a:cxn>
                  <a:cxn ang="0">
                    <a:pos x="23" y="128"/>
                  </a:cxn>
                  <a:cxn ang="0">
                    <a:pos x="0" y="84"/>
                  </a:cxn>
                  <a:cxn ang="0">
                    <a:pos x="0" y="84"/>
                  </a:cxn>
                </a:cxnLst>
                <a:rect l="0" t="0" r="r" b="b"/>
                <a:pathLst>
                  <a:path w="225" h="161">
                    <a:moveTo>
                      <a:pt x="0" y="84"/>
                    </a:moveTo>
                    <a:lnTo>
                      <a:pt x="0" y="84"/>
                    </a:lnTo>
                    <a:lnTo>
                      <a:pt x="8" y="78"/>
                    </a:lnTo>
                    <a:lnTo>
                      <a:pt x="18" y="89"/>
                    </a:lnTo>
                    <a:lnTo>
                      <a:pt x="35" y="89"/>
                    </a:lnTo>
                    <a:lnTo>
                      <a:pt x="47" y="82"/>
                    </a:lnTo>
                    <a:lnTo>
                      <a:pt x="47" y="32"/>
                    </a:lnTo>
                    <a:lnTo>
                      <a:pt x="59" y="44"/>
                    </a:lnTo>
                    <a:lnTo>
                      <a:pt x="58" y="57"/>
                    </a:lnTo>
                    <a:lnTo>
                      <a:pt x="77" y="57"/>
                    </a:lnTo>
                    <a:lnTo>
                      <a:pt x="94" y="42"/>
                    </a:lnTo>
                    <a:lnTo>
                      <a:pt x="123" y="42"/>
                    </a:lnTo>
                    <a:lnTo>
                      <a:pt x="175" y="0"/>
                    </a:lnTo>
                    <a:lnTo>
                      <a:pt x="206" y="6"/>
                    </a:lnTo>
                    <a:lnTo>
                      <a:pt x="211" y="45"/>
                    </a:lnTo>
                    <a:lnTo>
                      <a:pt x="197" y="56"/>
                    </a:lnTo>
                    <a:lnTo>
                      <a:pt x="206" y="65"/>
                    </a:lnTo>
                    <a:lnTo>
                      <a:pt x="213" y="57"/>
                    </a:lnTo>
                    <a:lnTo>
                      <a:pt x="224" y="57"/>
                    </a:lnTo>
                    <a:lnTo>
                      <a:pt x="218" y="82"/>
                    </a:lnTo>
                    <a:lnTo>
                      <a:pt x="185" y="118"/>
                    </a:lnTo>
                    <a:lnTo>
                      <a:pt x="145" y="149"/>
                    </a:lnTo>
                    <a:lnTo>
                      <a:pt x="114" y="160"/>
                    </a:lnTo>
                    <a:lnTo>
                      <a:pt x="27" y="160"/>
                    </a:lnTo>
                    <a:lnTo>
                      <a:pt x="19" y="142"/>
                    </a:lnTo>
                    <a:lnTo>
                      <a:pt x="23" y="128"/>
                    </a:lnTo>
                    <a:lnTo>
                      <a:pt x="0" y="84"/>
                    </a:lnTo>
                    <a:lnTo>
                      <a:pt x="0" y="84"/>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94" name="Somalia">
                <a:extLst>
                  <a:ext uri="{FF2B5EF4-FFF2-40B4-BE49-F238E27FC236}">
                    <a16:creationId xmlns:a16="http://schemas.microsoft.com/office/drawing/2014/main" id="{15FC5075-E76D-6F41-9D49-6317B9E3F0F6}"/>
                  </a:ext>
                </a:extLst>
              </p:cNvPr>
              <p:cNvSpPr>
                <a:spLocks/>
              </p:cNvSpPr>
              <p:nvPr/>
            </p:nvSpPr>
            <p:spPr bwMode="gray">
              <a:xfrm>
                <a:off x="5761215" y="4347948"/>
                <a:ext cx="257314" cy="374810"/>
              </a:xfrm>
              <a:custGeom>
                <a:avLst/>
                <a:gdLst/>
                <a:ahLst/>
                <a:cxnLst>
                  <a:cxn ang="0">
                    <a:pos x="0" y="155"/>
                  </a:cxn>
                  <a:cxn ang="0">
                    <a:pos x="0" y="155"/>
                  </a:cxn>
                  <a:cxn ang="0">
                    <a:pos x="0" y="110"/>
                  </a:cxn>
                  <a:cxn ang="0">
                    <a:pos x="11" y="97"/>
                  </a:cxn>
                  <a:cxn ang="0">
                    <a:pos x="54" y="84"/>
                  </a:cxn>
                  <a:cxn ang="0">
                    <a:pos x="96" y="47"/>
                  </a:cxn>
                  <a:cxn ang="0">
                    <a:pos x="42" y="35"/>
                  </a:cxn>
                  <a:cxn ang="0">
                    <a:pos x="25" y="13"/>
                  </a:cxn>
                  <a:cxn ang="0">
                    <a:pos x="31" y="6"/>
                  </a:cxn>
                  <a:cxn ang="0">
                    <a:pos x="52" y="19"/>
                  </a:cxn>
                  <a:cxn ang="0">
                    <a:pos x="133" y="0"/>
                  </a:cxn>
                  <a:cxn ang="0">
                    <a:pos x="140" y="19"/>
                  </a:cxn>
                  <a:cxn ang="0">
                    <a:pos x="91" y="96"/>
                  </a:cxn>
                  <a:cxn ang="0">
                    <a:pos x="7" y="165"/>
                  </a:cxn>
                  <a:cxn ang="0">
                    <a:pos x="0" y="155"/>
                  </a:cxn>
                  <a:cxn ang="0">
                    <a:pos x="0" y="155"/>
                  </a:cxn>
                </a:cxnLst>
                <a:rect l="0" t="0" r="r" b="b"/>
                <a:pathLst>
                  <a:path w="141" h="166">
                    <a:moveTo>
                      <a:pt x="0" y="155"/>
                    </a:moveTo>
                    <a:lnTo>
                      <a:pt x="0" y="155"/>
                    </a:lnTo>
                    <a:lnTo>
                      <a:pt x="0" y="110"/>
                    </a:lnTo>
                    <a:lnTo>
                      <a:pt x="11" y="97"/>
                    </a:lnTo>
                    <a:lnTo>
                      <a:pt x="54" y="84"/>
                    </a:lnTo>
                    <a:lnTo>
                      <a:pt x="96" y="47"/>
                    </a:lnTo>
                    <a:lnTo>
                      <a:pt x="42" y="35"/>
                    </a:lnTo>
                    <a:lnTo>
                      <a:pt x="25" y="13"/>
                    </a:lnTo>
                    <a:lnTo>
                      <a:pt x="31" y="6"/>
                    </a:lnTo>
                    <a:lnTo>
                      <a:pt x="52" y="19"/>
                    </a:lnTo>
                    <a:lnTo>
                      <a:pt x="133" y="0"/>
                    </a:lnTo>
                    <a:lnTo>
                      <a:pt x="140" y="19"/>
                    </a:lnTo>
                    <a:lnTo>
                      <a:pt x="91" y="96"/>
                    </a:lnTo>
                    <a:lnTo>
                      <a:pt x="7" y="165"/>
                    </a:lnTo>
                    <a:lnTo>
                      <a:pt x="0" y="155"/>
                    </a:lnTo>
                    <a:lnTo>
                      <a:pt x="0" y="155"/>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95" name="Sierra Leone">
                <a:extLst>
                  <a:ext uri="{FF2B5EF4-FFF2-40B4-BE49-F238E27FC236}">
                    <a16:creationId xmlns:a16="http://schemas.microsoft.com/office/drawing/2014/main" id="{9AAAF4D4-C9CF-3940-A2F8-1A253E7F4C4F}"/>
                  </a:ext>
                </a:extLst>
              </p:cNvPr>
              <p:cNvSpPr>
                <a:spLocks/>
              </p:cNvSpPr>
              <p:nvPr/>
            </p:nvSpPr>
            <p:spPr bwMode="gray">
              <a:xfrm>
                <a:off x="4416744" y="4401175"/>
                <a:ext cx="77195" cy="86495"/>
              </a:xfrm>
              <a:custGeom>
                <a:avLst/>
                <a:gdLst/>
                <a:ahLst/>
                <a:cxnLst>
                  <a:cxn ang="0">
                    <a:pos x="0" y="11"/>
                  </a:cxn>
                  <a:cxn ang="0">
                    <a:pos x="0" y="11"/>
                  </a:cxn>
                  <a:cxn ang="0">
                    <a:pos x="5" y="25"/>
                  </a:cxn>
                  <a:cxn ang="0">
                    <a:pos x="25" y="37"/>
                  </a:cxn>
                  <a:cxn ang="0">
                    <a:pos x="42" y="18"/>
                  </a:cxn>
                  <a:cxn ang="0">
                    <a:pos x="29" y="0"/>
                  </a:cxn>
                  <a:cxn ang="0">
                    <a:pos x="0" y="11"/>
                  </a:cxn>
                  <a:cxn ang="0">
                    <a:pos x="0" y="11"/>
                  </a:cxn>
                </a:cxnLst>
                <a:rect l="0" t="0" r="r" b="b"/>
                <a:pathLst>
                  <a:path w="43" h="38">
                    <a:moveTo>
                      <a:pt x="0" y="11"/>
                    </a:moveTo>
                    <a:lnTo>
                      <a:pt x="0" y="11"/>
                    </a:lnTo>
                    <a:lnTo>
                      <a:pt x="5" y="25"/>
                    </a:lnTo>
                    <a:lnTo>
                      <a:pt x="25" y="37"/>
                    </a:lnTo>
                    <a:lnTo>
                      <a:pt x="42" y="18"/>
                    </a:lnTo>
                    <a:lnTo>
                      <a:pt x="29" y="0"/>
                    </a:lnTo>
                    <a:lnTo>
                      <a:pt x="0" y="11"/>
                    </a:lnTo>
                    <a:lnTo>
                      <a:pt x="0" y="11"/>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96" name="Senegal">
                <a:extLst>
                  <a:ext uri="{FF2B5EF4-FFF2-40B4-BE49-F238E27FC236}">
                    <a16:creationId xmlns:a16="http://schemas.microsoft.com/office/drawing/2014/main" id="{07147B24-3EFC-2D49-8D07-52A419F389CD}"/>
                  </a:ext>
                </a:extLst>
              </p:cNvPr>
              <p:cNvSpPr>
                <a:spLocks/>
              </p:cNvSpPr>
              <p:nvPr/>
            </p:nvSpPr>
            <p:spPr bwMode="gray">
              <a:xfrm>
                <a:off x="4311674" y="4214879"/>
                <a:ext cx="154389" cy="119762"/>
              </a:xfrm>
              <a:custGeom>
                <a:avLst/>
                <a:gdLst/>
                <a:ahLst/>
                <a:cxnLst>
                  <a:cxn ang="0">
                    <a:pos x="0" y="24"/>
                  </a:cxn>
                  <a:cxn ang="0">
                    <a:pos x="0" y="24"/>
                  </a:cxn>
                  <a:cxn ang="0">
                    <a:pos x="13" y="38"/>
                  </a:cxn>
                  <a:cxn ang="0">
                    <a:pos x="51" y="40"/>
                  </a:cxn>
                  <a:cxn ang="0">
                    <a:pos x="11" y="45"/>
                  </a:cxn>
                  <a:cxn ang="0">
                    <a:pos x="11" y="52"/>
                  </a:cxn>
                  <a:cxn ang="0">
                    <a:pos x="52" y="49"/>
                  </a:cxn>
                  <a:cxn ang="0">
                    <a:pos x="84" y="52"/>
                  </a:cxn>
                  <a:cxn ang="0">
                    <a:pos x="74" y="24"/>
                  </a:cxn>
                  <a:cxn ang="0">
                    <a:pos x="44" y="0"/>
                  </a:cxn>
                  <a:cxn ang="0">
                    <a:pos x="13" y="7"/>
                  </a:cxn>
                  <a:cxn ang="0">
                    <a:pos x="0" y="24"/>
                  </a:cxn>
                  <a:cxn ang="0">
                    <a:pos x="0" y="24"/>
                  </a:cxn>
                </a:cxnLst>
                <a:rect l="0" t="0" r="r" b="b"/>
                <a:pathLst>
                  <a:path w="85" h="53">
                    <a:moveTo>
                      <a:pt x="0" y="24"/>
                    </a:moveTo>
                    <a:lnTo>
                      <a:pt x="0" y="24"/>
                    </a:lnTo>
                    <a:lnTo>
                      <a:pt x="13" y="38"/>
                    </a:lnTo>
                    <a:lnTo>
                      <a:pt x="51" y="40"/>
                    </a:lnTo>
                    <a:lnTo>
                      <a:pt x="11" y="45"/>
                    </a:lnTo>
                    <a:lnTo>
                      <a:pt x="11" y="52"/>
                    </a:lnTo>
                    <a:lnTo>
                      <a:pt x="52" y="49"/>
                    </a:lnTo>
                    <a:lnTo>
                      <a:pt x="84" y="52"/>
                    </a:lnTo>
                    <a:lnTo>
                      <a:pt x="74" y="24"/>
                    </a:lnTo>
                    <a:lnTo>
                      <a:pt x="44" y="0"/>
                    </a:lnTo>
                    <a:lnTo>
                      <a:pt x="13" y="7"/>
                    </a:lnTo>
                    <a:lnTo>
                      <a:pt x="0" y="24"/>
                    </a:lnTo>
                    <a:lnTo>
                      <a:pt x="0" y="24"/>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97" name="Rwanda">
                <a:extLst>
                  <a:ext uri="{FF2B5EF4-FFF2-40B4-BE49-F238E27FC236}">
                    <a16:creationId xmlns:a16="http://schemas.microsoft.com/office/drawing/2014/main" id="{E3B9DD08-582C-C04B-95DB-A1566B65AF3F}"/>
                  </a:ext>
                </a:extLst>
              </p:cNvPr>
              <p:cNvSpPr>
                <a:spLocks/>
              </p:cNvSpPr>
              <p:nvPr/>
            </p:nvSpPr>
            <p:spPr bwMode="gray">
              <a:xfrm>
                <a:off x="5465303" y="4700580"/>
                <a:ext cx="42886" cy="48792"/>
              </a:xfrm>
              <a:custGeom>
                <a:avLst/>
                <a:gdLst/>
                <a:ahLst/>
                <a:cxnLst>
                  <a:cxn ang="0">
                    <a:pos x="0" y="20"/>
                  </a:cxn>
                  <a:cxn ang="0">
                    <a:pos x="0" y="20"/>
                  </a:cxn>
                  <a:cxn ang="0">
                    <a:pos x="9" y="4"/>
                  </a:cxn>
                  <a:cxn ang="0">
                    <a:pos x="20" y="0"/>
                  </a:cxn>
                  <a:cxn ang="0">
                    <a:pos x="22" y="16"/>
                  </a:cxn>
                  <a:cxn ang="0">
                    <a:pos x="0" y="20"/>
                  </a:cxn>
                  <a:cxn ang="0">
                    <a:pos x="0" y="20"/>
                  </a:cxn>
                </a:cxnLst>
                <a:rect l="0" t="0" r="r" b="b"/>
                <a:pathLst>
                  <a:path w="23" h="21">
                    <a:moveTo>
                      <a:pt x="0" y="20"/>
                    </a:moveTo>
                    <a:lnTo>
                      <a:pt x="0" y="20"/>
                    </a:lnTo>
                    <a:lnTo>
                      <a:pt x="9" y="4"/>
                    </a:lnTo>
                    <a:lnTo>
                      <a:pt x="20" y="0"/>
                    </a:lnTo>
                    <a:lnTo>
                      <a:pt x="22" y="16"/>
                    </a:lnTo>
                    <a:lnTo>
                      <a:pt x="0" y="20"/>
                    </a:lnTo>
                    <a:lnTo>
                      <a:pt x="0" y="20"/>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98" name="Nigeria">
                <a:extLst>
                  <a:ext uri="{FF2B5EF4-FFF2-40B4-BE49-F238E27FC236}">
                    <a16:creationId xmlns:a16="http://schemas.microsoft.com/office/drawing/2014/main" id="{30B37C5C-DBCC-9448-A8B4-D41F2355E02F}"/>
                  </a:ext>
                </a:extLst>
              </p:cNvPr>
              <p:cNvSpPr>
                <a:spLocks/>
              </p:cNvSpPr>
              <p:nvPr/>
            </p:nvSpPr>
            <p:spPr bwMode="gray">
              <a:xfrm>
                <a:off x="4815583" y="4294720"/>
                <a:ext cx="289480" cy="268356"/>
              </a:xfrm>
              <a:custGeom>
                <a:avLst/>
                <a:gdLst/>
                <a:ahLst/>
                <a:cxnLst>
                  <a:cxn ang="0">
                    <a:pos x="0" y="92"/>
                  </a:cxn>
                  <a:cxn ang="0">
                    <a:pos x="0" y="92"/>
                  </a:cxn>
                  <a:cxn ang="0">
                    <a:pos x="10" y="27"/>
                  </a:cxn>
                  <a:cxn ang="0">
                    <a:pos x="27" y="1"/>
                  </a:cxn>
                  <a:cxn ang="0">
                    <a:pos x="89" y="14"/>
                  </a:cxn>
                  <a:cxn ang="0">
                    <a:pos x="142" y="0"/>
                  </a:cxn>
                  <a:cxn ang="0">
                    <a:pos x="152" y="16"/>
                  </a:cxn>
                  <a:cxn ang="0">
                    <a:pos x="158" y="27"/>
                  </a:cxn>
                  <a:cxn ang="0">
                    <a:pos x="144" y="36"/>
                  </a:cxn>
                  <a:cxn ang="0">
                    <a:pos x="116" y="89"/>
                  </a:cxn>
                  <a:cxn ang="0">
                    <a:pos x="90" y="85"/>
                  </a:cxn>
                  <a:cxn ang="0">
                    <a:pos x="76" y="111"/>
                  </a:cxn>
                  <a:cxn ang="0">
                    <a:pos x="45" y="119"/>
                  </a:cxn>
                  <a:cxn ang="0">
                    <a:pos x="27" y="95"/>
                  </a:cxn>
                  <a:cxn ang="0">
                    <a:pos x="0" y="92"/>
                  </a:cxn>
                  <a:cxn ang="0">
                    <a:pos x="0" y="92"/>
                  </a:cxn>
                </a:cxnLst>
                <a:rect l="0" t="0" r="r" b="b"/>
                <a:pathLst>
                  <a:path w="159" h="120">
                    <a:moveTo>
                      <a:pt x="0" y="92"/>
                    </a:moveTo>
                    <a:lnTo>
                      <a:pt x="0" y="92"/>
                    </a:lnTo>
                    <a:lnTo>
                      <a:pt x="10" y="27"/>
                    </a:lnTo>
                    <a:lnTo>
                      <a:pt x="27" y="1"/>
                    </a:lnTo>
                    <a:lnTo>
                      <a:pt x="89" y="14"/>
                    </a:lnTo>
                    <a:lnTo>
                      <a:pt x="142" y="0"/>
                    </a:lnTo>
                    <a:lnTo>
                      <a:pt x="152" y="16"/>
                    </a:lnTo>
                    <a:lnTo>
                      <a:pt x="158" y="27"/>
                    </a:lnTo>
                    <a:lnTo>
                      <a:pt x="144" y="36"/>
                    </a:lnTo>
                    <a:lnTo>
                      <a:pt x="116" y="89"/>
                    </a:lnTo>
                    <a:lnTo>
                      <a:pt x="90" y="85"/>
                    </a:lnTo>
                    <a:lnTo>
                      <a:pt x="76" y="111"/>
                    </a:lnTo>
                    <a:lnTo>
                      <a:pt x="45" y="119"/>
                    </a:lnTo>
                    <a:lnTo>
                      <a:pt x="27" y="95"/>
                    </a:lnTo>
                    <a:lnTo>
                      <a:pt x="0" y="92"/>
                    </a:lnTo>
                    <a:lnTo>
                      <a:pt x="0" y="92"/>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99" name="Niger">
                <a:extLst>
                  <a:ext uri="{FF2B5EF4-FFF2-40B4-BE49-F238E27FC236}">
                    <a16:creationId xmlns:a16="http://schemas.microsoft.com/office/drawing/2014/main" id="{70E38EC9-ACE9-8D4E-893D-7B2129B078BE}"/>
                  </a:ext>
                </a:extLst>
              </p:cNvPr>
              <p:cNvSpPr>
                <a:spLocks/>
              </p:cNvSpPr>
              <p:nvPr/>
            </p:nvSpPr>
            <p:spPr bwMode="gray">
              <a:xfrm>
                <a:off x="4751254" y="4019712"/>
                <a:ext cx="394550" cy="337107"/>
              </a:xfrm>
              <a:custGeom>
                <a:avLst/>
                <a:gdLst/>
                <a:ahLst/>
                <a:cxnLst>
                  <a:cxn ang="0">
                    <a:pos x="0" y="108"/>
                  </a:cxn>
                  <a:cxn ang="0">
                    <a:pos x="0" y="108"/>
                  </a:cxn>
                  <a:cxn ang="0">
                    <a:pos x="2" y="120"/>
                  </a:cxn>
                  <a:cxn ang="0">
                    <a:pos x="29" y="145"/>
                  </a:cxn>
                  <a:cxn ang="0">
                    <a:pos x="36" y="140"/>
                  </a:cxn>
                  <a:cxn ang="0">
                    <a:pos x="46" y="149"/>
                  </a:cxn>
                  <a:cxn ang="0">
                    <a:pos x="63" y="123"/>
                  </a:cxn>
                  <a:cxn ang="0">
                    <a:pos x="125" y="136"/>
                  </a:cxn>
                  <a:cxn ang="0">
                    <a:pos x="178" y="122"/>
                  </a:cxn>
                  <a:cxn ang="0">
                    <a:pos x="179" y="116"/>
                  </a:cxn>
                  <a:cxn ang="0">
                    <a:pos x="207" y="84"/>
                  </a:cxn>
                  <a:cxn ang="0">
                    <a:pos x="216" y="40"/>
                  </a:cxn>
                  <a:cxn ang="0">
                    <a:pos x="202" y="26"/>
                  </a:cxn>
                  <a:cxn ang="0">
                    <a:pos x="202" y="6"/>
                  </a:cxn>
                  <a:cxn ang="0">
                    <a:pos x="156" y="0"/>
                  </a:cxn>
                  <a:cxn ang="0">
                    <a:pos x="74" y="51"/>
                  </a:cxn>
                  <a:cxn ang="0">
                    <a:pos x="53" y="57"/>
                  </a:cxn>
                  <a:cxn ang="0">
                    <a:pos x="53" y="95"/>
                  </a:cxn>
                  <a:cxn ang="0">
                    <a:pos x="44" y="103"/>
                  </a:cxn>
                  <a:cxn ang="0">
                    <a:pos x="0" y="108"/>
                  </a:cxn>
                  <a:cxn ang="0">
                    <a:pos x="0" y="108"/>
                  </a:cxn>
                </a:cxnLst>
                <a:rect l="0" t="0" r="r" b="b"/>
                <a:pathLst>
                  <a:path w="217" h="150">
                    <a:moveTo>
                      <a:pt x="0" y="108"/>
                    </a:moveTo>
                    <a:lnTo>
                      <a:pt x="0" y="108"/>
                    </a:lnTo>
                    <a:lnTo>
                      <a:pt x="2" y="120"/>
                    </a:lnTo>
                    <a:lnTo>
                      <a:pt x="29" y="145"/>
                    </a:lnTo>
                    <a:lnTo>
                      <a:pt x="36" y="140"/>
                    </a:lnTo>
                    <a:lnTo>
                      <a:pt x="46" y="149"/>
                    </a:lnTo>
                    <a:lnTo>
                      <a:pt x="63" y="123"/>
                    </a:lnTo>
                    <a:lnTo>
                      <a:pt x="125" y="136"/>
                    </a:lnTo>
                    <a:lnTo>
                      <a:pt x="178" y="122"/>
                    </a:lnTo>
                    <a:lnTo>
                      <a:pt x="179" y="116"/>
                    </a:lnTo>
                    <a:lnTo>
                      <a:pt x="207" y="84"/>
                    </a:lnTo>
                    <a:lnTo>
                      <a:pt x="216" y="40"/>
                    </a:lnTo>
                    <a:lnTo>
                      <a:pt x="202" y="26"/>
                    </a:lnTo>
                    <a:lnTo>
                      <a:pt x="202" y="6"/>
                    </a:lnTo>
                    <a:lnTo>
                      <a:pt x="156" y="0"/>
                    </a:lnTo>
                    <a:lnTo>
                      <a:pt x="74" y="51"/>
                    </a:lnTo>
                    <a:lnTo>
                      <a:pt x="53" y="57"/>
                    </a:lnTo>
                    <a:lnTo>
                      <a:pt x="53" y="95"/>
                    </a:lnTo>
                    <a:lnTo>
                      <a:pt x="44" y="103"/>
                    </a:lnTo>
                    <a:lnTo>
                      <a:pt x="0" y="108"/>
                    </a:lnTo>
                    <a:lnTo>
                      <a:pt x="0" y="108"/>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00" name="Nambia">
                <a:extLst>
                  <a:ext uri="{FF2B5EF4-FFF2-40B4-BE49-F238E27FC236}">
                    <a16:creationId xmlns:a16="http://schemas.microsoft.com/office/drawing/2014/main" id="{B2C3C670-DADF-AB4F-9823-218C33903D3A}"/>
                  </a:ext>
                </a:extLst>
              </p:cNvPr>
              <p:cNvSpPr>
                <a:spLocks/>
              </p:cNvSpPr>
              <p:nvPr/>
            </p:nvSpPr>
            <p:spPr bwMode="gray">
              <a:xfrm>
                <a:off x="5032156" y="5141925"/>
                <a:ext cx="336653" cy="352632"/>
              </a:xfrm>
              <a:custGeom>
                <a:avLst/>
                <a:gdLst/>
                <a:ahLst/>
                <a:cxnLst>
                  <a:cxn ang="0">
                    <a:pos x="0" y="5"/>
                  </a:cxn>
                  <a:cxn ang="0">
                    <a:pos x="0" y="5"/>
                  </a:cxn>
                  <a:cxn ang="0">
                    <a:pos x="22" y="0"/>
                  </a:cxn>
                  <a:cxn ang="0">
                    <a:pos x="133" y="14"/>
                  </a:cxn>
                  <a:cxn ang="0">
                    <a:pos x="159" y="8"/>
                  </a:cxn>
                  <a:cxn ang="0">
                    <a:pos x="184" y="11"/>
                  </a:cxn>
                  <a:cxn ang="0">
                    <a:pos x="184" y="11"/>
                  </a:cxn>
                  <a:cxn ang="0">
                    <a:pos x="162" y="21"/>
                  </a:cxn>
                  <a:cxn ang="0">
                    <a:pos x="153" y="14"/>
                  </a:cxn>
                  <a:cxn ang="0">
                    <a:pos x="127" y="19"/>
                  </a:cxn>
                  <a:cxn ang="0">
                    <a:pos x="127" y="63"/>
                  </a:cxn>
                  <a:cxn ang="0">
                    <a:pos x="113" y="63"/>
                  </a:cxn>
                  <a:cxn ang="0">
                    <a:pos x="113" y="98"/>
                  </a:cxn>
                  <a:cxn ang="0">
                    <a:pos x="113" y="148"/>
                  </a:cxn>
                  <a:cxn ang="0">
                    <a:pos x="101" y="155"/>
                  </a:cxn>
                  <a:cxn ang="0">
                    <a:pos x="84" y="155"/>
                  </a:cxn>
                  <a:cxn ang="0">
                    <a:pos x="74" y="144"/>
                  </a:cxn>
                  <a:cxn ang="0">
                    <a:pos x="66" y="150"/>
                  </a:cxn>
                  <a:cxn ang="0">
                    <a:pos x="48" y="133"/>
                  </a:cxn>
                  <a:cxn ang="0">
                    <a:pos x="39" y="79"/>
                  </a:cxn>
                  <a:cxn ang="0">
                    <a:pos x="39" y="72"/>
                  </a:cxn>
                  <a:cxn ang="0">
                    <a:pos x="0" y="5"/>
                  </a:cxn>
                  <a:cxn ang="0">
                    <a:pos x="0" y="5"/>
                  </a:cxn>
                </a:cxnLst>
                <a:rect l="0" t="0" r="r" b="b"/>
                <a:pathLst>
                  <a:path w="185" h="156">
                    <a:moveTo>
                      <a:pt x="0" y="5"/>
                    </a:moveTo>
                    <a:lnTo>
                      <a:pt x="0" y="5"/>
                    </a:lnTo>
                    <a:lnTo>
                      <a:pt x="22" y="0"/>
                    </a:lnTo>
                    <a:lnTo>
                      <a:pt x="133" y="14"/>
                    </a:lnTo>
                    <a:lnTo>
                      <a:pt x="159" y="8"/>
                    </a:lnTo>
                    <a:lnTo>
                      <a:pt x="184" y="11"/>
                    </a:lnTo>
                    <a:lnTo>
                      <a:pt x="184" y="11"/>
                    </a:lnTo>
                    <a:lnTo>
                      <a:pt x="162" y="21"/>
                    </a:lnTo>
                    <a:lnTo>
                      <a:pt x="153" y="14"/>
                    </a:lnTo>
                    <a:lnTo>
                      <a:pt x="127" y="19"/>
                    </a:lnTo>
                    <a:lnTo>
                      <a:pt x="127" y="63"/>
                    </a:lnTo>
                    <a:lnTo>
                      <a:pt x="113" y="63"/>
                    </a:lnTo>
                    <a:lnTo>
                      <a:pt x="113" y="98"/>
                    </a:lnTo>
                    <a:lnTo>
                      <a:pt x="113" y="148"/>
                    </a:lnTo>
                    <a:lnTo>
                      <a:pt x="101" y="155"/>
                    </a:lnTo>
                    <a:lnTo>
                      <a:pt x="84" y="155"/>
                    </a:lnTo>
                    <a:lnTo>
                      <a:pt x="74" y="144"/>
                    </a:lnTo>
                    <a:lnTo>
                      <a:pt x="66" y="150"/>
                    </a:lnTo>
                    <a:lnTo>
                      <a:pt x="48" y="133"/>
                    </a:lnTo>
                    <a:lnTo>
                      <a:pt x="39" y="79"/>
                    </a:lnTo>
                    <a:lnTo>
                      <a:pt x="39" y="72"/>
                    </a:lnTo>
                    <a:lnTo>
                      <a:pt x="0" y="5"/>
                    </a:lnTo>
                    <a:lnTo>
                      <a:pt x="0" y="5"/>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01" name="Mozambique">
                <a:extLst>
                  <a:ext uri="{FF2B5EF4-FFF2-40B4-BE49-F238E27FC236}">
                    <a16:creationId xmlns:a16="http://schemas.microsoft.com/office/drawing/2014/main" id="{5A0B9FFB-1F55-0A48-8142-75393A1725D8}"/>
                  </a:ext>
                </a:extLst>
              </p:cNvPr>
              <p:cNvSpPr>
                <a:spLocks/>
              </p:cNvSpPr>
              <p:nvPr/>
            </p:nvSpPr>
            <p:spPr bwMode="gray">
              <a:xfrm>
                <a:off x="5486746" y="4962282"/>
                <a:ext cx="261603" cy="459088"/>
              </a:xfrm>
              <a:custGeom>
                <a:avLst/>
                <a:gdLst/>
                <a:ahLst/>
                <a:cxnLst>
                  <a:cxn ang="0">
                    <a:pos x="0" y="57"/>
                  </a:cxn>
                  <a:cxn ang="0">
                    <a:pos x="0" y="57"/>
                  </a:cxn>
                  <a:cxn ang="0">
                    <a:pos x="4" y="63"/>
                  </a:cxn>
                  <a:cxn ang="0">
                    <a:pos x="37" y="73"/>
                  </a:cxn>
                  <a:cxn ang="0">
                    <a:pos x="41" y="86"/>
                  </a:cxn>
                  <a:cxn ang="0">
                    <a:pos x="39" y="118"/>
                  </a:cxn>
                  <a:cxn ang="0">
                    <a:pos x="21" y="152"/>
                  </a:cxn>
                  <a:cxn ang="0">
                    <a:pos x="26" y="191"/>
                  </a:cxn>
                  <a:cxn ang="0">
                    <a:pos x="28" y="203"/>
                  </a:cxn>
                  <a:cxn ang="0">
                    <a:pos x="39" y="203"/>
                  </a:cxn>
                  <a:cxn ang="0">
                    <a:pos x="39" y="190"/>
                  </a:cxn>
                  <a:cxn ang="0">
                    <a:pos x="74" y="172"/>
                  </a:cxn>
                  <a:cxn ang="0">
                    <a:pos x="64" y="118"/>
                  </a:cxn>
                  <a:cxn ang="0">
                    <a:pos x="142" y="63"/>
                  </a:cxn>
                  <a:cxn ang="0">
                    <a:pos x="143" y="0"/>
                  </a:cxn>
                  <a:cxn ang="0">
                    <a:pos x="123" y="11"/>
                  </a:cxn>
                  <a:cxn ang="0">
                    <a:pos x="69" y="14"/>
                  </a:cxn>
                  <a:cxn ang="0">
                    <a:pos x="68" y="37"/>
                  </a:cxn>
                  <a:cxn ang="0">
                    <a:pos x="82" y="55"/>
                  </a:cxn>
                  <a:cxn ang="0">
                    <a:pos x="73" y="82"/>
                  </a:cxn>
                  <a:cxn ang="0">
                    <a:pos x="59" y="68"/>
                  </a:cxn>
                  <a:cxn ang="0">
                    <a:pos x="61" y="50"/>
                  </a:cxn>
                  <a:cxn ang="0">
                    <a:pos x="44" y="45"/>
                  </a:cxn>
                  <a:cxn ang="0">
                    <a:pos x="0" y="57"/>
                  </a:cxn>
                  <a:cxn ang="0">
                    <a:pos x="0" y="57"/>
                  </a:cxn>
                </a:cxnLst>
                <a:rect l="0" t="0" r="r" b="b"/>
                <a:pathLst>
                  <a:path w="144" h="204">
                    <a:moveTo>
                      <a:pt x="0" y="57"/>
                    </a:moveTo>
                    <a:lnTo>
                      <a:pt x="0" y="57"/>
                    </a:lnTo>
                    <a:lnTo>
                      <a:pt x="4" y="63"/>
                    </a:lnTo>
                    <a:lnTo>
                      <a:pt x="37" y="73"/>
                    </a:lnTo>
                    <a:lnTo>
                      <a:pt x="41" y="86"/>
                    </a:lnTo>
                    <a:lnTo>
                      <a:pt x="39" y="118"/>
                    </a:lnTo>
                    <a:lnTo>
                      <a:pt x="21" y="152"/>
                    </a:lnTo>
                    <a:lnTo>
                      <a:pt x="26" y="191"/>
                    </a:lnTo>
                    <a:lnTo>
                      <a:pt x="28" y="203"/>
                    </a:lnTo>
                    <a:lnTo>
                      <a:pt x="39" y="203"/>
                    </a:lnTo>
                    <a:lnTo>
                      <a:pt x="39" y="190"/>
                    </a:lnTo>
                    <a:lnTo>
                      <a:pt x="74" y="172"/>
                    </a:lnTo>
                    <a:lnTo>
                      <a:pt x="64" y="118"/>
                    </a:lnTo>
                    <a:lnTo>
                      <a:pt x="142" y="63"/>
                    </a:lnTo>
                    <a:lnTo>
                      <a:pt x="143" y="0"/>
                    </a:lnTo>
                    <a:lnTo>
                      <a:pt x="123" y="11"/>
                    </a:lnTo>
                    <a:lnTo>
                      <a:pt x="69" y="14"/>
                    </a:lnTo>
                    <a:lnTo>
                      <a:pt x="68" y="37"/>
                    </a:lnTo>
                    <a:lnTo>
                      <a:pt x="82" y="55"/>
                    </a:lnTo>
                    <a:lnTo>
                      <a:pt x="73" y="82"/>
                    </a:lnTo>
                    <a:lnTo>
                      <a:pt x="59" y="68"/>
                    </a:lnTo>
                    <a:lnTo>
                      <a:pt x="61" y="50"/>
                    </a:lnTo>
                    <a:lnTo>
                      <a:pt x="44" y="45"/>
                    </a:lnTo>
                    <a:lnTo>
                      <a:pt x="0" y="57"/>
                    </a:lnTo>
                    <a:lnTo>
                      <a:pt x="0" y="57"/>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02" name="Morocco">
                <a:extLst>
                  <a:ext uri="{FF2B5EF4-FFF2-40B4-BE49-F238E27FC236}">
                    <a16:creationId xmlns:a16="http://schemas.microsoft.com/office/drawing/2014/main" id="{24659C69-A36E-B947-93F0-796AE876D14F}"/>
                  </a:ext>
                </a:extLst>
              </p:cNvPr>
              <p:cNvSpPr>
                <a:spLocks/>
              </p:cNvSpPr>
              <p:nvPr/>
            </p:nvSpPr>
            <p:spPr bwMode="gray">
              <a:xfrm>
                <a:off x="4423178" y="3655990"/>
                <a:ext cx="293768" cy="246177"/>
              </a:xfrm>
              <a:custGeom>
                <a:avLst/>
                <a:gdLst/>
                <a:ahLst/>
                <a:cxnLst>
                  <a:cxn ang="0">
                    <a:pos x="0" y="107"/>
                  </a:cxn>
                  <a:cxn ang="0">
                    <a:pos x="0" y="107"/>
                  </a:cxn>
                  <a:cxn ang="0">
                    <a:pos x="39" y="86"/>
                  </a:cxn>
                  <a:cxn ang="0">
                    <a:pos x="53" y="43"/>
                  </a:cxn>
                  <a:cxn ang="0">
                    <a:pos x="87" y="21"/>
                  </a:cxn>
                  <a:cxn ang="0">
                    <a:pos x="98" y="0"/>
                  </a:cxn>
                  <a:cxn ang="0">
                    <a:pos x="147" y="7"/>
                  </a:cxn>
                  <a:cxn ang="0">
                    <a:pos x="160" y="47"/>
                  </a:cxn>
                  <a:cxn ang="0">
                    <a:pos x="138" y="48"/>
                  </a:cxn>
                  <a:cxn ang="0">
                    <a:pos x="126" y="53"/>
                  </a:cxn>
                  <a:cxn ang="0">
                    <a:pos x="128" y="63"/>
                  </a:cxn>
                  <a:cxn ang="0">
                    <a:pos x="67" y="88"/>
                  </a:cxn>
                  <a:cxn ang="0">
                    <a:pos x="59" y="108"/>
                  </a:cxn>
                  <a:cxn ang="0">
                    <a:pos x="0" y="107"/>
                  </a:cxn>
                  <a:cxn ang="0">
                    <a:pos x="0" y="107"/>
                  </a:cxn>
                </a:cxnLst>
                <a:rect l="0" t="0" r="r" b="b"/>
                <a:pathLst>
                  <a:path w="161" h="109">
                    <a:moveTo>
                      <a:pt x="0" y="107"/>
                    </a:moveTo>
                    <a:lnTo>
                      <a:pt x="0" y="107"/>
                    </a:lnTo>
                    <a:lnTo>
                      <a:pt x="39" y="86"/>
                    </a:lnTo>
                    <a:lnTo>
                      <a:pt x="53" y="43"/>
                    </a:lnTo>
                    <a:lnTo>
                      <a:pt x="87" y="21"/>
                    </a:lnTo>
                    <a:lnTo>
                      <a:pt x="98" y="0"/>
                    </a:lnTo>
                    <a:lnTo>
                      <a:pt x="147" y="7"/>
                    </a:lnTo>
                    <a:lnTo>
                      <a:pt x="160" y="47"/>
                    </a:lnTo>
                    <a:lnTo>
                      <a:pt x="138" y="48"/>
                    </a:lnTo>
                    <a:lnTo>
                      <a:pt x="126" y="53"/>
                    </a:lnTo>
                    <a:lnTo>
                      <a:pt x="128" y="63"/>
                    </a:lnTo>
                    <a:lnTo>
                      <a:pt x="67" y="88"/>
                    </a:lnTo>
                    <a:lnTo>
                      <a:pt x="59" y="108"/>
                    </a:lnTo>
                    <a:lnTo>
                      <a:pt x="0" y="107"/>
                    </a:lnTo>
                    <a:lnTo>
                      <a:pt x="0" y="107"/>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03" name="Mauritania">
                <a:extLst>
                  <a:ext uri="{FF2B5EF4-FFF2-40B4-BE49-F238E27FC236}">
                    <a16:creationId xmlns:a16="http://schemas.microsoft.com/office/drawing/2014/main" id="{0FF8182A-D5B7-E24D-9092-3B2F64DB8E5B}"/>
                  </a:ext>
                </a:extLst>
              </p:cNvPr>
              <p:cNvSpPr>
                <a:spLocks/>
              </p:cNvSpPr>
              <p:nvPr/>
            </p:nvSpPr>
            <p:spPr bwMode="gray">
              <a:xfrm>
                <a:off x="4326685" y="3908820"/>
                <a:ext cx="300201" cy="361503"/>
              </a:xfrm>
              <a:custGeom>
                <a:avLst/>
                <a:gdLst/>
                <a:ahLst/>
                <a:cxnLst>
                  <a:cxn ang="0">
                    <a:pos x="0" y="81"/>
                  </a:cxn>
                  <a:cxn ang="0">
                    <a:pos x="0" y="81"/>
                  </a:cxn>
                  <a:cxn ang="0">
                    <a:pos x="10" y="90"/>
                  </a:cxn>
                  <a:cxn ang="0">
                    <a:pos x="13" y="113"/>
                  </a:cxn>
                  <a:cxn ang="0">
                    <a:pos x="5" y="143"/>
                  </a:cxn>
                  <a:cxn ang="0">
                    <a:pos x="36" y="136"/>
                  </a:cxn>
                  <a:cxn ang="0">
                    <a:pos x="66" y="160"/>
                  </a:cxn>
                  <a:cxn ang="0">
                    <a:pos x="76" y="146"/>
                  </a:cxn>
                  <a:cxn ang="0">
                    <a:pos x="86" y="154"/>
                  </a:cxn>
                  <a:cxn ang="0">
                    <a:pos x="155" y="151"/>
                  </a:cxn>
                  <a:cxn ang="0">
                    <a:pos x="141" y="31"/>
                  </a:cxn>
                  <a:cxn ang="0">
                    <a:pos x="165" y="31"/>
                  </a:cxn>
                  <a:cxn ang="0">
                    <a:pos x="114" y="0"/>
                  </a:cxn>
                  <a:cxn ang="0">
                    <a:pos x="113" y="17"/>
                  </a:cxn>
                  <a:cxn ang="0">
                    <a:pos x="70" y="16"/>
                  </a:cxn>
                  <a:cxn ang="0">
                    <a:pos x="69" y="49"/>
                  </a:cxn>
                  <a:cxn ang="0">
                    <a:pos x="53" y="55"/>
                  </a:cxn>
                  <a:cxn ang="0">
                    <a:pos x="55" y="75"/>
                  </a:cxn>
                  <a:cxn ang="0">
                    <a:pos x="0" y="81"/>
                  </a:cxn>
                  <a:cxn ang="0">
                    <a:pos x="0" y="81"/>
                  </a:cxn>
                </a:cxnLst>
                <a:rect l="0" t="0" r="r" b="b"/>
                <a:pathLst>
                  <a:path w="166" h="161">
                    <a:moveTo>
                      <a:pt x="0" y="81"/>
                    </a:moveTo>
                    <a:lnTo>
                      <a:pt x="0" y="81"/>
                    </a:lnTo>
                    <a:lnTo>
                      <a:pt x="10" y="90"/>
                    </a:lnTo>
                    <a:lnTo>
                      <a:pt x="13" y="113"/>
                    </a:lnTo>
                    <a:lnTo>
                      <a:pt x="5" y="143"/>
                    </a:lnTo>
                    <a:lnTo>
                      <a:pt x="36" y="136"/>
                    </a:lnTo>
                    <a:lnTo>
                      <a:pt x="66" y="160"/>
                    </a:lnTo>
                    <a:lnTo>
                      <a:pt x="76" y="146"/>
                    </a:lnTo>
                    <a:lnTo>
                      <a:pt x="86" y="154"/>
                    </a:lnTo>
                    <a:lnTo>
                      <a:pt x="155" y="151"/>
                    </a:lnTo>
                    <a:lnTo>
                      <a:pt x="141" y="31"/>
                    </a:lnTo>
                    <a:lnTo>
                      <a:pt x="165" y="31"/>
                    </a:lnTo>
                    <a:lnTo>
                      <a:pt x="114" y="0"/>
                    </a:lnTo>
                    <a:lnTo>
                      <a:pt x="113" y="17"/>
                    </a:lnTo>
                    <a:lnTo>
                      <a:pt x="70" y="16"/>
                    </a:lnTo>
                    <a:lnTo>
                      <a:pt x="69" y="49"/>
                    </a:lnTo>
                    <a:lnTo>
                      <a:pt x="53" y="55"/>
                    </a:lnTo>
                    <a:lnTo>
                      <a:pt x="55" y="75"/>
                    </a:lnTo>
                    <a:lnTo>
                      <a:pt x="0" y="81"/>
                    </a:lnTo>
                    <a:lnTo>
                      <a:pt x="0" y="81"/>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04" name="Mali">
                <a:extLst>
                  <a:ext uri="{FF2B5EF4-FFF2-40B4-BE49-F238E27FC236}">
                    <a16:creationId xmlns:a16="http://schemas.microsoft.com/office/drawing/2014/main" id="{71B10CAE-9A03-A140-ACCE-6589DCF5E1F5}"/>
                  </a:ext>
                </a:extLst>
              </p:cNvPr>
              <p:cNvSpPr>
                <a:spLocks/>
              </p:cNvSpPr>
              <p:nvPr/>
            </p:nvSpPr>
            <p:spPr bwMode="gray">
              <a:xfrm>
                <a:off x="4446765" y="3977573"/>
                <a:ext cx="403126" cy="419167"/>
              </a:xfrm>
              <a:custGeom>
                <a:avLst/>
                <a:gdLst/>
                <a:ahLst/>
                <a:cxnLst>
                  <a:cxn ang="0">
                    <a:pos x="0" y="129"/>
                  </a:cxn>
                  <a:cxn ang="0">
                    <a:pos x="0" y="129"/>
                  </a:cxn>
                  <a:cxn ang="0">
                    <a:pos x="10" y="115"/>
                  </a:cxn>
                  <a:cxn ang="0">
                    <a:pos x="20" y="123"/>
                  </a:cxn>
                  <a:cxn ang="0">
                    <a:pos x="89" y="120"/>
                  </a:cxn>
                  <a:cxn ang="0">
                    <a:pos x="75" y="0"/>
                  </a:cxn>
                  <a:cxn ang="0">
                    <a:pos x="99" y="0"/>
                  </a:cxn>
                  <a:cxn ang="0">
                    <a:pos x="209" y="65"/>
                  </a:cxn>
                  <a:cxn ang="0">
                    <a:pos x="210" y="76"/>
                  </a:cxn>
                  <a:cxn ang="0">
                    <a:pos x="221" y="75"/>
                  </a:cxn>
                  <a:cxn ang="0">
                    <a:pos x="221" y="113"/>
                  </a:cxn>
                  <a:cxn ang="0">
                    <a:pos x="212" y="121"/>
                  </a:cxn>
                  <a:cxn ang="0">
                    <a:pos x="168" y="126"/>
                  </a:cxn>
                  <a:cxn ang="0">
                    <a:pos x="111" y="148"/>
                  </a:cxn>
                  <a:cxn ang="0">
                    <a:pos x="94" y="183"/>
                  </a:cxn>
                  <a:cxn ang="0">
                    <a:pos x="80" y="178"/>
                  </a:cxn>
                  <a:cxn ang="0">
                    <a:pos x="56" y="185"/>
                  </a:cxn>
                  <a:cxn ang="0">
                    <a:pos x="42" y="156"/>
                  </a:cxn>
                  <a:cxn ang="0">
                    <a:pos x="19" y="163"/>
                  </a:cxn>
                  <a:cxn ang="0">
                    <a:pos x="10" y="157"/>
                  </a:cxn>
                  <a:cxn ang="0">
                    <a:pos x="0" y="129"/>
                  </a:cxn>
                  <a:cxn ang="0">
                    <a:pos x="0" y="129"/>
                  </a:cxn>
                </a:cxnLst>
                <a:rect l="0" t="0" r="r" b="b"/>
                <a:pathLst>
                  <a:path w="222" h="186">
                    <a:moveTo>
                      <a:pt x="0" y="129"/>
                    </a:moveTo>
                    <a:lnTo>
                      <a:pt x="0" y="129"/>
                    </a:lnTo>
                    <a:lnTo>
                      <a:pt x="10" y="115"/>
                    </a:lnTo>
                    <a:lnTo>
                      <a:pt x="20" y="123"/>
                    </a:lnTo>
                    <a:lnTo>
                      <a:pt x="89" y="120"/>
                    </a:lnTo>
                    <a:lnTo>
                      <a:pt x="75" y="0"/>
                    </a:lnTo>
                    <a:lnTo>
                      <a:pt x="99" y="0"/>
                    </a:lnTo>
                    <a:lnTo>
                      <a:pt x="209" y="65"/>
                    </a:lnTo>
                    <a:lnTo>
                      <a:pt x="210" y="76"/>
                    </a:lnTo>
                    <a:lnTo>
                      <a:pt x="221" y="75"/>
                    </a:lnTo>
                    <a:lnTo>
                      <a:pt x="221" y="113"/>
                    </a:lnTo>
                    <a:lnTo>
                      <a:pt x="212" y="121"/>
                    </a:lnTo>
                    <a:lnTo>
                      <a:pt x="168" y="126"/>
                    </a:lnTo>
                    <a:lnTo>
                      <a:pt x="111" y="148"/>
                    </a:lnTo>
                    <a:lnTo>
                      <a:pt x="94" y="183"/>
                    </a:lnTo>
                    <a:lnTo>
                      <a:pt x="80" y="178"/>
                    </a:lnTo>
                    <a:lnTo>
                      <a:pt x="56" y="185"/>
                    </a:lnTo>
                    <a:lnTo>
                      <a:pt x="42" y="156"/>
                    </a:lnTo>
                    <a:lnTo>
                      <a:pt x="19" y="163"/>
                    </a:lnTo>
                    <a:lnTo>
                      <a:pt x="10" y="157"/>
                    </a:lnTo>
                    <a:lnTo>
                      <a:pt x="0" y="129"/>
                    </a:lnTo>
                    <a:lnTo>
                      <a:pt x="0" y="129"/>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05" name="Malawi">
                <a:extLst>
                  <a:ext uri="{FF2B5EF4-FFF2-40B4-BE49-F238E27FC236}">
                    <a16:creationId xmlns:a16="http://schemas.microsoft.com/office/drawing/2014/main" id="{076DCE80-E602-1246-941A-AB42BEF48FFE}"/>
                  </a:ext>
                </a:extLst>
              </p:cNvPr>
              <p:cNvSpPr>
                <a:spLocks/>
              </p:cNvSpPr>
              <p:nvPr/>
            </p:nvSpPr>
            <p:spPr bwMode="gray">
              <a:xfrm>
                <a:off x="5557507" y="4933450"/>
                <a:ext cx="81482" cy="217346"/>
              </a:xfrm>
              <a:custGeom>
                <a:avLst/>
                <a:gdLst/>
                <a:ahLst/>
                <a:cxnLst>
                  <a:cxn ang="0">
                    <a:pos x="0" y="52"/>
                  </a:cxn>
                  <a:cxn ang="0">
                    <a:pos x="0" y="52"/>
                  </a:cxn>
                  <a:cxn ang="0">
                    <a:pos x="6" y="58"/>
                  </a:cxn>
                  <a:cxn ang="0">
                    <a:pos x="23" y="63"/>
                  </a:cxn>
                  <a:cxn ang="0">
                    <a:pos x="21" y="81"/>
                  </a:cxn>
                  <a:cxn ang="0">
                    <a:pos x="35" y="95"/>
                  </a:cxn>
                  <a:cxn ang="0">
                    <a:pos x="44" y="68"/>
                  </a:cxn>
                  <a:cxn ang="0">
                    <a:pos x="30" y="50"/>
                  </a:cxn>
                  <a:cxn ang="0">
                    <a:pos x="34" y="61"/>
                  </a:cxn>
                  <a:cxn ang="0">
                    <a:pos x="26" y="60"/>
                  </a:cxn>
                  <a:cxn ang="0">
                    <a:pos x="17" y="35"/>
                  </a:cxn>
                  <a:cxn ang="0">
                    <a:pos x="16" y="3"/>
                  </a:cxn>
                  <a:cxn ang="0">
                    <a:pos x="3" y="0"/>
                  </a:cxn>
                  <a:cxn ang="0">
                    <a:pos x="14" y="16"/>
                  </a:cxn>
                  <a:cxn ang="0">
                    <a:pos x="0" y="52"/>
                  </a:cxn>
                  <a:cxn ang="0">
                    <a:pos x="0" y="52"/>
                  </a:cxn>
                </a:cxnLst>
                <a:rect l="0" t="0" r="r" b="b"/>
                <a:pathLst>
                  <a:path w="45" h="96">
                    <a:moveTo>
                      <a:pt x="0" y="52"/>
                    </a:moveTo>
                    <a:lnTo>
                      <a:pt x="0" y="52"/>
                    </a:lnTo>
                    <a:lnTo>
                      <a:pt x="6" y="58"/>
                    </a:lnTo>
                    <a:lnTo>
                      <a:pt x="23" y="63"/>
                    </a:lnTo>
                    <a:lnTo>
                      <a:pt x="21" y="81"/>
                    </a:lnTo>
                    <a:lnTo>
                      <a:pt x="35" y="95"/>
                    </a:lnTo>
                    <a:lnTo>
                      <a:pt x="44" y="68"/>
                    </a:lnTo>
                    <a:lnTo>
                      <a:pt x="30" y="50"/>
                    </a:lnTo>
                    <a:lnTo>
                      <a:pt x="34" y="61"/>
                    </a:lnTo>
                    <a:lnTo>
                      <a:pt x="26" y="60"/>
                    </a:lnTo>
                    <a:lnTo>
                      <a:pt x="17" y="35"/>
                    </a:lnTo>
                    <a:lnTo>
                      <a:pt x="16" y="3"/>
                    </a:lnTo>
                    <a:lnTo>
                      <a:pt x="3" y="0"/>
                    </a:lnTo>
                    <a:lnTo>
                      <a:pt x="14" y="16"/>
                    </a:lnTo>
                    <a:lnTo>
                      <a:pt x="0" y="52"/>
                    </a:lnTo>
                    <a:lnTo>
                      <a:pt x="0" y="52"/>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06" name="Madagascar">
                <a:extLst>
                  <a:ext uri="{FF2B5EF4-FFF2-40B4-BE49-F238E27FC236}">
                    <a16:creationId xmlns:a16="http://schemas.microsoft.com/office/drawing/2014/main" id="{8FA495E7-BB71-7944-B3B3-3478C98F7D39}"/>
                  </a:ext>
                </a:extLst>
              </p:cNvPr>
              <p:cNvSpPr>
                <a:spLocks/>
              </p:cNvSpPr>
              <p:nvPr/>
            </p:nvSpPr>
            <p:spPr bwMode="gray">
              <a:xfrm>
                <a:off x="5812678" y="5011073"/>
                <a:ext cx="175832" cy="381464"/>
              </a:xfrm>
              <a:custGeom>
                <a:avLst/>
                <a:gdLst/>
                <a:ahLst/>
                <a:cxnLst>
                  <a:cxn ang="0">
                    <a:pos x="0" y="121"/>
                  </a:cxn>
                  <a:cxn ang="0">
                    <a:pos x="0" y="121"/>
                  </a:cxn>
                  <a:cxn ang="0">
                    <a:pos x="8" y="155"/>
                  </a:cxn>
                  <a:cxn ang="0">
                    <a:pos x="26" y="169"/>
                  </a:cxn>
                  <a:cxn ang="0">
                    <a:pos x="56" y="155"/>
                  </a:cxn>
                  <a:cxn ang="0">
                    <a:pos x="90" y="40"/>
                  </a:cxn>
                  <a:cxn ang="0">
                    <a:pos x="96" y="43"/>
                  </a:cxn>
                  <a:cxn ang="0">
                    <a:pos x="81" y="0"/>
                  </a:cxn>
                  <a:cxn ang="0">
                    <a:pos x="64" y="18"/>
                  </a:cxn>
                  <a:cxn ang="0">
                    <a:pos x="64" y="31"/>
                  </a:cxn>
                  <a:cxn ang="0">
                    <a:pos x="43" y="45"/>
                  </a:cxn>
                  <a:cxn ang="0">
                    <a:pos x="17" y="51"/>
                  </a:cxn>
                  <a:cxn ang="0">
                    <a:pos x="9" y="65"/>
                  </a:cxn>
                  <a:cxn ang="0">
                    <a:pos x="17" y="96"/>
                  </a:cxn>
                  <a:cxn ang="0">
                    <a:pos x="0" y="121"/>
                  </a:cxn>
                  <a:cxn ang="0">
                    <a:pos x="0" y="121"/>
                  </a:cxn>
                </a:cxnLst>
                <a:rect l="0" t="0" r="r" b="b"/>
                <a:pathLst>
                  <a:path w="97" h="170">
                    <a:moveTo>
                      <a:pt x="0" y="121"/>
                    </a:moveTo>
                    <a:lnTo>
                      <a:pt x="0" y="121"/>
                    </a:lnTo>
                    <a:lnTo>
                      <a:pt x="8" y="155"/>
                    </a:lnTo>
                    <a:lnTo>
                      <a:pt x="26" y="169"/>
                    </a:lnTo>
                    <a:lnTo>
                      <a:pt x="56" y="155"/>
                    </a:lnTo>
                    <a:lnTo>
                      <a:pt x="90" y="40"/>
                    </a:lnTo>
                    <a:lnTo>
                      <a:pt x="96" y="43"/>
                    </a:lnTo>
                    <a:lnTo>
                      <a:pt x="81" y="0"/>
                    </a:lnTo>
                    <a:lnTo>
                      <a:pt x="64" y="18"/>
                    </a:lnTo>
                    <a:lnTo>
                      <a:pt x="64" y="31"/>
                    </a:lnTo>
                    <a:lnTo>
                      <a:pt x="43" y="45"/>
                    </a:lnTo>
                    <a:lnTo>
                      <a:pt x="17" y="51"/>
                    </a:lnTo>
                    <a:lnTo>
                      <a:pt x="9" y="65"/>
                    </a:lnTo>
                    <a:lnTo>
                      <a:pt x="17" y="96"/>
                    </a:lnTo>
                    <a:lnTo>
                      <a:pt x="0" y="121"/>
                    </a:lnTo>
                    <a:lnTo>
                      <a:pt x="0" y="121"/>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07" name="Libya">
                <a:extLst>
                  <a:ext uri="{FF2B5EF4-FFF2-40B4-BE49-F238E27FC236}">
                    <a16:creationId xmlns:a16="http://schemas.microsoft.com/office/drawing/2014/main" id="{BAB71419-C342-5943-931B-4C405ECB7491}"/>
                  </a:ext>
                </a:extLst>
              </p:cNvPr>
              <p:cNvSpPr>
                <a:spLocks/>
              </p:cNvSpPr>
              <p:nvPr/>
            </p:nvSpPr>
            <p:spPr bwMode="gray">
              <a:xfrm>
                <a:off x="4978549" y="3735831"/>
                <a:ext cx="388117" cy="401424"/>
              </a:xfrm>
              <a:custGeom>
                <a:avLst/>
                <a:gdLst/>
                <a:ahLst/>
                <a:cxnLst>
                  <a:cxn ang="0">
                    <a:pos x="0" y="93"/>
                  </a:cxn>
                  <a:cxn ang="0">
                    <a:pos x="0" y="93"/>
                  </a:cxn>
                  <a:cxn ang="0">
                    <a:pos x="0" y="38"/>
                  </a:cxn>
                  <a:cxn ang="0">
                    <a:pos x="27" y="0"/>
                  </a:cxn>
                  <a:cxn ang="0">
                    <a:pos x="77" y="10"/>
                  </a:cxn>
                  <a:cxn ang="0">
                    <a:pos x="87" y="23"/>
                  </a:cxn>
                  <a:cxn ang="0">
                    <a:pos x="128" y="38"/>
                  </a:cxn>
                  <a:cxn ang="0">
                    <a:pos x="142" y="32"/>
                  </a:cxn>
                  <a:cxn ang="0">
                    <a:pos x="143" y="13"/>
                  </a:cxn>
                  <a:cxn ang="0">
                    <a:pos x="156" y="4"/>
                  </a:cxn>
                  <a:cxn ang="0">
                    <a:pos x="213" y="20"/>
                  </a:cxn>
                  <a:cxn ang="0">
                    <a:pos x="207" y="41"/>
                  </a:cxn>
                  <a:cxn ang="0">
                    <a:pos x="213" y="145"/>
                  </a:cxn>
                  <a:cxn ang="0">
                    <a:pos x="213" y="170"/>
                  </a:cxn>
                  <a:cxn ang="0">
                    <a:pos x="200" y="170"/>
                  </a:cxn>
                  <a:cxn ang="0">
                    <a:pos x="200" y="177"/>
                  </a:cxn>
                  <a:cxn ang="0">
                    <a:pos x="91" y="127"/>
                  </a:cxn>
                  <a:cxn ang="0">
                    <a:pos x="77" y="132"/>
                  </a:cxn>
                  <a:cxn ang="0">
                    <a:pos x="31" y="126"/>
                  </a:cxn>
                  <a:cxn ang="0">
                    <a:pos x="0" y="93"/>
                  </a:cxn>
                  <a:cxn ang="0">
                    <a:pos x="0" y="93"/>
                  </a:cxn>
                </a:cxnLst>
                <a:rect l="0" t="0" r="r" b="b"/>
                <a:pathLst>
                  <a:path w="214" h="178">
                    <a:moveTo>
                      <a:pt x="0" y="93"/>
                    </a:moveTo>
                    <a:lnTo>
                      <a:pt x="0" y="93"/>
                    </a:lnTo>
                    <a:lnTo>
                      <a:pt x="0" y="38"/>
                    </a:lnTo>
                    <a:lnTo>
                      <a:pt x="27" y="0"/>
                    </a:lnTo>
                    <a:lnTo>
                      <a:pt x="77" y="10"/>
                    </a:lnTo>
                    <a:lnTo>
                      <a:pt x="87" y="23"/>
                    </a:lnTo>
                    <a:lnTo>
                      <a:pt x="128" y="38"/>
                    </a:lnTo>
                    <a:lnTo>
                      <a:pt x="142" y="32"/>
                    </a:lnTo>
                    <a:lnTo>
                      <a:pt x="143" y="13"/>
                    </a:lnTo>
                    <a:lnTo>
                      <a:pt x="156" y="4"/>
                    </a:lnTo>
                    <a:lnTo>
                      <a:pt x="213" y="20"/>
                    </a:lnTo>
                    <a:lnTo>
                      <a:pt x="207" y="41"/>
                    </a:lnTo>
                    <a:lnTo>
                      <a:pt x="213" y="145"/>
                    </a:lnTo>
                    <a:lnTo>
                      <a:pt x="213" y="170"/>
                    </a:lnTo>
                    <a:lnTo>
                      <a:pt x="200" y="170"/>
                    </a:lnTo>
                    <a:lnTo>
                      <a:pt x="200" y="177"/>
                    </a:lnTo>
                    <a:lnTo>
                      <a:pt x="91" y="127"/>
                    </a:lnTo>
                    <a:lnTo>
                      <a:pt x="77" y="132"/>
                    </a:lnTo>
                    <a:lnTo>
                      <a:pt x="31" y="126"/>
                    </a:lnTo>
                    <a:lnTo>
                      <a:pt x="0" y="93"/>
                    </a:lnTo>
                    <a:lnTo>
                      <a:pt x="0" y="93"/>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08" name="Liberia">
                <a:extLst>
                  <a:ext uri="{FF2B5EF4-FFF2-40B4-BE49-F238E27FC236}">
                    <a16:creationId xmlns:a16="http://schemas.microsoft.com/office/drawing/2014/main" id="{6A7A9BEF-00E3-DA43-B9B2-E36D36BC1B3B}"/>
                  </a:ext>
                </a:extLst>
              </p:cNvPr>
              <p:cNvSpPr>
                <a:spLocks/>
              </p:cNvSpPr>
              <p:nvPr/>
            </p:nvSpPr>
            <p:spPr bwMode="gray">
              <a:xfrm>
                <a:off x="4461776" y="4443313"/>
                <a:ext cx="100782" cy="110890"/>
              </a:xfrm>
              <a:custGeom>
                <a:avLst/>
                <a:gdLst/>
                <a:ahLst/>
                <a:cxnLst>
                  <a:cxn ang="0">
                    <a:pos x="0" y="19"/>
                  </a:cxn>
                  <a:cxn ang="0">
                    <a:pos x="0" y="19"/>
                  </a:cxn>
                  <a:cxn ang="0">
                    <a:pos x="17" y="0"/>
                  </a:cxn>
                  <a:cxn ang="0">
                    <a:pos x="25" y="1"/>
                  </a:cxn>
                  <a:cxn ang="0">
                    <a:pos x="26" y="13"/>
                  </a:cxn>
                  <a:cxn ang="0">
                    <a:pos x="41" y="12"/>
                  </a:cxn>
                  <a:cxn ang="0">
                    <a:pos x="39" y="23"/>
                  </a:cxn>
                  <a:cxn ang="0">
                    <a:pos x="54" y="32"/>
                  </a:cxn>
                  <a:cxn ang="0">
                    <a:pos x="52" y="49"/>
                  </a:cxn>
                  <a:cxn ang="0">
                    <a:pos x="0" y="19"/>
                  </a:cxn>
                  <a:cxn ang="0">
                    <a:pos x="0" y="19"/>
                  </a:cxn>
                </a:cxnLst>
                <a:rect l="0" t="0" r="r" b="b"/>
                <a:pathLst>
                  <a:path w="55" h="50">
                    <a:moveTo>
                      <a:pt x="0" y="19"/>
                    </a:moveTo>
                    <a:lnTo>
                      <a:pt x="0" y="19"/>
                    </a:lnTo>
                    <a:lnTo>
                      <a:pt x="17" y="0"/>
                    </a:lnTo>
                    <a:lnTo>
                      <a:pt x="25" y="1"/>
                    </a:lnTo>
                    <a:lnTo>
                      <a:pt x="26" y="13"/>
                    </a:lnTo>
                    <a:lnTo>
                      <a:pt x="41" y="12"/>
                    </a:lnTo>
                    <a:lnTo>
                      <a:pt x="39" y="23"/>
                    </a:lnTo>
                    <a:lnTo>
                      <a:pt x="54" y="32"/>
                    </a:lnTo>
                    <a:lnTo>
                      <a:pt x="52" y="49"/>
                    </a:lnTo>
                    <a:lnTo>
                      <a:pt x="0" y="19"/>
                    </a:lnTo>
                    <a:lnTo>
                      <a:pt x="0" y="19"/>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09" name="Lesotho">
                <a:extLst>
                  <a:ext uri="{FF2B5EF4-FFF2-40B4-BE49-F238E27FC236}">
                    <a16:creationId xmlns:a16="http://schemas.microsoft.com/office/drawing/2014/main" id="{2066D26F-9EF3-A548-B430-5E012F34C4F6}"/>
                  </a:ext>
                </a:extLst>
              </p:cNvPr>
              <p:cNvSpPr>
                <a:spLocks/>
              </p:cNvSpPr>
              <p:nvPr/>
            </p:nvSpPr>
            <p:spPr bwMode="gray">
              <a:xfrm>
                <a:off x="5413841" y="5485685"/>
                <a:ext cx="60041" cy="66535"/>
              </a:xfrm>
              <a:custGeom>
                <a:avLst/>
                <a:gdLst/>
                <a:ahLst/>
                <a:cxnLst>
                  <a:cxn ang="0">
                    <a:pos x="0" y="14"/>
                  </a:cxn>
                  <a:cxn ang="0">
                    <a:pos x="0" y="14"/>
                  </a:cxn>
                  <a:cxn ang="0">
                    <a:pos x="12" y="29"/>
                  </a:cxn>
                  <a:cxn ang="0">
                    <a:pos x="32" y="14"/>
                  </a:cxn>
                  <a:cxn ang="0">
                    <a:pos x="23" y="0"/>
                  </a:cxn>
                  <a:cxn ang="0">
                    <a:pos x="0" y="14"/>
                  </a:cxn>
                  <a:cxn ang="0">
                    <a:pos x="0" y="14"/>
                  </a:cxn>
                </a:cxnLst>
                <a:rect l="0" t="0" r="r" b="b"/>
                <a:pathLst>
                  <a:path w="33" h="30">
                    <a:moveTo>
                      <a:pt x="0" y="14"/>
                    </a:moveTo>
                    <a:lnTo>
                      <a:pt x="0" y="14"/>
                    </a:lnTo>
                    <a:lnTo>
                      <a:pt x="12" y="29"/>
                    </a:lnTo>
                    <a:lnTo>
                      <a:pt x="32" y="14"/>
                    </a:lnTo>
                    <a:lnTo>
                      <a:pt x="23" y="0"/>
                    </a:lnTo>
                    <a:lnTo>
                      <a:pt x="0" y="14"/>
                    </a:lnTo>
                    <a:lnTo>
                      <a:pt x="0" y="14"/>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10" name="Kenya">
                <a:extLst>
                  <a:ext uri="{FF2B5EF4-FFF2-40B4-BE49-F238E27FC236}">
                    <a16:creationId xmlns:a16="http://schemas.microsoft.com/office/drawing/2014/main" id="{C2848AF3-D5A1-3D4C-9D7C-D6FA3BFD7071}"/>
                  </a:ext>
                </a:extLst>
              </p:cNvPr>
              <p:cNvSpPr>
                <a:spLocks/>
              </p:cNvSpPr>
              <p:nvPr/>
            </p:nvSpPr>
            <p:spPr bwMode="gray">
              <a:xfrm>
                <a:off x="5587528" y="4547551"/>
                <a:ext cx="195130" cy="257267"/>
              </a:xfrm>
              <a:custGeom>
                <a:avLst/>
                <a:gdLst/>
                <a:ahLst/>
                <a:cxnLst>
                  <a:cxn ang="0">
                    <a:pos x="0" y="7"/>
                  </a:cxn>
                  <a:cxn ang="0">
                    <a:pos x="0" y="7"/>
                  </a:cxn>
                  <a:cxn ang="0">
                    <a:pos x="15" y="31"/>
                  </a:cxn>
                  <a:cxn ang="0">
                    <a:pos x="0" y="53"/>
                  </a:cxn>
                  <a:cxn ang="0">
                    <a:pos x="11" y="59"/>
                  </a:cxn>
                  <a:cxn ang="0">
                    <a:pos x="3" y="67"/>
                  </a:cxn>
                  <a:cxn ang="0">
                    <a:pos x="73" y="113"/>
                  </a:cxn>
                  <a:cxn ang="0">
                    <a:pos x="103" y="76"/>
                  </a:cxn>
                  <a:cxn ang="0">
                    <a:pos x="96" y="66"/>
                  </a:cxn>
                  <a:cxn ang="0">
                    <a:pos x="96" y="21"/>
                  </a:cxn>
                  <a:cxn ang="0">
                    <a:pos x="107" y="8"/>
                  </a:cxn>
                  <a:cxn ang="0">
                    <a:pos x="68" y="14"/>
                  </a:cxn>
                  <a:cxn ang="0">
                    <a:pos x="25" y="0"/>
                  </a:cxn>
                  <a:cxn ang="0">
                    <a:pos x="0" y="7"/>
                  </a:cxn>
                  <a:cxn ang="0">
                    <a:pos x="0" y="7"/>
                  </a:cxn>
                </a:cxnLst>
                <a:rect l="0" t="0" r="r" b="b"/>
                <a:pathLst>
                  <a:path w="108" h="114">
                    <a:moveTo>
                      <a:pt x="0" y="7"/>
                    </a:moveTo>
                    <a:lnTo>
                      <a:pt x="0" y="7"/>
                    </a:lnTo>
                    <a:lnTo>
                      <a:pt x="15" y="31"/>
                    </a:lnTo>
                    <a:lnTo>
                      <a:pt x="0" y="53"/>
                    </a:lnTo>
                    <a:lnTo>
                      <a:pt x="11" y="59"/>
                    </a:lnTo>
                    <a:lnTo>
                      <a:pt x="3" y="67"/>
                    </a:lnTo>
                    <a:lnTo>
                      <a:pt x="73" y="113"/>
                    </a:lnTo>
                    <a:lnTo>
                      <a:pt x="103" y="76"/>
                    </a:lnTo>
                    <a:lnTo>
                      <a:pt x="96" y="66"/>
                    </a:lnTo>
                    <a:lnTo>
                      <a:pt x="96" y="21"/>
                    </a:lnTo>
                    <a:lnTo>
                      <a:pt x="107" y="8"/>
                    </a:lnTo>
                    <a:lnTo>
                      <a:pt x="68" y="14"/>
                    </a:lnTo>
                    <a:lnTo>
                      <a:pt x="25" y="0"/>
                    </a:lnTo>
                    <a:lnTo>
                      <a:pt x="0" y="7"/>
                    </a:lnTo>
                    <a:lnTo>
                      <a:pt x="0" y="7"/>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11" name="Guinea Bissau">
                <a:extLst>
                  <a:ext uri="{FF2B5EF4-FFF2-40B4-BE49-F238E27FC236}">
                    <a16:creationId xmlns:a16="http://schemas.microsoft.com/office/drawing/2014/main" id="{3AF59825-A4E2-FC4D-AD2E-EF4083527054}"/>
                  </a:ext>
                </a:extLst>
              </p:cNvPr>
              <p:cNvSpPr>
                <a:spLocks/>
              </p:cNvSpPr>
              <p:nvPr/>
            </p:nvSpPr>
            <p:spPr bwMode="gray">
              <a:xfrm>
                <a:off x="4330973" y="4325769"/>
                <a:ext cx="77195" cy="51010"/>
              </a:xfrm>
              <a:custGeom>
                <a:avLst/>
                <a:gdLst/>
                <a:ahLst/>
                <a:cxnLst>
                  <a:cxn ang="0">
                    <a:pos x="0" y="3"/>
                  </a:cxn>
                  <a:cxn ang="0">
                    <a:pos x="0" y="3"/>
                  </a:cxn>
                  <a:cxn ang="0">
                    <a:pos x="12" y="13"/>
                  </a:cxn>
                  <a:cxn ang="0">
                    <a:pos x="25" y="9"/>
                  </a:cxn>
                  <a:cxn ang="0">
                    <a:pos x="17" y="13"/>
                  </a:cxn>
                  <a:cxn ang="0">
                    <a:pos x="24" y="22"/>
                  </a:cxn>
                  <a:cxn ang="0">
                    <a:pos x="40" y="13"/>
                  </a:cxn>
                  <a:cxn ang="0">
                    <a:pos x="41" y="0"/>
                  </a:cxn>
                  <a:cxn ang="0">
                    <a:pos x="0" y="3"/>
                  </a:cxn>
                  <a:cxn ang="0">
                    <a:pos x="0" y="3"/>
                  </a:cxn>
                </a:cxnLst>
                <a:rect l="0" t="0" r="r" b="b"/>
                <a:pathLst>
                  <a:path w="42" h="23">
                    <a:moveTo>
                      <a:pt x="0" y="3"/>
                    </a:moveTo>
                    <a:lnTo>
                      <a:pt x="0" y="3"/>
                    </a:lnTo>
                    <a:lnTo>
                      <a:pt x="12" y="13"/>
                    </a:lnTo>
                    <a:lnTo>
                      <a:pt x="25" y="9"/>
                    </a:lnTo>
                    <a:lnTo>
                      <a:pt x="17" y="13"/>
                    </a:lnTo>
                    <a:lnTo>
                      <a:pt x="24" y="22"/>
                    </a:lnTo>
                    <a:lnTo>
                      <a:pt x="40" y="13"/>
                    </a:lnTo>
                    <a:lnTo>
                      <a:pt x="41" y="0"/>
                    </a:lnTo>
                    <a:lnTo>
                      <a:pt x="0" y="3"/>
                    </a:lnTo>
                    <a:lnTo>
                      <a:pt x="0" y="3"/>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12" name="Guinea">
                <a:extLst>
                  <a:ext uri="{FF2B5EF4-FFF2-40B4-BE49-F238E27FC236}">
                    <a16:creationId xmlns:a16="http://schemas.microsoft.com/office/drawing/2014/main" id="{E1CCA661-A02C-6A47-8106-1F72181836CA}"/>
                  </a:ext>
                </a:extLst>
              </p:cNvPr>
              <p:cNvSpPr>
                <a:spLocks/>
              </p:cNvSpPr>
              <p:nvPr/>
            </p:nvSpPr>
            <p:spPr bwMode="gray">
              <a:xfrm>
                <a:off x="4376003" y="4325769"/>
                <a:ext cx="180121" cy="148593"/>
              </a:xfrm>
              <a:custGeom>
                <a:avLst/>
                <a:gdLst/>
                <a:ahLst/>
                <a:cxnLst>
                  <a:cxn ang="0">
                    <a:pos x="0" y="22"/>
                  </a:cxn>
                  <a:cxn ang="0">
                    <a:pos x="0" y="22"/>
                  </a:cxn>
                  <a:cxn ang="0">
                    <a:pos x="16" y="13"/>
                  </a:cxn>
                  <a:cxn ang="0">
                    <a:pos x="17" y="0"/>
                  </a:cxn>
                  <a:cxn ang="0">
                    <a:pos x="49" y="3"/>
                  </a:cxn>
                  <a:cxn ang="0">
                    <a:pos x="58" y="9"/>
                  </a:cxn>
                  <a:cxn ang="0">
                    <a:pos x="81" y="2"/>
                  </a:cxn>
                  <a:cxn ang="0">
                    <a:pos x="95" y="31"/>
                  </a:cxn>
                  <a:cxn ang="0">
                    <a:pos x="99" y="53"/>
                  </a:cxn>
                  <a:cxn ang="0">
                    <a:pos x="91" y="52"/>
                  </a:cxn>
                  <a:cxn ang="0">
                    <a:pos x="89" y="64"/>
                  </a:cxn>
                  <a:cxn ang="0">
                    <a:pos x="74" y="65"/>
                  </a:cxn>
                  <a:cxn ang="0">
                    <a:pos x="73" y="53"/>
                  </a:cxn>
                  <a:cxn ang="0">
                    <a:pos x="65" y="52"/>
                  </a:cxn>
                  <a:cxn ang="0">
                    <a:pos x="52" y="34"/>
                  </a:cxn>
                  <a:cxn ang="0">
                    <a:pos x="23" y="45"/>
                  </a:cxn>
                  <a:cxn ang="0">
                    <a:pos x="0" y="22"/>
                  </a:cxn>
                  <a:cxn ang="0">
                    <a:pos x="0" y="22"/>
                  </a:cxn>
                </a:cxnLst>
                <a:rect l="0" t="0" r="r" b="b"/>
                <a:pathLst>
                  <a:path w="100" h="66">
                    <a:moveTo>
                      <a:pt x="0" y="22"/>
                    </a:moveTo>
                    <a:lnTo>
                      <a:pt x="0" y="22"/>
                    </a:lnTo>
                    <a:lnTo>
                      <a:pt x="16" y="13"/>
                    </a:lnTo>
                    <a:lnTo>
                      <a:pt x="17" y="0"/>
                    </a:lnTo>
                    <a:lnTo>
                      <a:pt x="49" y="3"/>
                    </a:lnTo>
                    <a:lnTo>
                      <a:pt x="58" y="9"/>
                    </a:lnTo>
                    <a:lnTo>
                      <a:pt x="81" y="2"/>
                    </a:lnTo>
                    <a:lnTo>
                      <a:pt x="95" y="31"/>
                    </a:lnTo>
                    <a:lnTo>
                      <a:pt x="99" y="53"/>
                    </a:lnTo>
                    <a:lnTo>
                      <a:pt x="91" y="52"/>
                    </a:lnTo>
                    <a:lnTo>
                      <a:pt x="89" y="64"/>
                    </a:lnTo>
                    <a:lnTo>
                      <a:pt x="74" y="65"/>
                    </a:lnTo>
                    <a:lnTo>
                      <a:pt x="73" y="53"/>
                    </a:lnTo>
                    <a:lnTo>
                      <a:pt x="65" y="52"/>
                    </a:lnTo>
                    <a:lnTo>
                      <a:pt x="52" y="34"/>
                    </a:lnTo>
                    <a:lnTo>
                      <a:pt x="23" y="45"/>
                    </a:lnTo>
                    <a:lnTo>
                      <a:pt x="0" y="22"/>
                    </a:lnTo>
                    <a:lnTo>
                      <a:pt x="0" y="22"/>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13" name="Ghana">
                <a:extLst>
                  <a:ext uri="{FF2B5EF4-FFF2-40B4-BE49-F238E27FC236}">
                    <a16:creationId xmlns:a16="http://schemas.microsoft.com/office/drawing/2014/main" id="{CA80E551-CF2E-CE41-B11D-2531C919F919}"/>
                  </a:ext>
                </a:extLst>
              </p:cNvPr>
              <p:cNvSpPr>
                <a:spLocks/>
              </p:cNvSpPr>
              <p:nvPr/>
            </p:nvSpPr>
            <p:spPr bwMode="gray">
              <a:xfrm>
                <a:off x="4669772" y="4367908"/>
                <a:ext cx="109359" cy="179643"/>
              </a:xfrm>
              <a:custGeom>
                <a:avLst/>
                <a:gdLst/>
                <a:ahLst/>
                <a:cxnLst>
                  <a:cxn ang="0">
                    <a:pos x="0" y="75"/>
                  </a:cxn>
                  <a:cxn ang="0">
                    <a:pos x="0" y="75"/>
                  </a:cxn>
                  <a:cxn ang="0">
                    <a:pos x="6" y="21"/>
                  </a:cxn>
                  <a:cxn ang="0">
                    <a:pos x="3" y="3"/>
                  </a:cxn>
                  <a:cxn ang="0">
                    <a:pos x="40" y="0"/>
                  </a:cxn>
                  <a:cxn ang="0">
                    <a:pos x="59" y="62"/>
                  </a:cxn>
                  <a:cxn ang="0">
                    <a:pos x="15" y="79"/>
                  </a:cxn>
                  <a:cxn ang="0">
                    <a:pos x="0" y="75"/>
                  </a:cxn>
                  <a:cxn ang="0">
                    <a:pos x="0" y="75"/>
                  </a:cxn>
                </a:cxnLst>
                <a:rect l="0" t="0" r="r" b="b"/>
                <a:pathLst>
                  <a:path w="60" h="80">
                    <a:moveTo>
                      <a:pt x="0" y="75"/>
                    </a:moveTo>
                    <a:lnTo>
                      <a:pt x="0" y="75"/>
                    </a:lnTo>
                    <a:lnTo>
                      <a:pt x="6" y="21"/>
                    </a:lnTo>
                    <a:lnTo>
                      <a:pt x="3" y="3"/>
                    </a:lnTo>
                    <a:lnTo>
                      <a:pt x="40" y="0"/>
                    </a:lnTo>
                    <a:lnTo>
                      <a:pt x="59" y="62"/>
                    </a:lnTo>
                    <a:lnTo>
                      <a:pt x="15" y="79"/>
                    </a:lnTo>
                    <a:lnTo>
                      <a:pt x="0" y="75"/>
                    </a:lnTo>
                    <a:lnTo>
                      <a:pt x="0" y="75"/>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14" name="Gabon">
                <a:extLst>
                  <a:ext uri="{FF2B5EF4-FFF2-40B4-BE49-F238E27FC236}">
                    <a16:creationId xmlns:a16="http://schemas.microsoft.com/office/drawing/2014/main" id="{35A0248F-2DF9-024D-93AE-509505754E52}"/>
                  </a:ext>
                </a:extLst>
              </p:cNvPr>
              <p:cNvSpPr>
                <a:spLocks/>
              </p:cNvSpPr>
              <p:nvPr/>
            </p:nvSpPr>
            <p:spPr bwMode="gray">
              <a:xfrm>
                <a:off x="4961395" y="4616303"/>
                <a:ext cx="139379" cy="168554"/>
              </a:xfrm>
              <a:custGeom>
                <a:avLst/>
                <a:gdLst/>
                <a:ahLst/>
                <a:cxnLst>
                  <a:cxn ang="0">
                    <a:pos x="0" y="35"/>
                  </a:cxn>
                  <a:cxn ang="0">
                    <a:pos x="0" y="35"/>
                  </a:cxn>
                  <a:cxn ang="0">
                    <a:pos x="9" y="23"/>
                  </a:cxn>
                  <a:cxn ang="0">
                    <a:pos x="14" y="24"/>
                  </a:cxn>
                  <a:cxn ang="0">
                    <a:pos x="10" y="15"/>
                  </a:cxn>
                  <a:cxn ang="0">
                    <a:pos x="35" y="13"/>
                  </a:cxn>
                  <a:cxn ang="0">
                    <a:pos x="35" y="0"/>
                  </a:cxn>
                  <a:cxn ang="0">
                    <a:pos x="62" y="0"/>
                  </a:cxn>
                  <a:cxn ang="0">
                    <a:pos x="61" y="11"/>
                  </a:cxn>
                  <a:cxn ang="0">
                    <a:pos x="76" y="13"/>
                  </a:cxn>
                  <a:cxn ang="0">
                    <a:pos x="71" y="54"/>
                  </a:cxn>
                  <a:cxn ang="0">
                    <a:pos x="53" y="49"/>
                  </a:cxn>
                  <a:cxn ang="0">
                    <a:pos x="33" y="74"/>
                  </a:cxn>
                  <a:cxn ang="0">
                    <a:pos x="0" y="35"/>
                  </a:cxn>
                  <a:cxn ang="0">
                    <a:pos x="0" y="35"/>
                  </a:cxn>
                </a:cxnLst>
                <a:rect l="0" t="0" r="r" b="b"/>
                <a:pathLst>
                  <a:path w="77" h="75">
                    <a:moveTo>
                      <a:pt x="0" y="35"/>
                    </a:moveTo>
                    <a:lnTo>
                      <a:pt x="0" y="35"/>
                    </a:lnTo>
                    <a:lnTo>
                      <a:pt x="9" y="23"/>
                    </a:lnTo>
                    <a:lnTo>
                      <a:pt x="14" y="24"/>
                    </a:lnTo>
                    <a:lnTo>
                      <a:pt x="10" y="15"/>
                    </a:lnTo>
                    <a:lnTo>
                      <a:pt x="35" y="13"/>
                    </a:lnTo>
                    <a:lnTo>
                      <a:pt x="35" y="0"/>
                    </a:lnTo>
                    <a:lnTo>
                      <a:pt x="62" y="0"/>
                    </a:lnTo>
                    <a:lnTo>
                      <a:pt x="61" y="11"/>
                    </a:lnTo>
                    <a:lnTo>
                      <a:pt x="76" y="13"/>
                    </a:lnTo>
                    <a:lnTo>
                      <a:pt x="71" y="54"/>
                    </a:lnTo>
                    <a:lnTo>
                      <a:pt x="53" y="49"/>
                    </a:lnTo>
                    <a:lnTo>
                      <a:pt x="33" y="74"/>
                    </a:lnTo>
                    <a:lnTo>
                      <a:pt x="0" y="35"/>
                    </a:lnTo>
                    <a:lnTo>
                      <a:pt x="0" y="35"/>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15" name="Ethiopia">
                <a:extLst>
                  <a:ext uri="{FF2B5EF4-FFF2-40B4-BE49-F238E27FC236}">
                    <a16:creationId xmlns:a16="http://schemas.microsoft.com/office/drawing/2014/main" id="{CA38B502-4320-9343-B794-5F635E6BFFCB}"/>
                  </a:ext>
                </a:extLst>
              </p:cNvPr>
              <p:cNvSpPr>
                <a:spLocks/>
              </p:cNvSpPr>
              <p:nvPr/>
            </p:nvSpPr>
            <p:spPr bwMode="gray">
              <a:xfrm>
                <a:off x="5561796" y="4270829"/>
                <a:ext cx="373449" cy="309935"/>
              </a:xfrm>
              <a:custGeom>
                <a:avLst/>
                <a:gdLst>
                  <a:gd name="connsiteX0" fmla="*/ 0 w 9952"/>
                  <a:gd name="connsiteY0" fmla="*/ 6944 h 9944"/>
                  <a:gd name="connsiteX1" fmla="*/ 0 w 9952"/>
                  <a:gd name="connsiteY1" fmla="*/ 6944 h 9944"/>
                  <a:gd name="connsiteX2" fmla="*/ 773 w 9952"/>
                  <a:gd name="connsiteY2" fmla="*/ 6444 h 9944"/>
                  <a:gd name="connsiteX3" fmla="*/ 821 w 9952"/>
                  <a:gd name="connsiteY3" fmla="*/ 5167 h 9944"/>
                  <a:gd name="connsiteX4" fmla="*/ 2126 w 9952"/>
                  <a:gd name="connsiteY4" fmla="*/ 3556 h 9944"/>
                  <a:gd name="connsiteX5" fmla="*/ 2657 w 9952"/>
                  <a:gd name="connsiteY5" fmla="*/ 611 h 9944"/>
                  <a:gd name="connsiteX6" fmla="*/ 3671 w 9952"/>
                  <a:gd name="connsiteY6" fmla="*/ 0 h 9944"/>
                  <a:gd name="connsiteX7" fmla="*/ 4396 w 9952"/>
                  <a:gd name="connsiteY7" fmla="*/ 1944 h 9944"/>
                  <a:gd name="connsiteX8" fmla="*/ 6618 w 9952"/>
                  <a:gd name="connsiteY8" fmla="*/ 3667 h 9944"/>
                  <a:gd name="connsiteX9" fmla="*/ 5797 w 9952"/>
                  <a:gd name="connsiteY9" fmla="*/ 4667 h 9944"/>
                  <a:gd name="connsiteX10" fmla="*/ 6522 w 9952"/>
                  <a:gd name="connsiteY10" fmla="*/ 4944 h 9944"/>
                  <a:gd name="connsiteX11" fmla="*/ 7343 w 9952"/>
                  <a:gd name="connsiteY11" fmla="*/ 6167 h 9944"/>
                  <a:gd name="connsiteX12" fmla="*/ 9952 w 9952"/>
                  <a:gd name="connsiteY12" fmla="*/ 6833 h 9944"/>
                  <a:gd name="connsiteX13" fmla="*/ 7923 w 9952"/>
                  <a:gd name="connsiteY13" fmla="*/ 8889 h 9944"/>
                  <a:gd name="connsiteX14" fmla="*/ 5845 w 9952"/>
                  <a:gd name="connsiteY14" fmla="*/ 9611 h 9944"/>
                  <a:gd name="connsiteX15" fmla="*/ 3961 w 9952"/>
                  <a:gd name="connsiteY15" fmla="*/ 9944 h 9944"/>
                  <a:gd name="connsiteX16" fmla="*/ 1884 w 9952"/>
                  <a:gd name="connsiteY16" fmla="*/ 9167 h 9944"/>
                  <a:gd name="connsiteX17" fmla="*/ 1159 w 9952"/>
                  <a:gd name="connsiteY17" fmla="*/ 7778 h 9944"/>
                  <a:gd name="connsiteX18" fmla="*/ 0 w 9952"/>
                  <a:gd name="connsiteY18" fmla="*/ 6944 h 9944"/>
                  <a:gd name="connsiteX19" fmla="*/ 0 w 9952"/>
                  <a:gd name="connsiteY19" fmla="*/ 6944 h 9944"/>
                  <a:gd name="connsiteX0" fmla="*/ 0 w 10000"/>
                  <a:gd name="connsiteY0" fmla="*/ 6983 h 10000"/>
                  <a:gd name="connsiteX1" fmla="*/ 0 w 10000"/>
                  <a:gd name="connsiteY1" fmla="*/ 6983 h 10000"/>
                  <a:gd name="connsiteX2" fmla="*/ 777 w 10000"/>
                  <a:gd name="connsiteY2" fmla="*/ 6480 h 10000"/>
                  <a:gd name="connsiteX3" fmla="*/ 825 w 10000"/>
                  <a:gd name="connsiteY3" fmla="*/ 5196 h 10000"/>
                  <a:gd name="connsiteX4" fmla="*/ 2136 w 10000"/>
                  <a:gd name="connsiteY4" fmla="*/ 3576 h 10000"/>
                  <a:gd name="connsiteX5" fmla="*/ 2670 w 10000"/>
                  <a:gd name="connsiteY5" fmla="*/ 614 h 10000"/>
                  <a:gd name="connsiteX6" fmla="*/ 3689 w 10000"/>
                  <a:gd name="connsiteY6" fmla="*/ 0 h 10000"/>
                  <a:gd name="connsiteX7" fmla="*/ 4417 w 10000"/>
                  <a:gd name="connsiteY7" fmla="*/ 1955 h 10000"/>
                  <a:gd name="connsiteX8" fmla="*/ 6650 w 10000"/>
                  <a:gd name="connsiteY8" fmla="*/ 3688 h 10000"/>
                  <a:gd name="connsiteX9" fmla="*/ 5825 w 10000"/>
                  <a:gd name="connsiteY9" fmla="*/ 4693 h 10000"/>
                  <a:gd name="connsiteX10" fmla="*/ 6553 w 10000"/>
                  <a:gd name="connsiteY10" fmla="*/ 4972 h 10000"/>
                  <a:gd name="connsiteX11" fmla="*/ 7378 w 10000"/>
                  <a:gd name="connsiteY11" fmla="*/ 6202 h 10000"/>
                  <a:gd name="connsiteX12" fmla="*/ 10000 w 10000"/>
                  <a:gd name="connsiteY12" fmla="*/ 6871 h 10000"/>
                  <a:gd name="connsiteX13" fmla="*/ 7961 w 10000"/>
                  <a:gd name="connsiteY13" fmla="*/ 8939 h 10000"/>
                  <a:gd name="connsiteX14" fmla="*/ 5873 w 10000"/>
                  <a:gd name="connsiteY14" fmla="*/ 9665 h 10000"/>
                  <a:gd name="connsiteX15" fmla="*/ 3980 w 10000"/>
                  <a:gd name="connsiteY15" fmla="*/ 10000 h 10000"/>
                  <a:gd name="connsiteX16" fmla="*/ 1893 w 10000"/>
                  <a:gd name="connsiteY16" fmla="*/ 9219 h 10000"/>
                  <a:gd name="connsiteX17" fmla="*/ 1165 w 10000"/>
                  <a:gd name="connsiteY17" fmla="*/ 7822 h 10000"/>
                  <a:gd name="connsiteX18" fmla="*/ 0 w 10000"/>
                  <a:gd name="connsiteY18" fmla="*/ 6983 h 10000"/>
                  <a:gd name="connsiteX19" fmla="*/ 0 w 10000"/>
                  <a:gd name="connsiteY19" fmla="*/ 6983 h 10000"/>
                  <a:gd name="connsiteX0" fmla="*/ 0 w 10000"/>
                  <a:gd name="connsiteY0" fmla="*/ 6369 h 9386"/>
                  <a:gd name="connsiteX1" fmla="*/ 0 w 10000"/>
                  <a:gd name="connsiteY1" fmla="*/ 6369 h 9386"/>
                  <a:gd name="connsiteX2" fmla="*/ 777 w 10000"/>
                  <a:gd name="connsiteY2" fmla="*/ 5866 h 9386"/>
                  <a:gd name="connsiteX3" fmla="*/ 825 w 10000"/>
                  <a:gd name="connsiteY3" fmla="*/ 4582 h 9386"/>
                  <a:gd name="connsiteX4" fmla="*/ 2136 w 10000"/>
                  <a:gd name="connsiteY4" fmla="*/ 2962 h 9386"/>
                  <a:gd name="connsiteX5" fmla="*/ 2670 w 10000"/>
                  <a:gd name="connsiteY5" fmla="*/ 0 h 9386"/>
                  <a:gd name="connsiteX6" fmla="*/ 4417 w 10000"/>
                  <a:gd name="connsiteY6" fmla="*/ 1341 h 9386"/>
                  <a:gd name="connsiteX7" fmla="*/ 6650 w 10000"/>
                  <a:gd name="connsiteY7" fmla="*/ 3074 h 9386"/>
                  <a:gd name="connsiteX8" fmla="*/ 5825 w 10000"/>
                  <a:gd name="connsiteY8" fmla="*/ 4079 h 9386"/>
                  <a:gd name="connsiteX9" fmla="*/ 6553 w 10000"/>
                  <a:gd name="connsiteY9" fmla="*/ 4358 h 9386"/>
                  <a:gd name="connsiteX10" fmla="*/ 7378 w 10000"/>
                  <a:gd name="connsiteY10" fmla="*/ 5588 h 9386"/>
                  <a:gd name="connsiteX11" fmla="*/ 10000 w 10000"/>
                  <a:gd name="connsiteY11" fmla="*/ 6257 h 9386"/>
                  <a:gd name="connsiteX12" fmla="*/ 7961 w 10000"/>
                  <a:gd name="connsiteY12" fmla="*/ 8325 h 9386"/>
                  <a:gd name="connsiteX13" fmla="*/ 5873 w 10000"/>
                  <a:gd name="connsiteY13" fmla="*/ 9051 h 9386"/>
                  <a:gd name="connsiteX14" fmla="*/ 3980 w 10000"/>
                  <a:gd name="connsiteY14" fmla="*/ 9386 h 9386"/>
                  <a:gd name="connsiteX15" fmla="*/ 1893 w 10000"/>
                  <a:gd name="connsiteY15" fmla="*/ 8605 h 9386"/>
                  <a:gd name="connsiteX16" fmla="*/ 1165 w 10000"/>
                  <a:gd name="connsiteY16" fmla="*/ 7208 h 9386"/>
                  <a:gd name="connsiteX17" fmla="*/ 0 w 10000"/>
                  <a:gd name="connsiteY17" fmla="*/ 6369 h 9386"/>
                  <a:gd name="connsiteX18" fmla="*/ 0 w 10000"/>
                  <a:gd name="connsiteY18" fmla="*/ 6369 h 9386"/>
                  <a:gd name="connsiteX0" fmla="*/ 0 w 10000"/>
                  <a:gd name="connsiteY0" fmla="*/ 5357 h 8571"/>
                  <a:gd name="connsiteX1" fmla="*/ 0 w 10000"/>
                  <a:gd name="connsiteY1" fmla="*/ 5357 h 8571"/>
                  <a:gd name="connsiteX2" fmla="*/ 777 w 10000"/>
                  <a:gd name="connsiteY2" fmla="*/ 4821 h 8571"/>
                  <a:gd name="connsiteX3" fmla="*/ 825 w 10000"/>
                  <a:gd name="connsiteY3" fmla="*/ 3453 h 8571"/>
                  <a:gd name="connsiteX4" fmla="*/ 2136 w 10000"/>
                  <a:gd name="connsiteY4" fmla="*/ 1727 h 8571"/>
                  <a:gd name="connsiteX5" fmla="*/ 2256 w 10000"/>
                  <a:gd name="connsiteY5" fmla="*/ 389 h 8571"/>
                  <a:gd name="connsiteX6" fmla="*/ 4417 w 10000"/>
                  <a:gd name="connsiteY6" fmla="*/ 0 h 8571"/>
                  <a:gd name="connsiteX7" fmla="*/ 6650 w 10000"/>
                  <a:gd name="connsiteY7" fmla="*/ 1846 h 8571"/>
                  <a:gd name="connsiteX8" fmla="*/ 5825 w 10000"/>
                  <a:gd name="connsiteY8" fmla="*/ 2917 h 8571"/>
                  <a:gd name="connsiteX9" fmla="*/ 6553 w 10000"/>
                  <a:gd name="connsiteY9" fmla="*/ 3214 h 8571"/>
                  <a:gd name="connsiteX10" fmla="*/ 7378 w 10000"/>
                  <a:gd name="connsiteY10" fmla="*/ 4525 h 8571"/>
                  <a:gd name="connsiteX11" fmla="*/ 10000 w 10000"/>
                  <a:gd name="connsiteY11" fmla="*/ 5237 h 8571"/>
                  <a:gd name="connsiteX12" fmla="*/ 7961 w 10000"/>
                  <a:gd name="connsiteY12" fmla="*/ 7441 h 8571"/>
                  <a:gd name="connsiteX13" fmla="*/ 5873 w 10000"/>
                  <a:gd name="connsiteY13" fmla="*/ 8214 h 8571"/>
                  <a:gd name="connsiteX14" fmla="*/ 3980 w 10000"/>
                  <a:gd name="connsiteY14" fmla="*/ 8571 h 8571"/>
                  <a:gd name="connsiteX15" fmla="*/ 1893 w 10000"/>
                  <a:gd name="connsiteY15" fmla="*/ 7739 h 8571"/>
                  <a:gd name="connsiteX16" fmla="*/ 1165 w 10000"/>
                  <a:gd name="connsiteY16" fmla="*/ 6251 h 8571"/>
                  <a:gd name="connsiteX17" fmla="*/ 0 w 10000"/>
                  <a:gd name="connsiteY17" fmla="*/ 5357 h 8571"/>
                  <a:gd name="connsiteX18" fmla="*/ 0 w 10000"/>
                  <a:gd name="connsiteY18" fmla="*/ 5357 h 8571"/>
                  <a:gd name="connsiteX0" fmla="*/ 0 w 10000"/>
                  <a:gd name="connsiteY0" fmla="*/ 6250 h 10000"/>
                  <a:gd name="connsiteX1" fmla="*/ 0 w 10000"/>
                  <a:gd name="connsiteY1" fmla="*/ 6250 h 10000"/>
                  <a:gd name="connsiteX2" fmla="*/ 777 w 10000"/>
                  <a:gd name="connsiteY2" fmla="*/ 5625 h 10000"/>
                  <a:gd name="connsiteX3" fmla="*/ 825 w 10000"/>
                  <a:gd name="connsiteY3" fmla="*/ 4029 h 10000"/>
                  <a:gd name="connsiteX4" fmla="*/ 2136 w 10000"/>
                  <a:gd name="connsiteY4" fmla="*/ 2015 h 10000"/>
                  <a:gd name="connsiteX5" fmla="*/ 2256 w 10000"/>
                  <a:gd name="connsiteY5" fmla="*/ 454 h 10000"/>
                  <a:gd name="connsiteX6" fmla="*/ 4417 w 10000"/>
                  <a:gd name="connsiteY6" fmla="*/ 0 h 10000"/>
                  <a:gd name="connsiteX7" fmla="*/ 6070 w 10000"/>
                  <a:gd name="connsiteY7" fmla="*/ 2419 h 10000"/>
                  <a:gd name="connsiteX8" fmla="*/ 5825 w 10000"/>
                  <a:gd name="connsiteY8" fmla="*/ 3403 h 10000"/>
                  <a:gd name="connsiteX9" fmla="*/ 6553 w 10000"/>
                  <a:gd name="connsiteY9" fmla="*/ 3750 h 10000"/>
                  <a:gd name="connsiteX10" fmla="*/ 7378 w 10000"/>
                  <a:gd name="connsiteY10" fmla="*/ 5279 h 10000"/>
                  <a:gd name="connsiteX11" fmla="*/ 10000 w 10000"/>
                  <a:gd name="connsiteY11" fmla="*/ 6110 h 10000"/>
                  <a:gd name="connsiteX12" fmla="*/ 7961 w 10000"/>
                  <a:gd name="connsiteY12" fmla="*/ 8682 h 10000"/>
                  <a:gd name="connsiteX13" fmla="*/ 5873 w 10000"/>
                  <a:gd name="connsiteY13" fmla="*/ 9583 h 10000"/>
                  <a:gd name="connsiteX14" fmla="*/ 3980 w 10000"/>
                  <a:gd name="connsiteY14" fmla="*/ 10000 h 10000"/>
                  <a:gd name="connsiteX15" fmla="*/ 1893 w 10000"/>
                  <a:gd name="connsiteY15" fmla="*/ 9029 h 10000"/>
                  <a:gd name="connsiteX16" fmla="*/ 1165 w 10000"/>
                  <a:gd name="connsiteY16" fmla="*/ 7293 h 10000"/>
                  <a:gd name="connsiteX17" fmla="*/ 0 w 10000"/>
                  <a:gd name="connsiteY17" fmla="*/ 6250 h 10000"/>
                  <a:gd name="connsiteX18" fmla="*/ 0 w 10000"/>
                  <a:gd name="connsiteY18" fmla="*/ 6250 h 10000"/>
                  <a:gd name="connsiteX0" fmla="*/ 0 w 10000"/>
                  <a:gd name="connsiteY0" fmla="*/ 5796 h 9546"/>
                  <a:gd name="connsiteX1" fmla="*/ 0 w 10000"/>
                  <a:gd name="connsiteY1" fmla="*/ 5796 h 9546"/>
                  <a:gd name="connsiteX2" fmla="*/ 777 w 10000"/>
                  <a:gd name="connsiteY2" fmla="*/ 5171 h 9546"/>
                  <a:gd name="connsiteX3" fmla="*/ 825 w 10000"/>
                  <a:gd name="connsiteY3" fmla="*/ 3575 h 9546"/>
                  <a:gd name="connsiteX4" fmla="*/ 2136 w 10000"/>
                  <a:gd name="connsiteY4" fmla="*/ 1561 h 9546"/>
                  <a:gd name="connsiteX5" fmla="*/ 2256 w 10000"/>
                  <a:gd name="connsiteY5" fmla="*/ 0 h 9546"/>
                  <a:gd name="connsiteX6" fmla="*/ 4334 w 10000"/>
                  <a:gd name="connsiteY6" fmla="*/ 253 h 9546"/>
                  <a:gd name="connsiteX7" fmla="*/ 6070 w 10000"/>
                  <a:gd name="connsiteY7" fmla="*/ 1965 h 9546"/>
                  <a:gd name="connsiteX8" fmla="*/ 5825 w 10000"/>
                  <a:gd name="connsiteY8" fmla="*/ 2949 h 9546"/>
                  <a:gd name="connsiteX9" fmla="*/ 6553 w 10000"/>
                  <a:gd name="connsiteY9" fmla="*/ 3296 h 9546"/>
                  <a:gd name="connsiteX10" fmla="*/ 7378 w 10000"/>
                  <a:gd name="connsiteY10" fmla="*/ 4825 h 9546"/>
                  <a:gd name="connsiteX11" fmla="*/ 10000 w 10000"/>
                  <a:gd name="connsiteY11" fmla="*/ 5656 h 9546"/>
                  <a:gd name="connsiteX12" fmla="*/ 7961 w 10000"/>
                  <a:gd name="connsiteY12" fmla="*/ 8228 h 9546"/>
                  <a:gd name="connsiteX13" fmla="*/ 5873 w 10000"/>
                  <a:gd name="connsiteY13" fmla="*/ 9129 h 9546"/>
                  <a:gd name="connsiteX14" fmla="*/ 3980 w 10000"/>
                  <a:gd name="connsiteY14" fmla="*/ 9546 h 9546"/>
                  <a:gd name="connsiteX15" fmla="*/ 1893 w 10000"/>
                  <a:gd name="connsiteY15" fmla="*/ 8575 h 9546"/>
                  <a:gd name="connsiteX16" fmla="*/ 1165 w 10000"/>
                  <a:gd name="connsiteY16" fmla="*/ 6839 h 9546"/>
                  <a:gd name="connsiteX17" fmla="*/ 0 w 10000"/>
                  <a:gd name="connsiteY17" fmla="*/ 5796 h 9546"/>
                  <a:gd name="connsiteX18" fmla="*/ 0 w 10000"/>
                  <a:gd name="connsiteY18" fmla="*/ 5796 h 9546"/>
                  <a:gd name="connsiteX0" fmla="*/ 0 w 10000"/>
                  <a:gd name="connsiteY0" fmla="*/ 6103 h 10031"/>
                  <a:gd name="connsiteX1" fmla="*/ 0 w 10000"/>
                  <a:gd name="connsiteY1" fmla="*/ 6103 h 10031"/>
                  <a:gd name="connsiteX2" fmla="*/ 777 w 10000"/>
                  <a:gd name="connsiteY2" fmla="*/ 5448 h 10031"/>
                  <a:gd name="connsiteX3" fmla="*/ 825 w 10000"/>
                  <a:gd name="connsiteY3" fmla="*/ 3776 h 10031"/>
                  <a:gd name="connsiteX4" fmla="*/ 2136 w 10000"/>
                  <a:gd name="connsiteY4" fmla="*/ 1666 h 10031"/>
                  <a:gd name="connsiteX5" fmla="*/ 2256 w 10000"/>
                  <a:gd name="connsiteY5" fmla="*/ 31 h 10031"/>
                  <a:gd name="connsiteX6" fmla="*/ 2664 w 10000"/>
                  <a:gd name="connsiteY6" fmla="*/ 0 h 10031"/>
                  <a:gd name="connsiteX7" fmla="*/ 4334 w 10000"/>
                  <a:gd name="connsiteY7" fmla="*/ 296 h 10031"/>
                  <a:gd name="connsiteX8" fmla="*/ 6070 w 10000"/>
                  <a:gd name="connsiteY8" fmla="*/ 2089 h 10031"/>
                  <a:gd name="connsiteX9" fmla="*/ 5825 w 10000"/>
                  <a:gd name="connsiteY9" fmla="*/ 3120 h 10031"/>
                  <a:gd name="connsiteX10" fmla="*/ 6553 w 10000"/>
                  <a:gd name="connsiteY10" fmla="*/ 3484 h 10031"/>
                  <a:gd name="connsiteX11" fmla="*/ 7378 w 10000"/>
                  <a:gd name="connsiteY11" fmla="*/ 5085 h 10031"/>
                  <a:gd name="connsiteX12" fmla="*/ 10000 w 10000"/>
                  <a:gd name="connsiteY12" fmla="*/ 5956 h 10031"/>
                  <a:gd name="connsiteX13" fmla="*/ 7961 w 10000"/>
                  <a:gd name="connsiteY13" fmla="*/ 8650 h 10031"/>
                  <a:gd name="connsiteX14" fmla="*/ 5873 w 10000"/>
                  <a:gd name="connsiteY14" fmla="*/ 9594 h 10031"/>
                  <a:gd name="connsiteX15" fmla="*/ 3980 w 10000"/>
                  <a:gd name="connsiteY15" fmla="*/ 10031 h 10031"/>
                  <a:gd name="connsiteX16" fmla="*/ 1893 w 10000"/>
                  <a:gd name="connsiteY16" fmla="*/ 9014 h 10031"/>
                  <a:gd name="connsiteX17" fmla="*/ 1165 w 10000"/>
                  <a:gd name="connsiteY17" fmla="*/ 7195 h 10031"/>
                  <a:gd name="connsiteX18" fmla="*/ 0 w 10000"/>
                  <a:gd name="connsiteY18" fmla="*/ 6103 h 10031"/>
                  <a:gd name="connsiteX19" fmla="*/ 0 w 10000"/>
                  <a:gd name="connsiteY19" fmla="*/ 6103 h 10031"/>
                  <a:gd name="connsiteX0" fmla="*/ 0 w 10000"/>
                  <a:gd name="connsiteY0" fmla="*/ 6072 h 10000"/>
                  <a:gd name="connsiteX1" fmla="*/ 0 w 10000"/>
                  <a:gd name="connsiteY1" fmla="*/ 6072 h 10000"/>
                  <a:gd name="connsiteX2" fmla="*/ 777 w 10000"/>
                  <a:gd name="connsiteY2" fmla="*/ 5417 h 10000"/>
                  <a:gd name="connsiteX3" fmla="*/ 825 w 10000"/>
                  <a:gd name="connsiteY3" fmla="*/ 3745 h 10000"/>
                  <a:gd name="connsiteX4" fmla="*/ 2136 w 10000"/>
                  <a:gd name="connsiteY4" fmla="*/ 1635 h 10000"/>
                  <a:gd name="connsiteX5" fmla="*/ 2256 w 10000"/>
                  <a:gd name="connsiteY5" fmla="*/ 0 h 10000"/>
                  <a:gd name="connsiteX6" fmla="*/ 3493 w 10000"/>
                  <a:gd name="connsiteY6" fmla="*/ 524 h 10000"/>
                  <a:gd name="connsiteX7" fmla="*/ 4334 w 10000"/>
                  <a:gd name="connsiteY7" fmla="*/ 265 h 10000"/>
                  <a:gd name="connsiteX8" fmla="*/ 6070 w 10000"/>
                  <a:gd name="connsiteY8" fmla="*/ 2058 h 10000"/>
                  <a:gd name="connsiteX9" fmla="*/ 5825 w 10000"/>
                  <a:gd name="connsiteY9" fmla="*/ 3089 h 10000"/>
                  <a:gd name="connsiteX10" fmla="*/ 6553 w 10000"/>
                  <a:gd name="connsiteY10" fmla="*/ 3453 h 10000"/>
                  <a:gd name="connsiteX11" fmla="*/ 7378 w 10000"/>
                  <a:gd name="connsiteY11" fmla="*/ 5054 h 10000"/>
                  <a:gd name="connsiteX12" fmla="*/ 10000 w 10000"/>
                  <a:gd name="connsiteY12" fmla="*/ 5925 h 10000"/>
                  <a:gd name="connsiteX13" fmla="*/ 7961 w 10000"/>
                  <a:gd name="connsiteY13" fmla="*/ 8619 h 10000"/>
                  <a:gd name="connsiteX14" fmla="*/ 5873 w 10000"/>
                  <a:gd name="connsiteY14" fmla="*/ 9563 h 10000"/>
                  <a:gd name="connsiteX15" fmla="*/ 3980 w 10000"/>
                  <a:gd name="connsiteY15" fmla="*/ 10000 h 10000"/>
                  <a:gd name="connsiteX16" fmla="*/ 1893 w 10000"/>
                  <a:gd name="connsiteY16" fmla="*/ 8983 h 10000"/>
                  <a:gd name="connsiteX17" fmla="*/ 1165 w 10000"/>
                  <a:gd name="connsiteY17" fmla="*/ 7164 h 10000"/>
                  <a:gd name="connsiteX18" fmla="*/ 0 w 10000"/>
                  <a:gd name="connsiteY18" fmla="*/ 6072 h 10000"/>
                  <a:gd name="connsiteX19" fmla="*/ 0 w 10000"/>
                  <a:gd name="connsiteY19" fmla="*/ 6072 h 10000"/>
                  <a:gd name="connsiteX0" fmla="*/ 0 w 10000"/>
                  <a:gd name="connsiteY0" fmla="*/ 6072 h 10000"/>
                  <a:gd name="connsiteX1" fmla="*/ 0 w 10000"/>
                  <a:gd name="connsiteY1" fmla="*/ 6072 h 10000"/>
                  <a:gd name="connsiteX2" fmla="*/ 777 w 10000"/>
                  <a:gd name="connsiteY2" fmla="*/ 5417 h 10000"/>
                  <a:gd name="connsiteX3" fmla="*/ 825 w 10000"/>
                  <a:gd name="connsiteY3" fmla="*/ 3745 h 10000"/>
                  <a:gd name="connsiteX4" fmla="*/ 2136 w 10000"/>
                  <a:gd name="connsiteY4" fmla="*/ 1635 h 10000"/>
                  <a:gd name="connsiteX5" fmla="*/ 2256 w 10000"/>
                  <a:gd name="connsiteY5" fmla="*/ 0 h 10000"/>
                  <a:gd name="connsiteX6" fmla="*/ 3493 w 10000"/>
                  <a:gd name="connsiteY6" fmla="*/ 524 h 10000"/>
                  <a:gd name="connsiteX7" fmla="*/ 4334 w 10000"/>
                  <a:gd name="connsiteY7" fmla="*/ 265 h 10000"/>
                  <a:gd name="connsiteX8" fmla="*/ 6153 w 10000"/>
                  <a:gd name="connsiteY8" fmla="*/ 2151 h 10000"/>
                  <a:gd name="connsiteX9" fmla="*/ 5825 w 10000"/>
                  <a:gd name="connsiteY9" fmla="*/ 3089 h 10000"/>
                  <a:gd name="connsiteX10" fmla="*/ 6553 w 10000"/>
                  <a:gd name="connsiteY10" fmla="*/ 3453 h 10000"/>
                  <a:gd name="connsiteX11" fmla="*/ 7378 w 10000"/>
                  <a:gd name="connsiteY11" fmla="*/ 5054 h 10000"/>
                  <a:gd name="connsiteX12" fmla="*/ 10000 w 10000"/>
                  <a:gd name="connsiteY12" fmla="*/ 5925 h 10000"/>
                  <a:gd name="connsiteX13" fmla="*/ 7961 w 10000"/>
                  <a:gd name="connsiteY13" fmla="*/ 8619 h 10000"/>
                  <a:gd name="connsiteX14" fmla="*/ 5873 w 10000"/>
                  <a:gd name="connsiteY14" fmla="*/ 9563 h 10000"/>
                  <a:gd name="connsiteX15" fmla="*/ 3980 w 10000"/>
                  <a:gd name="connsiteY15" fmla="*/ 10000 h 10000"/>
                  <a:gd name="connsiteX16" fmla="*/ 1893 w 10000"/>
                  <a:gd name="connsiteY16" fmla="*/ 8983 h 10000"/>
                  <a:gd name="connsiteX17" fmla="*/ 1165 w 10000"/>
                  <a:gd name="connsiteY17" fmla="*/ 7164 h 10000"/>
                  <a:gd name="connsiteX18" fmla="*/ 0 w 10000"/>
                  <a:gd name="connsiteY18" fmla="*/ 6072 h 10000"/>
                  <a:gd name="connsiteX19" fmla="*/ 0 w 10000"/>
                  <a:gd name="connsiteY19" fmla="*/ 60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10000">
                    <a:moveTo>
                      <a:pt x="0" y="6072"/>
                    </a:moveTo>
                    <a:lnTo>
                      <a:pt x="0" y="6072"/>
                    </a:lnTo>
                    <a:lnTo>
                      <a:pt x="777" y="5417"/>
                    </a:lnTo>
                    <a:cubicBezTo>
                      <a:pt x="793" y="4860"/>
                      <a:pt x="809" y="4302"/>
                      <a:pt x="825" y="3745"/>
                    </a:cubicBezTo>
                    <a:lnTo>
                      <a:pt x="2136" y="1635"/>
                    </a:lnTo>
                    <a:lnTo>
                      <a:pt x="2256" y="0"/>
                    </a:lnTo>
                    <a:lnTo>
                      <a:pt x="3493" y="524"/>
                    </a:lnTo>
                    <a:lnTo>
                      <a:pt x="4334" y="265"/>
                    </a:lnTo>
                    <a:lnTo>
                      <a:pt x="6153" y="2151"/>
                    </a:lnTo>
                    <a:cubicBezTo>
                      <a:pt x="6071" y="2495"/>
                      <a:pt x="5907" y="2746"/>
                      <a:pt x="5825" y="3089"/>
                    </a:cubicBezTo>
                    <a:lnTo>
                      <a:pt x="6553" y="3453"/>
                    </a:lnTo>
                    <a:lnTo>
                      <a:pt x="7378" y="5054"/>
                    </a:lnTo>
                    <a:lnTo>
                      <a:pt x="10000" y="5925"/>
                    </a:lnTo>
                    <a:lnTo>
                      <a:pt x="7961" y="8619"/>
                    </a:lnTo>
                    <a:lnTo>
                      <a:pt x="5873" y="9563"/>
                    </a:lnTo>
                    <a:lnTo>
                      <a:pt x="3980" y="10000"/>
                    </a:lnTo>
                    <a:lnTo>
                      <a:pt x="1893" y="8983"/>
                    </a:lnTo>
                    <a:lnTo>
                      <a:pt x="1165" y="7164"/>
                    </a:lnTo>
                    <a:lnTo>
                      <a:pt x="0" y="6072"/>
                    </a:lnTo>
                    <a:lnTo>
                      <a:pt x="0" y="6072"/>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16" name="Eritrea">
                <a:extLst>
                  <a:ext uri="{FF2B5EF4-FFF2-40B4-BE49-F238E27FC236}">
                    <a16:creationId xmlns:a16="http://schemas.microsoft.com/office/drawing/2014/main" id="{2178D073-A6D9-0948-8257-320AE8123E32}"/>
                  </a:ext>
                </a:extLst>
              </p:cNvPr>
              <p:cNvSpPr>
                <a:spLocks noChangeAspect="1"/>
              </p:cNvSpPr>
              <p:nvPr/>
            </p:nvSpPr>
            <p:spPr bwMode="gray">
              <a:xfrm>
                <a:off x="5651823" y="4176724"/>
                <a:ext cx="157349" cy="160093"/>
              </a:xfrm>
              <a:custGeom>
                <a:avLst/>
                <a:gdLst>
                  <a:gd name="connsiteX0" fmla="*/ 0 w 9952"/>
                  <a:gd name="connsiteY0" fmla="*/ 6944 h 9944"/>
                  <a:gd name="connsiteX1" fmla="*/ 0 w 9952"/>
                  <a:gd name="connsiteY1" fmla="*/ 6944 h 9944"/>
                  <a:gd name="connsiteX2" fmla="*/ 773 w 9952"/>
                  <a:gd name="connsiteY2" fmla="*/ 6444 h 9944"/>
                  <a:gd name="connsiteX3" fmla="*/ 821 w 9952"/>
                  <a:gd name="connsiteY3" fmla="*/ 5167 h 9944"/>
                  <a:gd name="connsiteX4" fmla="*/ 2126 w 9952"/>
                  <a:gd name="connsiteY4" fmla="*/ 3556 h 9944"/>
                  <a:gd name="connsiteX5" fmla="*/ 2657 w 9952"/>
                  <a:gd name="connsiteY5" fmla="*/ 611 h 9944"/>
                  <a:gd name="connsiteX6" fmla="*/ 3671 w 9952"/>
                  <a:gd name="connsiteY6" fmla="*/ 0 h 9944"/>
                  <a:gd name="connsiteX7" fmla="*/ 4396 w 9952"/>
                  <a:gd name="connsiteY7" fmla="*/ 1944 h 9944"/>
                  <a:gd name="connsiteX8" fmla="*/ 6618 w 9952"/>
                  <a:gd name="connsiteY8" fmla="*/ 3667 h 9944"/>
                  <a:gd name="connsiteX9" fmla="*/ 6379 w 9952"/>
                  <a:gd name="connsiteY9" fmla="*/ 3888 h 9944"/>
                  <a:gd name="connsiteX10" fmla="*/ 6522 w 9952"/>
                  <a:gd name="connsiteY10" fmla="*/ 4944 h 9944"/>
                  <a:gd name="connsiteX11" fmla="*/ 7343 w 9952"/>
                  <a:gd name="connsiteY11" fmla="*/ 6167 h 9944"/>
                  <a:gd name="connsiteX12" fmla="*/ 9952 w 9952"/>
                  <a:gd name="connsiteY12" fmla="*/ 6833 h 9944"/>
                  <a:gd name="connsiteX13" fmla="*/ 7923 w 9952"/>
                  <a:gd name="connsiteY13" fmla="*/ 8889 h 9944"/>
                  <a:gd name="connsiteX14" fmla="*/ 5845 w 9952"/>
                  <a:gd name="connsiteY14" fmla="*/ 9611 h 9944"/>
                  <a:gd name="connsiteX15" fmla="*/ 3961 w 9952"/>
                  <a:gd name="connsiteY15" fmla="*/ 9944 h 9944"/>
                  <a:gd name="connsiteX16" fmla="*/ 1884 w 9952"/>
                  <a:gd name="connsiteY16" fmla="*/ 9167 h 9944"/>
                  <a:gd name="connsiteX17" fmla="*/ 1159 w 9952"/>
                  <a:gd name="connsiteY17" fmla="*/ 7778 h 9944"/>
                  <a:gd name="connsiteX18" fmla="*/ 0 w 9952"/>
                  <a:gd name="connsiteY18" fmla="*/ 6944 h 9944"/>
                  <a:gd name="connsiteX19" fmla="*/ 0 w 9952"/>
                  <a:gd name="connsiteY19" fmla="*/ 6944 h 9944"/>
                  <a:gd name="connsiteX0" fmla="*/ 0 w 10000"/>
                  <a:gd name="connsiteY0" fmla="*/ 6983 h 10000"/>
                  <a:gd name="connsiteX1" fmla="*/ 0 w 10000"/>
                  <a:gd name="connsiteY1" fmla="*/ 6983 h 10000"/>
                  <a:gd name="connsiteX2" fmla="*/ 777 w 10000"/>
                  <a:gd name="connsiteY2" fmla="*/ 6480 h 10000"/>
                  <a:gd name="connsiteX3" fmla="*/ 825 w 10000"/>
                  <a:gd name="connsiteY3" fmla="*/ 5196 h 10000"/>
                  <a:gd name="connsiteX4" fmla="*/ 2136 w 10000"/>
                  <a:gd name="connsiteY4" fmla="*/ 3576 h 10000"/>
                  <a:gd name="connsiteX5" fmla="*/ 2670 w 10000"/>
                  <a:gd name="connsiteY5" fmla="*/ 614 h 10000"/>
                  <a:gd name="connsiteX6" fmla="*/ 3689 w 10000"/>
                  <a:gd name="connsiteY6" fmla="*/ 0 h 10000"/>
                  <a:gd name="connsiteX7" fmla="*/ 4417 w 10000"/>
                  <a:gd name="connsiteY7" fmla="*/ 1955 h 10000"/>
                  <a:gd name="connsiteX8" fmla="*/ 6650 w 10000"/>
                  <a:gd name="connsiteY8" fmla="*/ 3688 h 10000"/>
                  <a:gd name="connsiteX9" fmla="*/ 6410 w 10000"/>
                  <a:gd name="connsiteY9" fmla="*/ 3910 h 10000"/>
                  <a:gd name="connsiteX10" fmla="*/ 5713 w 10000"/>
                  <a:gd name="connsiteY10" fmla="*/ 3609 h 10000"/>
                  <a:gd name="connsiteX11" fmla="*/ 7378 w 10000"/>
                  <a:gd name="connsiteY11" fmla="*/ 6202 h 10000"/>
                  <a:gd name="connsiteX12" fmla="*/ 10000 w 10000"/>
                  <a:gd name="connsiteY12" fmla="*/ 6871 h 10000"/>
                  <a:gd name="connsiteX13" fmla="*/ 7961 w 10000"/>
                  <a:gd name="connsiteY13" fmla="*/ 8939 h 10000"/>
                  <a:gd name="connsiteX14" fmla="*/ 5873 w 10000"/>
                  <a:gd name="connsiteY14" fmla="*/ 9665 h 10000"/>
                  <a:gd name="connsiteX15" fmla="*/ 3980 w 10000"/>
                  <a:gd name="connsiteY15" fmla="*/ 10000 h 10000"/>
                  <a:gd name="connsiteX16" fmla="*/ 1893 w 10000"/>
                  <a:gd name="connsiteY16" fmla="*/ 9219 h 10000"/>
                  <a:gd name="connsiteX17" fmla="*/ 1165 w 10000"/>
                  <a:gd name="connsiteY17" fmla="*/ 7822 h 10000"/>
                  <a:gd name="connsiteX18" fmla="*/ 0 w 10000"/>
                  <a:gd name="connsiteY18" fmla="*/ 6983 h 10000"/>
                  <a:gd name="connsiteX19" fmla="*/ 0 w 10000"/>
                  <a:gd name="connsiteY19" fmla="*/ 6983 h 10000"/>
                  <a:gd name="connsiteX0" fmla="*/ 0 w 10000"/>
                  <a:gd name="connsiteY0" fmla="*/ 6983 h 10000"/>
                  <a:gd name="connsiteX1" fmla="*/ 0 w 10000"/>
                  <a:gd name="connsiteY1" fmla="*/ 6983 h 10000"/>
                  <a:gd name="connsiteX2" fmla="*/ 777 w 10000"/>
                  <a:gd name="connsiteY2" fmla="*/ 6480 h 10000"/>
                  <a:gd name="connsiteX3" fmla="*/ 825 w 10000"/>
                  <a:gd name="connsiteY3" fmla="*/ 5196 h 10000"/>
                  <a:gd name="connsiteX4" fmla="*/ 2136 w 10000"/>
                  <a:gd name="connsiteY4" fmla="*/ 3576 h 10000"/>
                  <a:gd name="connsiteX5" fmla="*/ 2670 w 10000"/>
                  <a:gd name="connsiteY5" fmla="*/ 614 h 10000"/>
                  <a:gd name="connsiteX6" fmla="*/ 3689 w 10000"/>
                  <a:gd name="connsiteY6" fmla="*/ 0 h 10000"/>
                  <a:gd name="connsiteX7" fmla="*/ 4417 w 10000"/>
                  <a:gd name="connsiteY7" fmla="*/ 1955 h 10000"/>
                  <a:gd name="connsiteX8" fmla="*/ 6650 w 10000"/>
                  <a:gd name="connsiteY8" fmla="*/ 3688 h 10000"/>
                  <a:gd name="connsiteX9" fmla="*/ 6410 w 10000"/>
                  <a:gd name="connsiteY9" fmla="*/ 3910 h 10000"/>
                  <a:gd name="connsiteX10" fmla="*/ 5713 w 10000"/>
                  <a:gd name="connsiteY10" fmla="*/ 3609 h 10000"/>
                  <a:gd name="connsiteX11" fmla="*/ 4656 w 10000"/>
                  <a:gd name="connsiteY11" fmla="*/ 2614 h 10000"/>
                  <a:gd name="connsiteX12" fmla="*/ 10000 w 10000"/>
                  <a:gd name="connsiteY12" fmla="*/ 6871 h 10000"/>
                  <a:gd name="connsiteX13" fmla="*/ 7961 w 10000"/>
                  <a:gd name="connsiteY13" fmla="*/ 8939 h 10000"/>
                  <a:gd name="connsiteX14" fmla="*/ 5873 w 10000"/>
                  <a:gd name="connsiteY14" fmla="*/ 9665 h 10000"/>
                  <a:gd name="connsiteX15" fmla="*/ 3980 w 10000"/>
                  <a:gd name="connsiteY15" fmla="*/ 10000 h 10000"/>
                  <a:gd name="connsiteX16" fmla="*/ 1893 w 10000"/>
                  <a:gd name="connsiteY16" fmla="*/ 9219 h 10000"/>
                  <a:gd name="connsiteX17" fmla="*/ 1165 w 10000"/>
                  <a:gd name="connsiteY17" fmla="*/ 7822 h 10000"/>
                  <a:gd name="connsiteX18" fmla="*/ 0 w 10000"/>
                  <a:gd name="connsiteY18" fmla="*/ 6983 h 10000"/>
                  <a:gd name="connsiteX19" fmla="*/ 0 w 10000"/>
                  <a:gd name="connsiteY19" fmla="*/ 6983 h 10000"/>
                  <a:gd name="connsiteX0" fmla="*/ 0 w 7961"/>
                  <a:gd name="connsiteY0" fmla="*/ 6983 h 10000"/>
                  <a:gd name="connsiteX1" fmla="*/ 0 w 7961"/>
                  <a:gd name="connsiteY1" fmla="*/ 6983 h 10000"/>
                  <a:gd name="connsiteX2" fmla="*/ 777 w 7961"/>
                  <a:gd name="connsiteY2" fmla="*/ 6480 h 10000"/>
                  <a:gd name="connsiteX3" fmla="*/ 825 w 7961"/>
                  <a:gd name="connsiteY3" fmla="*/ 5196 h 10000"/>
                  <a:gd name="connsiteX4" fmla="*/ 2136 w 7961"/>
                  <a:gd name="connsiteY4" fmla="*/ 3576 h 10000"/>
                  <a:gd name="connsiteX5" fmla="*/ 2670 w 7961"/>
                  <a:gd name="connsiteY5" fmla="*/ 614 h 10000"/>
                  <a:gd name="connsiteX6" fmla="*/ 3689 w 7961"/>
                  <a:gd name="connsiteY6" fmla="*/ 0 h 10000"/>
                  <a:gd name="connsiteX7" fmla="*/ 4417 w 7961"/>
                  <a:gd name="connsiteY7" fmla="*/ 1955 h 10000"/>
                  <a:gd name="connsiteX8" fmla="*/ 6650 w 7961"/>
                  <a:gd name="connsiteY8" fmla="*/ 3688 h 10000"/>
                  <a:gd name="connsiteX9" fmla="*/ 6410 w 7961"/>
                  <a:gd name="connsiteY9" fmla="*/ 3910 h 10000"/>
                  <a:gd name="connsiteX10" fmla="*/ 5713 w 7961"/>
                  <a:gd name="connsiteY10" fmla="*/ 3609 h 10000"/>
                  <a:gd name="connsiteX11" fmla="*/ 4656 w 7961"/>
                  <a:gd name="connsiteY11" fmla="*/ 2614 h 10000"/>
                  <a:gd name="connsiteX12" fmla="*/ 3733 w 7961"/>
                  <a:gd name="connsiteY12" fmla="*/ 2452 h 10000"/>
                  <a:gd name="connsiteX13" fmla="*/ 7961 w 7961"/>
                  <a:gd name="connsiteY13" fmla="*/ 8939 h 10000"/>
                  <a:gd name="connsiteX14" fmla="*/ 5873 w 7961"/>
                  <a:gd name="connsiteY14" fmla="*/ 9665 h 10000"/>
                  <a:gd name="connsiteX15" fmla="*/ 3980 w 7961"/>
                  <a:gd name="connsiteY15" fmla="*/ 10000 h 10000"/>
                  <a:gd name="connsiteX16" fmla="*/ 1893 w 7961"/>
                  <a:gd name="connsiteY16" fmla="*/ 9219 h 10000"/>
                  <a:gd name="connsiteX17" fmla="*/ 1165 w 7961"/>
                  <a:gd name="connsiteY17" fmla="*/ 7822 h 10000"/>
                  <a:gd name="connsiteX18" fmla="*/ 0 w 7961"/>
                  <a:gd name="connsiteY18" fmla="*/ 6983 h 10000"/>
                  <a:gd name="connsiteX19" fmla="*/ 0 w 7961"/>
                  <a:gd name="connsiteY19" fmla="*/ 6983 h 10000"/>
                  <a:gd name="connsiteX0" fmla="*/ 0 w 8353"/>
                  <a:gd name="connsiteY0" fmla="*/ 6983 h 10000"/>
                  <a:gd name="connsiteX1" fmla="*/ 0 w 8353"/>
                  <a:gd name="connsiteY1" fmla="*/ 6983 h 10000"/>
                  <a:gd name="connsiteX2" fmla="*/ 976 w 8353"/>
                  <a:gd name="connsiteY2" fmla="*/ 6480 h 10000"/>
                  <a:gd name="connsiteX3" fmla="*/ 1036 w 8353"/>
                  <a:gd name="connsiteY3" fmla="*/ 5196 h 10000"/>
                  <a:gd name="connsiteX4" fmla="*/ 2683 w 8353"/>
                  <a:gd name="connsiteY4" fmla="*/ 3576 h 10000"/>
                  <a:gd name="connsiteX5" fmla="*/ 3354 w 8353"/>
                  <a:gd name="connsiteY5" fmla="*/ 614 h 10000"/>
                  <a:gd name="connsiteX6" fmla="*/ 4634 w 8353"/>
                  <a:gd name="connsiteY6" fmla="*/ 0 h 10000"/>
                  <a:gd name="connsiteX7" fmla="*/ 5548 w 8353"/>
                  <a:gd name="connsiteY7" fmla="*/ 1955 h 10000"/>
                  <a:gd name="connsiteX8" fmla="*/ 8353 w 8353"/>
                  <a:gd name="connsiteY8" fmla="*/ 3688 h 10000"/>
                  <a:gd name="connsiteX9" fmla="*/ 8052 w 8353"/>
                  <a:gd name="connsiteY9" fmla="*/ 3910 h 10000"/>
                  <a:gd name="connsiteX10" fmla="*/ 7176 w 8353"/>
                  <a:gd name="connsiteY10" fmla="*/ 3609 h 10000"/>
                  <a:gd name="connsiteX11" fmla="*/ 5849 w 8353"/>
                  <a:gd name="connsiteY11" fmla="*/ 2614 h 10000"/>
                  <a:gd name="connsiteX12" fmla="*/ 4689 w 8353"/>
                  <a:gd name="connsiteY12" fmla="*/ 2452 h 10000"/>
                  <a:gd name="connsiteX13" fmla="*/ 3964 w 8353"/>
                  <a:gd name="connsiteY13" fmla="*/ 2609 h 10000"/>
                  <a:gd name="connsiteX14" fmla="*/ 7377 w 8353"/>
                  <a:gd name="connsiteY14" fmla="*/ 9665 h 10000"/>
                  <a:gd name="connsiteX15" fmla="*/ 4999 w 8353"/>
                  <a:gd name="connsiteY15" fmla="*/ 10000 h 10000"/>
                  <a:gd name="connsiteX16" fmla="*/ 2378 w 8353"/>
                  <a:gd name="connsiteY16" fmla="*/ 9219 h 10000"/>
                  <a:gd name="connsiteX17" fmla="*/ 1463 w 8353"/>
                  <a:gd name="connsiteY17" fmla="*/ 7822 h 10000"/>
                  <a:gd name="connsiteX18" fmla="*/ 0 w 8353"/>
                  <a:gd name="connsiteY18" fmla="*/ 6983 h 10000"/>
                  <a:gd name="connsiteX19" fmla="*/ 0 w 8353"/>
                  <a:gd name="connsiteY19" fmla="*/ 6983 h 10000"/>
                  <a:gd name="connsiteX0" fmla="*/ 0 w 10000"/>
                  <a:gd name="connsiteY0" fmla="*/ 6983 h 10000"/>
                  <a:gd name="connsiteX1" fmla="*/ 0 w 10000"/>
                  <a:gd name="connsiteY1" fmla="*/ 6983 h 10000"/>
                  <a:gd name="connsiteX2" fmla="*/ 1168 w 10000"/>
                  <a:gd name="connsiteY2" fmla="*/ 6480 h 10000"/>
                  <a:gd name="connsiteX3" fmla="*/ 1240 w 10000"/>
                  <a:gd name="connsiteY3" fmla="*/ 5196 h 10000"/>
                  <a:gd name="connsiteX4" fmla="*/ 3212 w 10000"/>
                  <a:gd name="connsiteY4" fmla="*/ 3576 h 10000"/>
                  <a:gd name="connsiteX5" fmla="*/ 4015 w 10000"/>
                  <a:gd name="connsiteY5" fmla="*/ 614 h 10000"/>
                  <a:gd name="connsiteX6" fmla="*/ 5548 w 10000"/>
                  <a:gd name="connsiteY6" fmla="*/ 0 h 10000"/>
                  <a:gd name="connsiteX7" fmla="*/ 6642 w 10000"/>
                  <a:gd name="connsiteY7" fmla="*/ 1955 h 10000"/>
                  <a:gd name="connsiteX8" fmla="*/ 10000 w 10000"/>
                  <a:gd name="connsiteY8" fmla="*/ 3688 h 10000"/>
                  <a:gd name="connsiteX9" fmla="*/ 9640 w 10000"/>
                  <a:gd name="connsiteY9" fmla="*/ 3910 h 10000"/>
                  <a:gd name="connsiteX10" fmla="*/ 8591 w 10000"/>
                  <a:gd name="connsiteY10" fmla="*/ 3609 h 10000"/>
                  <a:gd name="connsiteX11" fmla="*/ 7002 w 10000"/>
                  <a:gd name="connsiteY11" fmla="*/ 2614 h 10000"/>
                  <a:gd name="connsiteX12" fmla="*/ 5477 w 10000"/>
                  <a:gd name="connsiteY12" fmla="*/ 2421 h 10000"/>
                  <a:gd name="connsiteX13" fmla="*/ 4746 w 10000"/>
                  <a:gd name="connsiteY13" fmla="*/ 2609 h 10000"/>
                  <a:gd name="connsiteX14" fmla="*/ 8832 w 10000"/>
                  <a:gd name="connsiteY14" fmla="*/ 9665 h 10000"/>
                  <a:gd name="connsiteX15" fmla="*/ 5985 w 10000"/>
                  <a:gd name="connsiteY15" fmla="*/ 10000 h 10000"/>
                  <a:gd name="connsiteX16" fmla="*/ 2847 w 10000"/>
                  <a:gd name="connsiteY16" fmla="*/ 9219 h 10000"/>
                  <a:gd name="connsiteX17" fmla="*/ 1751 w 10000"/>
                  <a:gd name="connsiteY17" fmla="*/ 7822 h 10000"/>
                  <a:gd name="connsiteX18" fmla="*/ 0 w 10000"/>
                  <a:gd name="connsiteY18" fmla="*/ 6983 h 10000"/>
                  <a:gd name="connsiteX19" fmla="*/ 0 w 10000"/>
                  <a:gd name="connsiteY19" fmla="*/ 6983 h 10000"/>
                  <a:gd name="connsiteX0" fmla="*/ 0 w 10000"/>
                  <a:gd name="connsiteY0" fmla="*/ 6983 h 10000"/>
                  <a:gd name="connsiteX1" fmla="*/ 0 w 10000"/>
                  <a:gd name="connsiteY1" fmla="*/ 6983 h 10000"/>
                  <a:gd name="connsiteX2" fmla="*/ 1168 w 10000"/>
                  <a:gd name="connsiteY2" fmla="*/ 6480 h 10000"/>
                  <a:gd name="connsiteX3" fmla="*/ 1240 w 10000"/>
                  <a:gd name="connsiteY3" fmla="*/ 5196 h 10000"/>
                  <a:gd name="connsiteX4" fmla="*/ 3212 w 10000"/>
                  <a:gd name="connsiteY4" fmla="*/ 3576 h 10000"/>
                  <a:gd name="connsiteX5" fmla="*/ 4015 w 10000"/>
                  <a:gd name="connsiteY5" fmla="*/ 614 h 10000"/>
                  <a:gd name="connsiteX6" fmla="*/ 5548 w 10000"/>
                  <a:gd name="connsiteY6" fmla="*/ 0 h 10000"/>
                  <a:gd name="connsiteX7" fmla="*/ 6642 w 10000"/>
                  <a:gd name="connsiteY7" fmla="*/ 1955 h 10000"/>
                  <a:gd name="connsiteX8" fmla="*/ 10000 w 10000"/>
                  <a:gd name="connsiteY8" fmla="*/ 3688 h 10000"/>
                  <a:gd name="connsiteX9" fmla="*/ 9640 w 10000"/>
                  <a:gd name="connsiteY9" fmla="*/ 3910 h 10000"/>
                  <a:gd name="connsiteX10" fmla="*/ 8591 w 10000"/>
                  <a:gd name="connsiteY10" fmla="*/ 3609 h 10000"/>
                  <a:gd name="connsiteX11" fmla="*/ 7002 w 10000"/>
                  <a:gd name="connsiteY11" fmla="*/ 2614 h 10000"/>
                  <a:gd name="connsiteX12" fmla="*/ 5477 w 10000"/>
                  <a:gd name="connsiteY12" fmla="*/ 2421 h 10000"/>
                  <a:gd name="connsiteX13" fmla="*/ 4746 w 10000"/>
                  <a:gd name="connsiteY13" fmla="*/ 2609 h 10000"/>
                  <a:gd name="connsiteX14" fmla="*/ 4436 w 10000"/>
                  <a:gd name="connsiteY14" fmla="*/ 2363 h 10000"/>
                  <a:gd name="connsiteX15" fmla="*/ 5985 w 10000"/>
                  <a:gd name="connsiteY15" fmla="*/ 10000 h 10000"/>
                  <a:gd name="connsiteX16" fmla="*/ 2847 w 10000"/>
                  <a:gd name="connsiteY16" fmla="*/ 9219 h 10000"/>
                  <a:gd name="connsiteX17" fmla="*/ 1751 w 10000"/>
                  <a:gd name="connsiteY17" fmla="*/ 7822 h 10000"/>
                  <a:gd name="connsiteX18" fmla="*/ 0 w 10000"/>
                  <a:gd name="connsiteY18" fmla="*/ 6983 h 10000"/>
                  <a:gd name="connsiteX19" fmla="*/ 0 w 10000"/>
                  <a:gd name="connsiteY19" fmla="*/ 6983 h 10000"/>
                  <a:gd name="connsiteX0" fmla="*/ 0 w 10000"/>
                  <a:gd name="connsiteY0" fmla="*/ 6983 h 9219"/>
                  <a:gd name="connsiteX1" fmla="*/ 0 w 10000"/>
                  <a:gd name="connsiteY1" fmla="*/ 6983 h 9219"/>
                  <a:gd name="connsiteX2" fmla="*/ 1168 w 10000"/>
                  <a:gd name="connsiteY2" fmla="*/ 6480 h 9219"/>
                  <a:gd name="connsiteX3" fmla="*/ 1240 w 10000"/>
                  <a:gd name="connsiteY3" fmla="*/ 5196 h 9219"/>
                  <a:gd name="connsiteX4" fmla="*/ 3212 w 10000"/>
                  <a:gd name="connsiteY4" fmla="*/ 3576 h 9219"/>
                  <a:gd name="connsiteX5" fmla="*/ 4015 w 10000"/>
                  <a:gd name="connsiteY5" fmla="*/ 614 h 9219"/>
                  <a:gd name="connsiteX6" fmla="*/ 5548 w 10000"/>
                  <a:gd name="connsiteY6" fmla="*/ 0 h 9219"/>
                  <a:gd name="connsiteX7" fmla="*/ 6642 w 10000"/>
                  <a:gd name="connsiteY7" fmla="*/ 1955 h 9219"/>
                  <a:gd name="connsiteX8" fmla="*/ 10000 w 10000"/>
                  <a:gd name="connsiteY8" fmla="*/ 3688 h 9219"/>
                  <a:gd name="connsiteX9" fmla="*/ 9640 w 10000"/>
                  <a:gd name="connsiteY9" fmla="*/ 3910 h 9219"/>
                  <a:gd name="connsiteX10" fmla="*/ 8591 w 10000"/>
                  <a:gd name="connsiteY10" fmla="*/ 3609 h 9219"/>
                  <a:gd name="connsiteX11" fmla="*/ 7002 w 10000"/>
                  <a:gd name="connsiteY11" fmla="*/ 2614 h 9219"/>
                  <a:gd name="connsiteX12" fmla="*/ 5477 w 10000"/>
                  <a:gd name="connsiteY12" fmla="*/ 2421 h 9219"/>
                  <a:gd name="connsiteX13" fmla="*/ 4746 w 10000"/>
                  <a:gd name="connsiteY13" fmla="*/ 2609 h 9219"/>
                  <a:gd name="connsiteX14" fmla="*/ 4436 w 10000"/>
                  <a:gd name="connsiteY14" fmla="*/ 2363 h 9219"/>
                  <a:gd name="connsiteX15" fmla="*/ 4117 w 10000"/>
                  <a:gd name="connsiteY15" fmla="*/ 2244 h 9219"/>
                  <a:gd name="connsiteX16" fmla="*/ 2847 w 10000"/>
                  <a:gd name="connsiteY16" fmla="*/ 9219 h 9219"/>
                  <a:gd name="connsiteX17" fmla="*/ 1751 w 10000"/>
                  <a:gd name="connsiteY17" fmla="*/ 7822 h 9219"/>
                  <a:gd name="connsiteX18" fmla="*/ 0 w 10000"/>
                  <a:gd name="connsiteY18" fmla="*/ 6983 h 9219"/>
                  <a:gd name="connsiteX19" fmla="*/ 0 w 10000"/>
                  <a:gd name="connsiteY19" fmla="*/ 6983 h 9219"/>
                  <a:gd name="connsiteX0" fmla="*/ 0 w 10000"/>
                  <a:gd name="connsiteY0" fmla="*/ 7575 h 8485"/>
                  <a:gd name="connsiteX1" fmla="*/ 0 w 10000"/>
                  <a:gd name="connsiteY1" fmla="*/ 7575 h 8485"/>
                  <a:gd name="connsiteX2" fmla="*/ 1168 w 10000"/>
                  <a:gd name="connsiteY2" fmla="*/ 7029 h 8485"/>
                  <a:gd name="connsiteX3" fmla="*/ 1240 w 10000"/>
                  <a:gd name="connsiteY3" fmla="*/ 5636 h 8485"/>
                  <a:gd name="connsiteX4" fmla="*/ 3212 w 10000"/>
                  <a:gd name="connsiteY4" fmla="*/ 3879 h 8485"/>
                  <a:gd name="connsiteX5" fmla="*/ 4015 w 10000"/>
                  <a:gd name="connsiteY5" fmla="*/ 666 h 8485"/>
                  <a:gd name="connsiteX6" fmla="*/ 5548 w 10000"/>
                  <a:gd name="connsiteY6" fmla="*/ 0 h 8485"/>
                  <a:gd name="connsiteX7" fmla="*/ 6642 w 10000"/>
                  <a:gd name="connsiteY7" fmla="*/ 2121 h 8485"/>
                  <a:gd name="connsiteX8" fmla="*/ 10000 w 10000"/>
                  <a:gd name="connsiteY8" fmla="*/ 4000 h 8485"/>
                  <a:gd name="connsiteX9" fmla="*/ 9640 w 10000"/>
                  <a:gd name="connsiteY9" fmla="*/ 4241 h 8485"/>
                  <a:gd name="connsiteX10" fmla="*/ 8591 w 10000"/>
                  <a:gd name="connsiteY10" fmla="*/ 3915 h 8485"/>
                  <a:gd name="connsiteX11" fmla="*/ 7002 w 10000"/>
                  <a:gd name="connsiteY11" fmla="*/ 2835 h 8485"/>
                  <a:gd name="connsiteX12" fmla="*/ 5477 w 10000"/>
                  <a:gd name="connsiteY12" fmla="*/ 2626 h 8485"/>
                  <a:gd name="connsiteX13" fmla="*/ 4746 w 10000"/>
                  <a:gd name="connsiteY13" fmla="*/ 2830 h 8485"/>
                  <a:gd name="connsiteX14" fmla="*/ 4436 w 10000"/>
                  <a:gd name="connsiteY14" fmla="*/ 2563 h 8485"/>
                  <a:gd name="connsiteX15" fmla="*/ 4117 w 10000"/>
                  <a:gd name="connsiteY15" fmla="*/ 2434 h 8485"/>
                  <a:gd name="connsiteX16" fmla="*/ 3754 w 10000"/>
                  <a:gd name="connsiteY16" fmla="*/ 2981 h 8485"/>
                  <a:gd name="connsiteX17" fmla="*/ 1751 w 10000"/>
                  <a:gd name="connsiteY17" fmla="*/ 8485 h 8485"/>
                  <a:gd name="connsiteX18" fmla="*/ 0 w 10000"/>
                  <a:gd name="connsiteY18" fmla="*/ 7575 h 8485"/>
                  <a:gd name="connsiteX19" fmla="*/ 0 w 10000"/>
                  <a:gd name="connsiteY19" fmla="*/ 7575 h 8485"/>
                  <a:gd name="connsiteX0" fmla="*/ 0 w 10000"/>
                  <a:gd name="connsiteY0" fmla="*/ 8928 h 10000"/>
                  <a:gd name="connsiteX1" fmla="*/ 0 w 10000"/>
                  <a:gd name="connsiteY1" fmla="*/ 8928 h 10000"/>
                  <a:gd name="connsiteX2" fmla="*/ 1168 w 10000"/>
                  <a:gd name="connsiteY2" fmla="*/ 8284 h 10000"/>
                  <a:gd name="connsiteX3" fmla="*/ 1240 w 10000"/>
                  <a:gd name="connsiteY3" fmla="*/ 6642 h 10000"/>
                  <a:gd name="connsiteX4" fmla="*/ 3157 w 10000"/>
                  <a:gd name="connsiteY4" fmla="*/ 1027 h 10000"/>
                  <a:gd name="connsiteX5" fmla="*/ 4015 w 10000"/>
                  <a:gd name="connsiteY5" fmla="*/ 785 h 10000"/>
                  <a:gd name="connsiteX6" fmla="*/ 5548 w 10000"/>
                  <a:gd name="connsiteY6" fmla="*/ 0 h 10000"/>
                  <a:gd name="connsiteX7" fmla="*/ 6642 w 10000"/>
                  <a:gd name="connsiteY7" fmla="*/ 2500 h 10000"/>
                  <a:gd name="connsiteX8" fmla="*/ 10000 w 10000"/>
                  <a:gd name="connsiteY8" fmla="*/ 4714 h 10000"/>
                  <a:gd name="connsiteX9" fmla="*/ 9640 w 10000"/>
                  <a:gd name="connsiteY9" fmla="*/ 4998 h 10000"/>
                  <a:gd name="connsiteX10" fmla="*/ 8591 w 10000"/>
                  <a:gd name="connsiteY10" fmla="*/ 4614 h 10000"/>
                  <a:gd name="connsiteX11" fmla="*/ 7002 w 10000"/>
                  <a:gd name="connsiteY11" fmla="*/ 3341 h 10000"/>
                  <a:gd name="connsiteX12" fmla="*/ 5477 w 10000"/>
                  <a:gd name="connsiteY12" fmla="*/ 3095 h 10000"/>
                  <a:gd name="connsiteX13" fmla="*/ 4746 w 10000"/>
                  <a:gd name="connsiteY13" fmla="*/ 3335 h 10000"/>
                  <a:gd name="connsiteX14" fmla="*/ 4436 w 10000"/>
                  <a:gd name="connsiteY14" fmla="*/ 3021 h 10000"/>
                  <a:gd name="connsiteX15" fmla="*/ 4117 w 10000"/>
                  <a:gd name="connsiteY15" fmla="*/ 2869 h 10000"/>
                  <a:gd name="connsiteX16" fmla="*/ 3754 w 10000"/>
                  <a:gd name="connsiteY16" fmla="*/ 3513 h 10000"/>
                  <a:gd name="connsiteX17" fmla="*/ 1751 w 10000"/>
                  <a:gd name="connsiteY17" fmla="*/ 10000 h 10000"/>
                  <a:gd name="connsiteX18" fmla="*/ 0 w 10000"/>
                  <a:gd name="connsiteY18" fmla="*/ 8928 h 10000"/>
                  <a:gd name="connsiteX19" fmla="*/ 0 w 10000"/>
                  <a:gd name="connsiteY19" fmla="*/ 8928 h 10000"/>
                  <a:gd name="connsiteX0" fmla="*/ 0 w 10000"/>
                  <a:gd name="connsiteY0" fmla="*/ 8928 h 10000"/>
                  <a:gd name="connsiteX1" fmla="*/ 0 w 10000"/>
                  <a:gd name="connsiteY1" fmla="*/ 8928 h 10000"/>
                  <a:gd name="connsiteX2" fmla="*/ 1168 w 10000"/>
                  <a:gd name="connsiteY2" fmla="*/ 8284 h 10000"/>
                  <a:gd name="connsiteX3" fmla="*/ 1240 w 10000"/>
                  <a:gd name="connsiteY3" fmla="*/ 6642 h 10000"/>
                  <a:gd name="connsiteX4" fmla="*/ 3157 w 10000"/>
                  <a:gd name="connsiteY4" fmla="*/ 1027 h 10000"/>
                  <a:gd name="connsiteX5" fmla="*/ 4015 w 10000"/>
                  <a:gd name="connsiteY5" fmla="*/ 785 h 10000"/>
                  <a:gd name="connsiteX6" fmla="*/ 5548 w 10000"/>
                  <a:gd name="connsiteY6" fmla="*/ 0 h 10000"/>
                  <a:gd name="connsiteX7" fmla="*/ 6642 w 10000"/>
                  <a:gd name="connsiteY7" fmla="*/ 2500 h 10000"/>
                  <a:gd name="connsiteX8" fmla="*/ 10000 w 10000"/>
                  <a:gd name="connsiteY8" fmla="*/ 4714 h 10000"/>
                  <a:gd name="connsiteX9" fmla="*/ 9640 w 10000"/>
                  <a:gd name="connsiteY9" fmla="*/ 4998 h 10000"/>
                  <a:gd name="connsiteX10" fmla="*/ 8591 w 10000"/>
                  <a:gd name="connsiteY10" fmla="*/ 4614 h 10000"/>
                  <a:gd name="connsiteX11" fmla="*/ 7002 w 10000"/>
                  <a:gd name="connsiteY11" fmla="*/ 3341 h 10000"/>
                  <a:gd name="connsiteX12" fmla="*/ 5477 w 10000"/>
                  <a:gd name="connsiteY12" fmla="*/ 3095 h 10000"/>
                  <a:gd name="connsiteX13" fmla="*/ 4746 w 10000"/>
                  <a:gd name="connsiteY13" fmla="*/ 3335 h 10000"/>
                  <a:gd name="connsiteX14" fmla="*/ 4436 w 10000"/>
                  <a:gd name="connsiteY14" fmla="*/ 3021 h 10000"/>
                  <a:gd name="connsiteX15" fmla="*/ 4117 w 10000"/>
                  <a:gd name="connsiteY15" fmla="*/ 2869 h 10000"/>
                  <a:gd name="connsiteX16" fmla="*/ 3754 w 10000"/>
                  <a:gd name="connsiteY16" fmla="*/ 3513 h 10000"/>
                  <a:gd name="connsiteX17" fmla="*/ 1751 w 10000"/>
                  <a:gd name="connsiteY17" fmla="*/ 10000 h 10000"/>
                  <a:gd name="connsiteX18" fmla="*/ 0 w 10000"/>
                  <a:gd name="connsiteY18" fmla="*/ 8928 h 10000"/>
                  <a:gd name="connsiteX19" fmla="*/ 0 w 10000"/>
                  <a:gd name="connsiteY19" fmla="*/ 8928 h 10000"/>
                  <a:gd name="connsiteX0" fmla="*/ 0 w 10000"/>
                  <a:gd name="connsiteY0" fmla="*/ 8928 h 10000"/>
                  <a:gd name="connsiteX1" fmla="*/ 0 w 10000"/>
                  <a:gd name="connsiteY1" fmla="*/ 8928 h 10000"/>
                  <a:gd name="connsiteX2" fmla="*/ 1168 w 10000"/>
                  <a:gd name="connsiteY2" fmla="*/ 8284 h 10000"/>
                  <a:gd name="connsiteX3" fmla="*/ 2531 w 10000"/>
                  <a:gd name="connsiteY3" fmla="*/ 2636 h 10000"/>
                  <a:gd name="connsiteX4" fmla="*/ 3157 w 10000"/>
                  <a:gd name="connsiteY4" fmla="*/ 1027 h 10000"/>
                  <a:gd name="connsiteX5" fmla="*/ 4015 w 10000"/>
                  <a:gd name="connsiteY5" fmla="*/ 785 h 10000"/>
                  <a:gd name="connsiteX6" fmla="*/ 5548 w 10000"/>
                  <a:gd name="connsiteY6" fmla="*/ 0 h 10000"/>
                  <a:gd name="connsiteX7" fmla="*/ 6642 w 10000"/>
                  <a:gd name="connsiteY7" fmla="*/ 2500 h 10000"/>
                  <a:gd name="connsiteX8" fmla="*/ 10000 w 10000"/>
                  <a:gd name="connsiteY8" fmla="*/ 4714 h 10000"/>
                  <a:gd name="connsiteX9" fmla="*/ 9640 w 10000"/>
                  <a:gd name="connsiteY9" fmla="*/ 4998 h 10000"/>
                  <a:gd name="connsiteX10" fmla="*/ 8591 w 10000"/>
                  <a:gd name="connsiteY10" fmla="*/ 4614 h 10000"/>
                  <a:gd name="connsiteX11" fmla="*/ 7002 w 10000"/>
                  <a:gd name="connsiteY11" fmla="*/ 3341 h 10000"/>
                  <a:gd name="connsiteX12" fmla="*/ 5477 w 10000"/>
                  <a:gd name="connsiteY12" fmla="*/ 3095 h 10000"/>
                  <a:gd name="connsiteX13" fmla="*/ 4746 w 10000"/>
                  <a:gd name="connsiteY13" fmla="*/ 3335 h 10000"/>
                  <a:gd name="connsiteX14" fmla="*/ 4436 w 10000"/>
                  <a:gd name="connsiteY14" fmla="*/ 3021 h 10000"/>
                  <a:gd name="connsiteX15" fmla="*/ 4117 w 10000"/>
                  <a:gd name="connsiteY15" fmla="*/ 2869 h 10000"/>
                  <a:gd name="connsiteX16" fmla="*/ 3754 w 10000"/>
                  <a:gd name="connsiteY16" fmla="*/ 3513 h 10000"/>
                  <a:gd name="connsiteX17" fmla="*/ 1751 w 10000"/>
                  <a:gd name="connsiteY17" fmla="*/ 10000 h 10000"/>
                  <a:gd name="connsiteX18" fmla="*/ 0 w 10000"/>
                  <a:gd name="connsiteY18" fmla="*/ 8928 h 10000"/>
                  <a:gd name="connsiteX19" fmla="*/ 0 w 10000"/>
                  <a:gd name="connsiteY19" fmla="*/ 8928 h 10000"/>
                  <a:gd name="connsiteX0" fmla="*/ 0 w 10000"/>
                  <a:gd name="connsiteY0" fmla="*/ 8928 h 10000"/>
                  <a:gd name="connsiteX1" fmla="*/ 0 w 10000"/>
                  <a:gd name="connsiteY1" fmla="*/ 8928 h 10000"/>
                  <a:gd name="connsiteX2" fmla="*/ 2514 w 10000"/>
                  <a:gd name="connsiteY2" fmla="*/ 3316 h 10000"/>
                  <a:gd name="connsiteX3" fmla="*/ 2531 w 10000"/>
                  <a:gd name="connsiteY3" fmla="*/ 2636 h 10000"/>
                  <a:gd name="connsiteX4" fmla="*/ 3157 w 10000"/>
                  <a:gd name="connsiteY4" fmla="*/ 1027 h 10000"/>
                  <a:gd name="connsiteX5" fmla="*/ 4015 w 10000"/>
                  <a:gd name="connsiteY5" fmla="*/ 785 h 10000"/>
                  <a:gd name="connsiteX6" fmla="*/ 5548 w 10000"/>
                  <a:gd name="connsiteY6" fmla="*/ 0 h 10000"/>
                  <a:gd name="connsiteX7" fmla="*/ 6642 w 10000"/>
                  <a:gd name="connsiteY7" fmla="*/ 2500 h 10000"/>
                  <a:gd name="connsiteX8" fmla="*/ 10000 w 10000"/>
                  <a:gd name="connsiteY8" fmla="*/ 4714 h 10000"/>
                  <a:gd name="connsiteX9" fmla="*/ 9640 w 10000"/>
                  <a:gd name="connsiteY9" fmla="*/ 4998 h 10000"/>
                  <a:gd name="connsiteX10" fmla="*/ 8591 w 10000"/>
                  <a:gd name="connsiteY10" fmla="*/ 4614 h 10000"/>
                  <a:gd name="connsiteX11" fmla="*/ 7002 w 10000"/>
                  <a:gd name="connsiteY11" fmla="*/ 3341 h 10000"/>
                  <a:gd name="connsiteX12" fmla="*/ 5477 w 10000"/>
                  <a:gd name="connsiteY12" fmla="*/ 3095 h 10000"/>
                  <a:gd name="connsiteX13" fmla="*/ 4746 w 10000"/>
                  <a:gd name="connsiteY13" fmla="*/ 3335 h 10000"/>
                  <a:gd name="connsiteX14" fmla="*/ 4436 w 10000"/>
                  <a:gd name="connsiteY14" fmla="*/ 3021 h 10000"/>
                  <a:gd name="connsiteX15" fmla="*/ 4117 w 10000"/>
                  <a:gd name="connsiteY15" fmla="*/ 2869 h 10000"/>
                  <a:gd name="connsiteX16" fmla="*/ 3754 w 10000"/>
                  <a:gd name="connsiteY16" fmla="*/ 3513 h 10000"/>
                  <a:gd name="connsiteX17" fmla="*/ 1751 w 10000"/>
                  <a:gd name="connsiteY17" fmla="*/ 10000 h 10000"/>
                  <a:gd name="connsiteX18" fmla="*/ 0 w 10000"/>
                  <a:gd name="connsiteY18" fmla="*/ 8928 h 10000"/>
                  <a:gd name="connsiteX19" fmla="*/ 0 w 10000"/>
                  <a:gd name="connsiteY19" fmla="*/ 8928 h 10000"/>
                  <a:gd name="connsiteX0" fmla="*/ 0 w 10000"/>
                  <a:gd name="connsiteY0" fmla="*/ 8928 h 10000"/>
                  <a:gd name="connsiteX1" fmla="*/ 0 w 10000"/>
                  <a:gd name="connsiteY1" fmla="*/ 8928 h 10000"/>
                  <a:gd name="connsiteX2" fmla="*/ 2514 w 10000"/>
                  <a:gd name="connsiteY2" fmla="*/ 3316 h 10000"/>
                  <a:gd name="connsiteX3" fmla="*/ 2531 w 10000"/>
                  <a:gd name="connsiteY3" fmla="*/ 2636 h 10000"/>
                  <a:gd name="connsiteX4" fmla="*/ 3157 w 10000"/>
                  <a:gd name="connsiteY4" fmla="*/ 1027 h 10000"/>
                  <a:gd name="connsiteX5" fmla="*/ 4015 w 10000"/>
                  <a:gd name="connsiteY5" fmla="*/ 785 h 10000"/>
                  <a:gd name="connsiteX6" fmla="*/ 5548 w 10000"/>
                  <a:gd name="connsiteY6" fmla="*/ 0 h 10000"/>
                  <a:gd name="connsiteX7" fmla="*/ 6642 w 10000"/>
                  <a:gd name="connsiteY7" fmla="*/ 2500 h 10000"/>
                  <a:gd name="connsiteX8" fmla="*/ 10000 w 10000"/>
                  <a:gd name="connsiteY8" fmla="*/ 4714 h 10000"/>
                  <a:gd name="connsiteX9" fmla="*/ 9640 w 10000"/>
                  <a:gd name="connsiteY9" fmla="*/ 4998 h 10000"/>
                  <a:gd name="connsiteX10" fmla="*/ 8591 w 10000"/>
                  <a:gd name="connsiteY10" fmla="*/ 4614 h 10000"/>
                  <a:gd name="connsiteX11" fmla="*/ 7002 w 10000"/>
                  <a:gd name="connsiteY11" fmla="*/ 3341 h 10000"/>
                  <a:gd name="connsiteX12" fmla="*/ 5477 w 10000"/>
                  <a:gd name="connsiteY12" fmla="*/ 3095 h 10000"/>
                  <a:gd name="connsiteX13" fmla="*/ 4746 w 10000"/>
                  <a:gd name="connsiteY13" fmla="*/ 3335 h 10000"/>
                  <a:gd name="connsiteX14" fmla="*/ 4436 w 10000"/>
                  <a:gd name="connsiteY14" fmla="*/ 3021 h 10000"/>
                  <a:gd name="connsiteX15" fmla="*/ 4117 w 10000"/>
                  <a:gd name="connsiteY15" fmla="*/ 2869 h 10000"/>
                  <a:gd name="connsiteX16" fmla="*/ 3754 w 10000"/>
                  <a:gd name="connsiteY16" fmla="*/ 3513 h 10000"/>
                  <a:gd name="connsiteX17" fmla="*/ 1751 w 10000"/>
                  <a:gd name="connsiteY17" fmla="*/ 10000 h 10000"/>
                  <a:gd name="connsiteX18" fmla="*/ 0 w 10000"/>
                  <a:gd name="connsiteY18" fmla="*/ 8928 h 10000"/>
                  <a:gd name="connsiteX19" fmla="*/ 0 w 10000"/>
                  <a:gd name="connsiteY19" fmla="*/ 8928 h 10000"/>
                  <a:gd name="connsiteX0" fmla="*/ 0 w 10000"/>
                  <a:gd name="connsiteY0" fmla="*/ 8928 h 10000"/>
                  <a:gd name="connsiteX1" fmla="*/ 0 w 10000"/>
                  <a:gd name="connsiteY1" fmla="*/ 8928 h 10000"/>
                  <a:gd name="connsiteX2" fmla="*/ 2514 w 10000"/>
                  <a:gd name="connsiteY2" fmla="*/ 3316 h 10000"/>
                  <a:gd name="connsiteX3" fmla="*/ 2531 w 10000"/>
                  <a:gd name="connsiteY3" fmla="*/ 2636 h 10000"/>
                  <a:gd name="connsiteX4" fmla="*/ 3157 w 10000"/>
                  <a:gd name="connsiteY4" fmla="*/ 1027 h 10000"/>
                  <a:gd name="connsiteX5" fmla="*/ 4015 w 10000"/>
                  <a:gd name="connsiteY5" fmla="*/ 785 h 10000"/>
                  <a:gd name="connsiteX6" fmla="*/ 5548 w 10000"/>
                  <a:gd name="connsiteY6" fmla="*/ 0 h 10000"/>
                  <a:gd name="connsiteX7" fmla="*/ 6642 w 10000"/>
                  <a:gd name="connsiteY7" fmla="*/ 2500 h 10000"/>
                  <a:gd name="connsiteX8" fmla="*/ 10000 w 10000"/>
                  <a:gd name="connsiteY8" fmla="*/ 4714 h 10000"/>
                  <a:gd name="connsiteX9" fmla="*/ 9640 w 10000"/>
                  <a:gd name="connsiteY9" fmla="*/ 4998 h 10000"/>
                  <a:gd name="connsiteX10" fmla="*/ 8591 w 10000"/>
                  <a:gd name="connsiteY10" fmla="*/ 4614 h 10000"/>
                  <a:gd name="connsiteX11" fmla="*/ 7002 w 10000"/>
                  <a:gd name="connsiteY11" fmla="*/ 3341 h 10000"/>
                  <a:gd name="connsiteX12" fmla="*/ 5477 w 10000"/>
                  <a:gd name="connsiteY12" fmla="*/ 3095 h 10000"/>
                  <a:gd name="connsiteX13" fmla="*/ 4746 w 10000"/>
                  <a:gd name="connsiteY13" fmla="*/ 3335 h 10000"/>
                  <a:gd name="connsiteX14" fmla="*/ 4436 w 10000"/>
                  <a:gd name="connsiteY14" fmla="*/ 3021 h 10000"/>
                  <a:gd name="connsiteX15" fmla="*/ 4117 w 10000"/>
                  <a:gd name="connsiteY15" fmla="*/ 2869 h 10000"/>
                  <a:gd name="connsiteX16" fmla="*/ 3754 w 10000"/>
                  <a:gd name="connsiteY16" fmla="*/ 3513 h 10000"/>
                  <a:gd name="connsiteX17" fmla="*/ 1751 w 10000"/>
                  <a:gd name="connsiteY17" fmla="*/ 10000 h 10000"/>
                  <a:gd name="connsiteX18" fmla="*/ 0 w 10000"/>
                  <a:gd name="connsiteY18" fmla="*/ 8928 h 10000"/>
                  <a:gd name="connsiteX19" fmla="*/ 2665 w 10000"/>
                  <a:gd name="connsiteY19" fmla="*/ 5102 h 10000"/>
                  <a:gd name="connsiteX0" fmla="*/ 0 w 10000"/>
                  <a:gd name="connsiteY0" fmla="*/ 8928 h 10000"/>
                  <a:gd name="connsiteX1" fmla="*/ 0 w 10000"/>
                  <a:gd name="connsiteY1" fmla="*/ 8928 h 10000"/>
                  <a:gd name="connsiteX2" fmla="*/ 2514 w 10000"/>
                  <a:gd name="connsiteY2" fmla="*/ 3316 h 10000"/>
                  <a:gd name="connsiteX3" fmla="*/ 2531 w 10000"/>
                  <a:gd name="connsiteY3" fmla="*/ 2636 h 10000"/>
                  <a:gd name="connsiteX4" fmla="*/ 3157 w 10000"/>
                  <a:gd name="connsiteY4" fmla="*/ 1027 h 10000"/>
                  <a:gd name="connsiteX5" fmla="*/ 4015 w 10000"/>
                  <a:gd name="connsiteY5" fmla="*/ 785 h 10000"/>
                  <a:gd name="connsiteX6" fmla="*/ 5548 w 10000"/>
                  <a:gd name="connsiteY6" fmla="*/ 0 h 10000"/>
                  <a:gd name="connsiteX7" fmla="*/ 6642 w 10000"/>
                  <a:gd name="connsiteY7" fmla="*/ 2500 h 10000"/>
                  <a:gd name="connsiteX8" fmla="*/ 10000 w 10000"/>
                  <a:gd name="connsiteY8" fmla="*/ 4714 h 10000"/>
                  <a:gd name="connsiteX9" fmla="*/ 9640 w 10000"/>
                  <a:gd name="connsiteY9" fmla="*/ 4998 h 10000"/>
                  <a:gd name="connsiteX10" fmla="*/ 8591 w 10000"/>
                  <a:gd name="connsiteY10" fmla="*/ 4614 h 10000"/>
                  <a:gd name="connsiteX11" fmla="*/ 7002 w 10000"/>
                  <a:gd name="connsiteY11" fmla="*/ 3341 h 10000"/>
                  <a:gd name="connsiteX12" fmla="*/ 5477 w 10000"/>
                  <a:gd name="connsiteY12" fmla="*/ 3095 h 10000"/>
                  <a:gd name="connsiteX13" fmla="*/ 4746 w 10000"/>
                  <a:gd name="connsiteY13" fmla="*/ 3335 h 10000"/>
                  <a:gd name="connsiteX14" fmla="*/ 4436 w 10000"/>
                  <a:gd name="connsiteY14" fmla="*/ 3021 h 10000"/>
                  <a:gd name="connsiteX15" fmla="*/ 4117 w 10000"/>
                  <a:gd name="connsiteY15" fmla="*/ 2869 h 10000"/>
                  <a:gd name="connsiteX16" fmla="*/ 3754 w 10000"/>
                  <a:gd name="connsiteY16" fmla="*/ 3513 h 10000"/>
                  <a:gd name="connsiteX17" fmla="*/ 1751 w 10000"/>
                  <a:gd name="connsiteY17" fmla="*/ 10000 h 10000"/>
                  <a:gd name="connsiteX18" fmla="*/ 0 w 10000"/>
                  <a:gd name="connsiteY18" fmla="*/ 8928 h 10000"/>
                  <a:gd name="connsiteX0" fmla="*/ 0 w 10000"/>
                  <a:gd name="connsiteY0" fmla="*/ 8928 h 10000"/>
                  <a:gd name="connsiteX1" fmla="*/ 0 w 10000"/>
                  <a:gd name="connsiteY1" fmla="*/ 8928 h 10000"/>
                  <a:gd name="connsiteX2" fmla="*/ 2514 w 10000"/>
                  <a:gd name="connsiteY2" fmla="*/ 3316 h 10000"/>
                  <a:gd name="connsiteX3" fmla="*/ 2531 w 10000"/>
                  <a:gd name="connsiteY3" fmla="*/ 2636 h 10000"/>
                  <a:gd name="connsiteX4" fmla="*/ 3157 w 10000"/>
                  <a:gd name="connsiteY4" fmla="*/ 1027 h 10000"/>
                  <a:gd name="connsiteX5" fmla="*/ 4015 w 10000"/>
                  <a:gd name="connsiteY5" fmla="*/ 785 h 10000"/>
                  <a:gd name="connsiteX6" fmla="*/ 5548 w 10000"/>
                  <a:gd name="connsiteY6" fmla="*/ 0 h 10000"/>
                  <a:gd name="connsiteX7" fmla="*/ 6642 w 10000"/>
                  <a:gd name="connsiteY7" fmla="*/ 2500 h 10000"/>
                  <a:gd name="connsiteX8" fmla="*/ 10000 w 10000"/>
                  <a:gd name="connsiteY8" fmla="*/ 4714 h 10000"/>
                  <a:gd name="connsiteX9" fmla="*/ 9640 w 10000"/>
                  <a:gd name="connsiteY9" fmla="*/ 4998 h 10000"/>
                  <a:gd name="connsiteX10" fmla="*/ 8591 w 10000"/>
                  <a:gd name="connsiteY10" fmla="*/ 4614 h 10000"/>
                  <a:gd name="connsiteX11" fmla="*/ 7002 w 10000"/>
                  <a:gd name="connsiteY11" fmla="*/ 3341 h 10000"/>
                  <a:gd name="connsiteX12" fmla="*/ 5477 w 10000"/>
                  <a:gd name="connsiteY12" fmla="*/ 3095 h 10000"/>
                  <a:gd name="connsiteX13" fmla="*/ 4746 w 10000"/>
                  <a:gd name="connsiteY13" fmla="*/ 3335 h 10000"/>
                  <a:gd name="connsiteX14" fmla="*/ 4436 w 10000"/>
                  <a:gd name="connsiteY14" fmla="*/ 3021 h 10000"/>
                  <a:gd name="connsiteX15" fmla="*/ 4117 w 10000"/>
                  <a:gd name="connsiteY15" fmla="*/ 2869 h 10000"/>
                  <a:gd name="connsiteX16" fmla="*/ 3754 w 10000"/>
                  <a:gd name="connsiteY16" fmla="*/ 3513 h 10000"/>
                  <a:gd name="connsiteX17" fmla="*/ 1751 w 10000"/>
                  <a:gd name="connsiteY17" fmla="*/ 10000 h 10000"/>
                  <a:gd name="connsiteX18" fmla="*/ 1868 w 10000"/>
                  <a:gd name="connsiteY18" fmla="*/ 6484 h 10000"/>
                  <a:gd name="connsiteX0" fmla="*/ 0 w 10000"/>
                  <a:gd name="connsiteY0" fmla="*/ 8928 h 10000"/>
                  <a:gd name="connsiteX1" fmla="*/ 3132 w 10000"/>
                  <a:gd name="connsiteY1" fmla="*/ 3379 h 10000"/>
                  <a:gd name="connsiteX2" fmla="*/ 2514 w 10000"/>
                  <a:gd name="connsiteY2" fmla="*/ 3316 h 10000"/>
                  <a:gd name="connsiteX3" fmla="*/ 2531 w 10000"/>
                  <a:gd name="connsiteY3" fmla="*/ 2636 h 10000"/>
                  <a:gd name="connsiteX4" fmla="*/ 3157 w 10000"/>
                  <a:gd name="connsiteY4" fmla="*/ 1027 h 10000"/>
                  <a:gd name="connsiteX5" fmla="*/ 4015 w 10000"/>
                  <a:gd name="connsiteY5" fmla="*/ 785 h 10000"/>
                  <a:gd name="connsiteX6" fmla="*/ 5548 w 10000"/>
                  <a:gd name="connsiteY6" fmla="*/ 0 h 10000"/>
                  <a:gd name="connsiteX7" fmla="*/ 6642 w 10000"/>
                  <a:gd name="connsiteY7" fmla="*/ 2500 h 10000"/>
                  <a:gd name="connsiteX8" fmla="*/ 10000 w 10000"/>
                  <a:gd name="connsiteY8" fmla="*/ 4714 h 10000"/>
                  <a:gd name="connsiteX9" fmla="*/ 9640 w 10000"/>
                  <a:gd name="connsiteY9" fmla="*/ 4998 h 10000"/>
                  <a:gd name="connsiteX10" fmla="*/ 8591 w 10000"/>
                  <a:gd name="connsiteY10" fmla="*/ 4614 h 10000"/>
                  <a:gd name="connsiteX11" fmla="*/ 7002 w 10000"/>
                  <a:gd name="connsiteY11" fmla="*/ 3341 h 10000"/>
                  <a:gd name="connsiteX12" fmla="*/ 5477 w 10000"/>
                  <a:gd name="connsiteY12" fmla="*/ 3095 h 10000"/>
                  <a:gd name="connsiteX13" fmla="*/ 4746 w 10000"/>
                  <a:gd name="connsiteY13" fmla="*/ 3335 h 10000"/>
                  <a:gd name="connsiteX14" fmla="*/ 4436 w 10000"/>
                  <a:gd name="connsiteY14" fmla="*/ 3021 h 10000"/>
                  <a:gd name="connsiteX15" fmla="*/ 4117 w 10000"/>
                  <a:gd name="connsiteY15" fmla="*/ 2869 h 10000"/>
                  <a:gd name="connsiteX16" fmla="*/ 3754 w 10000"/>
                  <a:gd name="connsiteY16" fmla="*/ 3513 h 10000"/>
                  <a:gd name="connsiteX17" fmla="*/ 1751 w 10000"/>
                  <a:gd name="connsiteY17" fmla="*/ 10000 h 10000"/>
                  <a:gd name="connsiteX18" fmla="*/ 1868 w 10000"/>
                  <a:gd name="connsiteY18" fmla="*/ 6484 h 10000"/>
                  <a:gd name="connsiteX0" fmla="*/ 1629 w 8249"/>
                  <a:gd name="connsiteY0" fmla="*/ 3219 h 10000"/>
                  <a:gd name="connsiteX1" fmla="*/ 1381 w 8249"/>
                  <a:gd name="connsiteY1" fmla="*/ 3379 h 10000"/>
                  <a:gd name="connsiteX2" fmla="*/ 763 w 8249"/>
                  <a:gd name="connsiteY2" fmla="*/ 3316 h 10000"/>
                  <a:gd name="connsiteX3" fmla="*/ 780 w 8249"/>
                  <a:gd name="connsiteY3" fmla="*/ 2636 h 10000"/>
                  <a:gd name="connsiteX4" fmla="*/ 1406 w 8249"/>
                  <a:gd name="connsiteY4" fmla="*/ 1027 h 10000"/>
                  <a:gd name="connsiteX5" fmla="*/ 2264 w 8249"/>
                  <a:gd name="connsiteY5" fmla="*/ 785 h 10000"/>
                  <a:gd name="connsiteX6" fmla="*/ 3797 w 8249"/>
                  <a:gd name="connsiteY6" fmla="*/ 0 h 10000"/>
                  <a:gd name="connsiteX7" fmla="*/ 4891 w 8249"/>
                  <a:gd name="connsiteY7" fmla="*/ 2500 h 10000"/>
                  <a:gd name="connsiteX8" fmla="*/ 8249 w 8249"/>
                  <a:gd name="connsiteY8" fmla="*/ 4714 h 10000"/>
                  <a:gd name="connsiteX9" fmla="*/ 7889 w 8249"/>
                  <a:gd name="connsiteY9" fmla="*/ 4998 h 10000"/>
                  <a:gd name="connsiteX10" fmla="*/ 6840 w 8249"/>
                  <a:gd name="connsiteY10" fmla="*/ 4614 h 10000"/>
                  <a:gd name="connsiteX11" fmla="*/ 5251 w 8249"/>
                  <a:gd name="connsiteY11" fmla="*/ 3341 h 10000"/>
                  <a:gd name="connsiteX12" fmla="*/ 3726 w 8249"/>
                  <a:gd name="connsiteY12" fmla="*/ 3095 h 10000"/>
                  <a:gd name="connsiteX13" fmla="*/ 2995 w 8249"/>
                  <a:gd name="connsiteY13" fmla="*/ 3335 h 10000"/>
                  <a:gd name="connsiteX14" fmla="*/ 2685 w 8249"/>
                  <a:gd name="connsiteY14" fmla="*/ 3021 h 10000"/>
                  <a:gd name="connsiteX15" fmla="*/ 2366 w 8249"/>
                  <a:gd name="connsiteY15" fmla="*/ 2869 h 10000"/>
                  <a:gd name="connsiteX16" fmla="*/ 2003 w 8249"/>
                  <a:gd name="connsiteY16" fmla="*/ 3513 h 10000"/>
                  <a:gd name="connsiteX17" fmla="*/ 0 w 8249"/>
                  <a:gd name="connsiteY17" fmla="*/ 10000 h 10000"/>
                  <a:gd name="connsiteX18" fmla="*/ 117 w 8249"/>
                  <a:gd name="connsiteY18" fmla="*/ 6484 h 10000"/>
                  <a:gd name="connsiteX0" fmla="*/ 1833 w 9858"/>
                  <a:gd name="connsiteY0" fmla="*/ 3219 h 6484"/>
                  <a:gd name="connsiteX1" fmla="*/ 1532 w 9858"/>
                  <a:gd name="connsiteY1" fmla="*/ 3379 h 6484"/>
                  <a:gd name="connsiteX2" fmla="*/ 783 w 9858"/>
                  <a:gd name="connsiteY2" fmla="*/ 3316 h 6484"/>
                  <a:gd name="connsiteX3" fmla="*/ 804 w 9858"/>
                  <a:gd name="connsiteY3" fmla="*/ 2636 h 6484"/>
                  <a:gd name="connsiteX4" fmla="*/ 1562 w 9858"/>
                  <a:gd name="connsiteY4" fmla="*/ 1027 h 6484"/>
                  <a:gd name="connsiteX5" fmla="*/ 2603 w 9858"/>
                  <a:gd name="connsiteY5" fmla="*/ 785 h 6484"/>
                  <a:gd name="connsiteX6" fmla="*/ 4461 w 9858"/>
                  <a:gd name="connsiteY6" fmla="*/ 0 h 6484"/>
                  <a:gd name="connsiteX7" fmla="*/ 5787 w 9858"/>
                  <a:gd name="connsiteY7" fmla="*/ 2500 h 6484"/>
                  <a:gd name="connsiteX8" fmla="*/ 9858 w 9858"/>
                  <a:gd name="connsiteY8" fmla="*/ 4714 h 6484"/>
                  <a:gd name="connsiteX9" fmla="*/ 9422 w 9858"/>
                  <a:gd name="connsiteY9" fmla="*/ 4998 h 6484"/>
                  <a:gd name="connsiteX10" fmla="*/ 8150 w 9858"/>
                  <a:gd name="connsiteY10" fmla="*/ 4614 h 6484"/>
                  <a:gd name="connsiteX11" fmla="*/ 6224 w 9858"/>
                  <a:gd name="connsiteY11" fmla="*/ 3341 h 6484"/>
                  <a:gd name="connsiteX12" fmla="*/ 4375 w 9858"/>
                  <a:gd name="connsiteY12" fmla="*/ 3095 h 6484"/>
                  <a:gd name="connsiteX13" fmla="*/ 3489 w 9858"/>
                  <a:gd name="connsiteY13" fmla="*/ 3335 h 6484"/>
                  <a:gd name="connsiteX14" fmla="*/ 3113 w 9858"/>
                  <a:gd name="connsiteY14" fmla="*/ 3021 h 6484"/>
                  <a:gd name="connsiteX15" fmla="*/ 2726 w 9858"/>
                  <a:gd name="connsiteY15" fmla="*/ 2869 h 6484"/>
                  <a:gd name="connsiteX16" fmla="*/ 2286 w 9858"/>
                  <a:gd name="connsiteY16" fmla="*/ 3513 h 6484"/>
                  <a:gd name="connsiteX17" fmla="*/ 0 w 9858"/>
                  <a:gd name="connsiteY17" fmla="*/ 6484 h 6484"/>
                  <a:gd name="connsiteX0" fmla="*/ 1065 w 9206"/>
                  <a:gd name="connsiteY0" fmla="*/ 4965 h 7859"/>
                  <a:gd name="connsiteX1" fmla="*/ 760 w 9206"/>
                  <a:gd name="connsiteY1" fmla="*/ 5211 h 7859"/>
                  <a:gd name="connsiteX2" fmla="*/ 0 w 9206"/>
                  <a:gd name="connsiteY2" fmla="*/ 5114 h 7859"/>
                  <a:gd name="connsiteX3" fmla="*/ 22 w 9206"/>
                  <a:gd name="connsiteY3" fmla="*/ 4065 h 7859"/>
                  <a:gd name="connsiteX4" fmla="*/ 790 w 9206"/>
                  <a:gd name="connsiteY4" fmla="*/ 1584 h 7859"/>
                  <a:gd name="connsiteX5" fmla="*/ 1846 w 9206"/>
                  <a:gd name="connsiteY5" fmla="*/ 1211 h 7859"/>
                  <a:gd name="connsiteX6" fmla="*/ 3731 w 9206"/>
                  <a:gd name="connsiteY6" fmla="*/ 0 h 7859"/>
                  <a:gd name="connsiteX7" fmla="*/ 5076 w 9206"/>
                  <a:gd name="connsiteY7" fmla="*/ 3856 h 7859"/>
                  <a:gd name="connsiteX8" fmla="*/ 9206 w 9206"/>
                  <a:gd name="connsiteY8" fmla="*/ 7270 h 7859"/>
                  <a:gd name="connsiteX9" fmla="*/ 8764 w 9206"/>
                  <a:gd name="connsiteY9" fmla="*/ 7708 h 7859"/>
                  <a:gd name="connsiteX10" fmla="*/ 7473 w 9206"/>
                  <a:gd name="connsiteY10" fmla="*/ 7116 h 7859"/>
                  <a:gd name="connsiteX11" fmla="*/ 5520 w 9206"/>
                  <a:gd name="connsiteY11" fmla="*/ 5153 h 7859"/>
                  <a:gd name="connsiteX12" fmla="*/ 3644 w 9206"/>
                  <a:gd name="connsiteY12" fmla="*/ 4773 h 7859"/>
                  <a:gd name="connsiteX13" fmla="*/ 2745 w 9206"/>
                  <a:gd name="connsiteY13" fmla="*/ 5143 h 7859"/>
                  <a:gd name="connsiteX14" fmla="*/ 2364 w 9206"/>
                  <a:gd name="connsiteY14" fmla="*/ 4659 h 7859"/>
                  <a:gd name="connsiteX15" fmla="*/ 1971 w 9206"/>
                  <a:gd name="connsiteY15" fmla="*/ 4425 h 7859"/>
                  <a:gd name="connsiteX16" fmla="*/ 1525 w 9206"/>
                  <a:gd name="connsiteY16" fmla="*/ 5418 h 7859"/>
                  <a:gd name="connsiteX17" fmla="*/ 1064 w 9206"/>
                  <a:gd name="connsiteY17" fmla="*/ 4872 h 7859"/>
                  <a:gd name="connsiteX0" fmla="*/ 1157 w 10000"/>
                  <a:gd name="connsiteY0" fmla="*/ 6318 h 10000"/>
                  <a:gd name="connsiteX1" fmla="*/ 826 w 10000"/>
                  <a:gd name="connsiteY1" fmla="*/ 6631 h 10000"/>
                  <a:gd name="connsiteX2" fmla="*/ 0 w 10000"/>
                  <a:gd name="connsiteY2" fmla="*/ 6507 h 10000"/>
                  <a:gd name="connsiteX3" fmla="*/ 24 w 10000"/>
                  <a:gd name="connsiteY3" fmla="*/ 5172 h 10000"/>
                  <a:gd name="connsiteX4" fmla="*/ 858 w 10000"/>
                  <a:gd name="connsiteY4" fmla="*/ 2016 h 10000"/>
                  <a:gd name="connsiteX5" fmla="*/ 2005 w 10000"/>
                  <a:gd name="connsiteY5" fmla="*/ 1541 h 10000"/>
                  <a:gd name="connsiteX6" fmla="*/ 4053 w 10000"/>
                  <a:gd name="connsiteY6" fmla="*/ 0 h 10000"/>
                  <a:gd name="connsiteX7" fmla="*/ 5514 w 10000"/>
                  <a:gd name="connsiteY7" fmla="*/ 4906 h 10000"/>
                  <a:gd name="connsiteX8" fmla="*/ 10000 w 10000"/>
                  <a:gd name="connsiteY8" fmla="*/ 9251 h 10000"/>
                  <a:gd name="connsiteX9" fmla="*/ 9520 w 10000"/>
                  <a:gd name="connsiteY9" fmla="*/ 9808 h 10000"/>
                  <a:gd name="connsiteX10" fmla="*/ 8118 w 10000"/>
                  <a:gd name="connsiteY10" fmla="*/ 9055 h 10000"/>
                  <a:gd name="connsiteX11" fmla="*/ 5996 w 10000"/>
                  <a:gd name="connsiteY11" fmla="*/ 6557 h 10000"/>
                  <a:gd name="connsiteX12" fmla="*/ 3958 w 10000"/>
                  <a:gd name="connsiteY12" fmla="*/ 6073 h 10000"/>
                  <a:gd name="connsiteX13" fmla="*/ 2982 w 10000"/>
                  <a:gd name="connsiteY13" fmla="*/ 6544 h 10000"/>
                  <a:gd name="connsiteX14" fmla="*/ 2568 w 10000"/>
                  <a:gd name="connsiteY14" fmla="*/ 5928 h 10000"/>
                  <a:gd name="connsiteX15" fmla="*/ 2141 w 10000"/>
                  <a:gd name="connsiteY15" fmla="*/ 5630 h 10000"/>
                  <a:gd name="connsiteX16" fmla="*/ 1657 w 10000"/>
                  <a:gd name="connsiteY16" fmla="*/ 6894 h 10000"/>
                  <a:gd name="connsiteX17" fmla="*/ 1156 w 10000"/>
                  <a:gd name="connsiteY17" fmla="*/ 6199 h 10000"/>
                  <a:gd name="connsiteX0" fmla="*/ 1157 w 10000"/>
                  <a:gd name="connsiteY0" fmla="*/ 6318 h 10000"/>
                  <a:gd name="connsiteX1" fmla="*/ 826 w 10000"/>
                  <a:gd name="connsiteY1" fmla="*/ 6631 h 10000"/>
                  <a:gd name="connsiteX2" fmla="*/ 0 w 10000"/>
                  <a:gd name="connsiteY2" fmla="*/ 6507 h 10000"/>
                  <a:gd name="connsiteX3" fmla="*/ 24 w 10000"/>
                  <a:gd name="connsiteY3" fmla="*/ 5172 h 10000"/>
                  <a:gd name="connsiteX4" fmla="*/ 323 w 10000"/>
                  <a:gd name="connsiteY4" fmla="*/ 3605 h 10000"/>
                  <a:gd name="connsiteX5" fmla="*/ 858 w 10000"/>
                  <a:gd name="connsiteY5" fmla="*/ 2016 h 10000"/>
                  <a:gd name="connsiteX6" fmla="*/ 2005 w 10000"/>
                  <a:gd name="connsiteY6" fmla="*/ 1541 h 10000"/>
                  <a:gd name="connsiteX7" fmla="*/ 4053 w 10000"/>
                  <a:gd name="connsiteY7" fmla="*/ 0 h 10000"/>
                  <a:gd name="connsiteX8" fmla="*/ 5514 w 10000"/>
                  <a:gd name="connsiteY8" fmla="*/ 4906 h 10000"/>
                  <a:gd name="connsiteX9" fmla="*/ 10000 w 10000"/>
                  <a:gd name="connsiteY9" fmla="*/ 9251 h 10000"/>
                  <a:gd name="connsiteX10" fmla="*/ 9520 w 10000"/>
                  <a:gd name="connsiteY10" fmla="*/ 9808 h 10000"/>
                  <a:gd name="connsiteX11" fmla="*/ 8118 w 10000"/>
                  <a:gd name="connsiteY11" fmla="*/ 9055 h 10000"/>
                  <a:gd name="connsiteX12" fmla="*/ 5996 w 10000"/>
                  <a:gd name="connsiteY12" fmla="*/ 6557 h 10000"/>
                  <a:gd name="connsiteX13" fmla="*/ 3958 w 10000"/>
                  <a:gd name="connsiteY13" fmla="*/ 6073 h 10000"/>
                  <a:gd name="connsiteX14" fmla="*/ 2982 w 10000"/>
                  <a:gd name="connsiteY14" fmla="*/ 6544 h 10000"/>
                  <a:gd name="connsiteX15" fmla="*/ 2568 w 10000"/>
                  <a:gd name="connsiteY15" fmla="*/ 5928 h 10000"/>
                  <a:gd name="connsiteX16" fmla="*/ 2141 w 10000"/>
                  <a:gd name="connsiteY16" fmla="*/ 5630 h 10000"/>
                  <a:gd name="connsiteX17" fmla="*/ 1657 w 10000"/>
                  <a:gd name="connsiteY17" fmla="*/ 6894 h 10000"/>
                  <a:gd name="connsiteX18" fmla="*/ 1156 w 10000"/>
                  <a:gd name="connsiteY18" fmla="*/ 6199 h 10000"/>
                  <a:gd name="connsiteX0" fmla="*/ 1157 w 10000"/>
                  <a:gd name="connsiteY0" fmla="*/ 6318 h 10000"/>
                  <a:gd name="connsiteX1" fmla="*/ 826 w 10000"/>
                  <a:gd name="connsiteY1" fmla="*/ 6631 h 10000"/>
                  <a:gd name="connsiteX2" fmla="*/ 0 w 10000"/>
                  <a:gd name="connsiteY2" fmla="*/ 6507 h 10000"/>
                  <a:gd name="connsiteX3" fmla="*/ 24 w 10000"/>
                  <a:gd name="connsiteY3" fmla="*/ 5172 h 10000"/>
                  <a:gd name="connsiteX4" fmla="*/ 690 w 10000"/>
                  <a:gd name="connsiteY4" fmla="*/ 3291 h 10000"/>
                  <a:gd name="connsiteX5" fmla="*/ 858 w 10000"/>
                  <a:gd name="connsiteY5" fmla="*/ 2016 h 10000"/>
                  <a:gd name="connsiteX6" fmla="*/ 2005 w 10000"/>
                  <a:gd name="connsiteY6" fmla="*/ 1541 h 10000"/>
                  <a:gd name="connsiteX7" fmla="*/ 4053 w 10000"/>
                  <a:gd name="connsiteY7" fmla="*/ 0 h 10000"/>
                  <a:gd name="connsiteX8" fmla="*/ 5514 w 10000"/>
                  <a:gd name="connsiteY8" fmla="*/ 4906 h 10000"/>
                  <a:gd name="connsiteX9" fmla="*/ 10000 w 10000"/>
                  <a:gd name="connsiteY9" fmla="*/ 9251 h 10000"/>
                  <a:gd name="connsiteX10" fmla="*/ 9520 w 10000"/>
                  <a:gd name="connsiteY10" fmla="*/ 9808 h 10000"/>
                  <a:gd name="connsiteX11" fmla="*/ 8118 w 10000"/>
                  <a:gd name="connsiteY11" fmla="*/ 9055 h 10000"/>
                  <a:gd name="connsiteX12" fmla="*/ 5996 w 10000"/>
                  <a:gd name="connsiteY12" fmla="*/ 6557 h 10000"/>
                  <a:gd name="connsiteX13" fmla="*/ 3958 w 10000"/>
                  <a:gd name="connsiteY13" fmla="*/ 6073 h 10000"/>
                  <a:gd name="connsiteX14" fmla="*/ 2982 w 10000"/>
                  <a:gd name="connsiteY14" fmla="*/ 6544 h 10000"/>
                  <a:gd name="connsiteX15" fmla="*/ 2568 w 10000"/>
                  <a:gd name="connsiteY15" fmla="*/ 5928 h 10000"/>
                  <a:gd name="connsiteX16" fmla="*/ 2141 w 10000"/>
                  <a:gd name="connsiteY16" fmla="*/ 5630 h 10000"/>
                  <a:gd name="connsiteX17" fmla="*/ 1657 w 10000"/>
                  <a:gd name="connsiteY17" fmla="*/ 6894 h 10000"/>
                  <a:gd name="connsiteX18" fmla="*/ 1156 w 10000"/>
                  <a:gd name="connsiteY18" fmla="*/ 6199 h 10000"/>
                  <a:gd name="connsiteX0" fmla="*/ 1157 w 10000"/>
                  <a:gd name="connsiteY0" fmla="*/ 6318 h 10000"/>
                  <a:gd name="connsiteX1" fmla="*/ 826 w 10000"/>
                  <a:gd name="connsiteY1" fmla="*/ 6631 h 10000"/>
                  <a:gd name="connsiteX2" fmla="*/ 0 w 10000"/>
                  <a:gd name="connsiteY2" fmla="*/ 6507 h 10000"/>
                  <a:gd name="connsiteX3" fmla="*/ 24 w 10000"/>
                  <a:gd name="connsiteY3" fmla="*/ 5172 h 10000"/>
                  <a:gd name="connsiteX4" fmla="*/ 690 w 10000"/>
                  <a:gd name="connsiteY4" fmla="*/ 3291 h 10000"/>
                  <a:gd name="connsiteX5" fmla="*/ 858 w 10000"/>
                  <a:gd name="connsiteY5" fmla="*/ 2016 h 10000"/>
                  <a:gd name="connsiteX6" fmla="*/ 2645 w 10000"/>
                  <a:gd name="connsiteY6" fmla="*/ 1160 h 10000"/>
                  <a:gd name="connsiteX7" fmla="*/ 4053 w 10000"/>
                  <a:gd name="connsiteY7" fmla="*/ 0 h 10000"/>
                  <a:gd name="connsiteX8" fmla="*/ 5514 w 10000"/>
                  <a:gd name="connsiteY8" fmla="*/ 4906 h 10000"/>
                  <a:gd name="connsiteX9" fmla="*/ 10000 w 10000"/>
                  <a:gd name="connsiteY9" fmla="*/ 9251 h 10000"/>
                  <a:gd name="connsiteX10" fmla="*/ 9520 w 10000"/>
                  <a:gd name="connsiteY10" fmla="*/ 9808 h 10000"/>
                  <a:gd name="connsiteX11" fmla="*/ 8118 w 10000"/>
                  <a:gd name="connsiteY11" fmla="*/ 9055 h 10000"/>
                  <a:gd name="connsiteX12" fmla="*/ 5996 w 10000"/>
                  <a:gd name="connsiteY12" fmla="*/ 6557 h 10000"/>
                  <a:gd name="connsiteX13" fmla="*/ 3958 w 10000"/>
                  <a:gd name="connsiteY13" fmla="*/ 6073 h 10000"/>
                  <a:gd name="connsiteX14" fmla="*/ 2982 w 10000"/>
                  <a:gd name="connsiteY14" fmla="*/ 6544 h 10000"/>
                  <a:gd name="connsiteX15" fmla="*/ 2568 w 10000"/>
                  <a:gd name="connsiteY15" fmla="*/ 5928 h 10000"/>
                  <a:gd name="connsiteX16" fmla="*/ 2141 w 10000"/>
                  <a:gd name="connsiteY16" fmla="*/ 5630 h 10000"/>
                  <a:gd name="connsiteX17" fmla="*/ 1657 w 10000"/>
                  <a:gd name="connsiteY17" fmla="*/ 6894 h 10000"/>
                  <a:gd name="connsiteX18" fmla="*/ 1156 w 10000"/>
                  <a:gd name="connsiteY18" fmla="*/ 6199 h 10000"/>
                  <a:gd name="connsiteX0" fmla="*/ 1157 w 10000"/>
                  <a:gd name="connsiteY0" fmla="*/ 6318 h 10000"/>
                  <a:gd name="connsiteX1" fmla="*/ 826 w 10000"/>
                  <a:gd name="connsiteY1" fmla="*/ 6631 h 10000"/>
                  <a:gd name="connsiteX2" fmla="*/ 0 w 10000"/>
                  <a:gd name="connsiteY2" fmla="*/ 6507 h 10000"/>
                  <a:gd name="connsiteX3" fmla="*/ 24 w 10000"/>
                  <a:gd name="connsiteY3" fmla="*/ 5172 h 10000"/>
                  <a:gd name="connsiteX4" fmla="*/ 690 w 10000"/>
                  <a:gd name="connsiteY4" fmla="*/ 3291 h 10000"/>
                  <a:gd name="connsiteX5" fmla="*/ 858 w 10000"/>
                  <a:gd name="connsiteY5" fmla="*/ 2016 h 10000"/>
                  <a:gd name="connsiteX6" fmla="*/ 2645 w 10000"/>
                  <a:gd name="connsiteY6" fmla="*/ 1160 h 10000"/>
                  <a:gd name="connsiteX7" fmla="*/ 4053 w 10000"/>
                  <a:gd name="connsiteY7" fmla="*/ 0 h 10000"/>
                  <a:gd name="connsiteX8" fmla="*/ 5514 w 10000"/>
                  <a:gd name="connsiteY8" fmla="*/ 4906 h 10000"/>
                  <a:gd name="connsiteX9" fmla="*/ 10000 w 10000"/>
                  <a:gd name="connsiteY9" fmla="*/ 9251 h 10000"/>
                  <a:gd name="connsiteX10" fmla="*/ 9520 w 10000"/>
                  <a:gd name="connsiteY10" fmla="*/ 9808 h 10000"/>
                  <a:gd name="connsiteX11" fmla="*/ 8118 w 10000"/>
                  <a:gd name="connsiteY11" fmla="*/ 9055 h 10000"/>
                  <a:gd name="connsiteX12" fmla="*/ 5996 w 10000"/>
                  <a:gd name="connsiteY12" fmla="*/ 6557 h 10000"/>
                  <a:gd name="connsiteX13" fmla="*/ 3958 w 10000"/>
                  <a:gd name="connsiteY13" fmla="*/ 6073 h 10000"/>
                  <a:gd name="connsiteX14" fmla="*/ 2982 w 10000"/>
                  <a:gd name="connsiteY14" fmla="*/ 6544 h 10000"/>
                  <a:gd name="connsiteX15" fmla="*/ 2568 w 10000"/>
                  <a:gd name="connsiteY15" fmla="*/ 5928 h 10000"/>
                  <a:gd name="connsiteX16" fmla="*/ 2141 w 10000"/>
                  <a:gd name="connsiteY16" fmla="*/ 5630 h 10000"/>
                  <a:gd name="connsiteX17" fmla="*/ 1657 w 10000"/>
                  <a:gd name="connsiteY17" fmla="*/ 6894 h 10000"/>
                  <a:gd name="connsiteX18" fmla="*/ 1156 w 10000"/>
                  <a:gd name="connsiteY18" fmla="*/ 6199 h 10000"/>
                  <a:gd name="connsiteX0" fmla="*/ 1157 w 10000"/>
                  <a:gd name="connsiteY0" fmla="*/ 6318 h 10000"/>
                  <a:gd name="connsiteX1" fmla="*/ 826 w 10000"/>
                  <a:gd name="connsiteY1" fmla="*/ 6631 h 10000"/>
                  <a:gd name="connsiteX2" fmla="*/ 0 w 10000"/>
                  <a:gd name="connsiteY2" fmla="*/ 6507 h 10000"/>
                  <a:gd name="connsiteX3" fmla="*/ 24 w 10000"/>
                  <a:gd name="connsiteY3" fmla="*/ 5172 h 10000"/>
                  <a:gd name="connsiteX4" fmla="*/ 690 w 10000"/>
                  <a:gd name="connsiteY4" fmla="*/ 3291 h 10000"/>
                  <a:gd name="connsiteX5" fmla="*/ 858 w 10000"/>
                  <a:gd name="connsiteY5" fmla="*/ 2016 h 10000"/>
                  <a:gd name="connsiteX6" fmla="*/ 2645 w 10000"/>
                  <a:gd name="connsiteY6" fmla="*/ 1160 h 10000"/>
                  <a:gd name="connsiteX7" fmla="*/ 4053 w 10000"/>
                  <a:gd name="connsiteY7" fmla="*/ 0 h 10000"/>
                  <a:gd name="connsiteX8" fmla="*/ 5514 w 10000"/>
                  <a:gd name="connsiteY8" fmla="*/ 4906 h 10000"/>
                  <a:gd name="connsiteX9" fmla="*/ 10000 w 10000"/>
                  <a:gd name="connsiteY9" fmla="*/ 9251 h 10000"/>
                  <a:gd name="connsiteX10" fmla="*/ 9520 w 10000"/>
                  <a:gd name="connsiteY10" fmla="*/ 9808 h 10000"/>
                  <a:gd name="connsiteX11" fmla="*/ 8118 w 10000"/>
                  <a:gd name="connsiteY11" fmla="*/ 9055 h 10000"/>
                  <a:gd name="connsiteX12" fmla="*/ 5996 w 10000"/>
                  <a:gd name="connsiteY12" fmla="*/ 6557 h 10000"/>
                  <a:gd name="connsiteX13" fmla="*/ 3958 w 10000"/>
                  <a:gd name="connsiteY13" fmla="*/ 6073 h 10000"/>
                  <a:gd name="connsiteX14" fmla="*/ 2982 w 10000"/>
                  <a:gd name="connsiteY14" fmla="*/ 6544 h 10000"/>
                  <a:gd name="connsiteX15" fmla="*/ 2568 w 10000"/>
                  <a:gd name="connsiteY15" fmla="*/ 5928 h 10000"/>
                  <a:gd name="connsiteX16" fmla="*/ 2141 w 10000"/>
                  <a:gd name="connsiteY16" fmla="*/ 5630 h 10000"/>
                  <a:gd name="connsiteX17" fmla="*/ 1657 w 10000"/>
                  <a:gd name="connsiteY17" fmla="*/ 6894 h 10000"/>
                  <a:gd name="connsiteX18" fmla="*/ 1156 w 10000"/>
                  <a:gd name="connsiteY18" fmla="*/ 6199 h 10000"/>
                  <a:gd name="connsiteX0" fmla="*/ 1157 w 10000"/>
                  <a:gd name="connsiteY0" fmla="*/ 6318 h 10000"/>
                  <a:gd name="connsiteX1" fmla="*/ 826 w 10000"/>
                  <a:gd name="connsiteY1" fmla="*/ 6631 h 10000"/>
                  <a:gd name="connsiteX2" fmla="*/ 0 w 10000"/>
                  <a:gd name="connsiteY2" fmla="*/ 6507 h 10000"/>
                  <a:gd name="connsiteX3" fmla="*/ 24 w 10000"/>
                  <a:gd name="connsiteY3" fmla="*/ 5172 h 10000"/>
                  <a:gd name="connsiteX4" fmla="*/ 690 w 10000"/>
                  <a:gd name="connsiteY4" fmla="*/ 3291 h 10000"/>
                  <a:gd name="connsiteX5" fmla="*/ 858 w 10000"/>
                  <a:gd name="connsiteY5" fmla="*/ 2016 h 10000"/>
                  <a:gd name="connsiteX6" fmla="*/ 2645 w 10000"/>
                  <a:gd name="connsiteY6" fmla="*/ 1160 h 10000"/>
                  <a:gd name="connsiteX7" fmla="*/ 4053 w 10000"/>
                  <a:gd name="connsiteY7" fmla="*/ 0 h 10000"/>
                  <a:gd name="connsiteX8" fmla="*/ 5514 w 10000"/>
                  <a:gd name="connsiteY8" fmla="*/ 4906 h 10000"/>
                  <a:gd name="connsiteX9" fmla="*/ 10000 w 10000"/>
                  <a:gd name="connsiteY9" fmla="*/ 9251 h 10000"/>
                  <a:gd name="connsiteX10" fmla="*/ 9520 w 10000"/>
                  <a:gd name="connsiteY10" fmla="*/ 9808 h 10000"/>
                  <a:gd name="connsiteX11" fmla="*/ 8118 w 10000"/>
                  <a:gd name="connsiteY11" fmla="*/ 9055 h 10000"/>
                  <a:gd name="connsiteX12" fmla="*/ 5996 w 10000"/>
                  <a:gd name="connsiteY12" fmla="*/ 6557 h 10000"/>
                  <a:gd name="connsiteX13" fmla="*/ 3958 w 10000"/>
                  <a:gd name="connsiteY13" fmla="*/ 6073 h 10000"/>
                  <a:gd name="connsiteX14" fmla="*/ 2982 w 10000"/>
                  <a:gd name="connsiteY14" fmla="*/ 6544 h 10000"/>
                  <a:gd name="connsiteX15" fmla="*/ 2568 w 10000"/>
                  <a:gd name="connsiteY15" fmla="*/ 5928 h 10000"/>
                  <a:gd name="connsiteX16" fmla="*/ 2141 w 10000"/>
                  <a:gd name="connsiteY16" fmla="*/ 5630 h 10000"/>
                  <a:gd name="connsiteX17" fmla="*/ 1657 w 10000"/>
                  <a:gd name="connsiteY17" fmla="*/ 6894 h 10000"/>
                  <a:gd name="connsiteX18" fmla="*/ 1156 w 10000"/>
                  <a:gd name="connsiteY18" fmla="*/ 6199 h 10000"/>
                  <a:gd name="connsiteX0" fmla="*/ 1157 w 10000"/>
                  <a:gd name="connsiteY0" fmla="*/ 6318 h 10000"/>
                  <a:gd name="connsiteX1" fmla="*/ 826 w 10000"/>
                  <a:gd name="connsiteY1" fmla="*/ 6631 h 10000"/>
                  <a:gd name="connsiteX2" fmla="*/ 0 w 10000"/>
                  <a:gd name="connsiteY2" fmla="*/ 6507 h 10000"/>
                  <a:gd name="connsiteX3" fmla="*/ 24 w 10000"/>
                  <a:gd name="connsiteY3" fmla="*/ 5172 h 10000"/>
                  <a:gd name="connsiteX4" fmla="*/ 690 w 10000"/>
                  <a:gd name="connsiteY4" fmla="*/ 3291 h 10000"/>
                  <a:gd name="connsiteX5" fmla="*/ 858 w 10000"/>
                  <a:gd name="connsiteY5" fmla="*/ 2016 h 10000"/>
                  <a:gd name="connsiteX6" fmla="*/ 2645 w 10000"/>
                  <a:gd name="connsiteY6" fmla="*/ 1160 h 10000"/>
                  <a:gd name="connsiteX7" fmla="*/ 4053 w 10000"/>
                  <a:gd name="connsiteY7" fmla="*/ 0 h 10000"/>
                  <a:gd name="connsiteX8" fmla="*/ 5514 w 10000"/>
                  <a:gd name="connsiteY8" fmla="*/ 4906 h 10000"/>
                  <a:gd name="connsiteX9" fmla="*/ 10000 w 10000"/>
                  <a:gd name="connsiteY9" fmla="*/ 9251 h 10000"/>
                  <a:gd name="connsiteX10" fmla="*/ 9520 w 10000"/>
                  <a:gd name="connsiteY10" fmla="*/ 9808 h 10000"/>
                  <a:gd name="connsiteX11" fmla="*/ 8118 w 10000"/>
                  <a:gd name="connsiteY11" fmla="*/ 9055 h 10000"/>
                  <a:gd name="connsiteX12" fmla="*/ 5996 w 10000"/>
                  <a:gd name="connsiteY12" fmla="*/ 6557 h 10000"/>
                  <a:gd name="connsiteX13" fmla="*/ 3958 w 10000"/>
                  <a:gd name="connsiteY13" fmla="*/ 6073 h 10000"/>
                  <a:gd name="connsiteX14" fmla="*/ 2982 w 10000"/>
                  <a:gd name="connsiteY14" fmla="*/ 6544 h 10000"/>
                  <a:gd name="connsiteX15" fmla="*/ 2568 w 10000"/>
                  <a:gd name="connsiteY15" fmla="*/ 5928 h 10000"/>
                  <a:gd name="connsiteX16" fmla="*/ 2141 w 10000"/>
                  <a:gd name="connsiteY16" fmla="*/ 5630 h 10000"/>
                  <a:gd name="connsiteX17" fmla="*/ 1657 w 10000"/>
                  <a:gd name="connsiteY17" fmla="*/ 6894 h 10000"/>
                  <a:gd name="connsiteX18" fmla="*/ 1156 w 10000"/>
                  <a:gd name="connsiteY18" fmla="*/ 6199 h 10000"/>
                  <a:gd name="connsiteX0" fmla="*/ 1157 w 10000"/>
                  <a:gd name="connsiteY0" fmla="*/ 6318 h 10000"/>
                  <a:gd name="connsiteX1" fmla="*/ 826 w 10000"/>
                  <a:gd name="connsiteY1" fmla="*/ 6631 h 10000"/>
                  <a:gd name="connsiteX2" fmla="*/ 0 w 10000"/>
                  <a:gd name="connsiteY2" fmla="*/ 6507 h 10000"/>
                  <a:gd name="connsiteX3" fmla="*/ 24 w 10000"/>
                  <a:gd name="connsiteY3" fmla="*/ 5172 h 10000"/>
                  <a:gd name="connsiteX4" fmla="*/ 690 w 10000"/>
                  <a:gd name="connsiteY4" fmla="*/ 3291 h 10000"/>
                  <a:gd name="connsiteX5" fmla="*/ 858 w 10000"/>
                  <a:gd name="connsiteY5" fmla="*/ 2016 h 10000"/>
                  <a:gd name="connsiteX6" fmla="*/ 2645 w 10000"/>
                  <a:gd name="connsiteY6" fmla="*/ 1160 h 10000"/>
                  <a:gd name="connsiteX7" fmla="*/ 4053 w 10000"/>
                  <a:gd name="connsiteY7" fmla="*/ 0 h 10000"/>
                  <a:gd name="connsiteX8" fmla="*/ 5514 w 10000"/>
                  <a:gd name="connsiteY8" fmla="*/ 4906 h 10000"/>
                  <a:gd name="connsiteX9" fmla="*/ 10000 w 10000"/>
                  <a:gd name="connsiteY9" fmla="*/ 9251 h 10000"/>
                  <a:gd name="connsiteX10" fmla="*/ 9520 w 10000"/>
                  <a:gd name="connsiteY10" fmla="*/ 9808 h 10000"/>
                  <a:gd name="connsiteX11" fmla="*/ 8118 w 10000"/>
                  <a:gd name="connsiteY11" fmla="*/ 9055 h 10000"/>
                  <a:gd name="connsiteX12" fmla="*/ 5996 w 10000"/>
                  <a:gd name="connsiteY12" fmla="*/ 6557 h 10000"/>
                  <a:gd name="connsiteX13" fmla="*/ 3958 w 10000"/>
                  <a:gd name="connsiteY13" fmla="*/ 6073 h 10000"/>
                  <a:gd name="connsiteX14" fmla="*/ 2982 w 10000"/>
                  <a:gd name="connsiteY14" fmla="*/ 6544 h 10000"/>
                  <a:gd name="connsiteX15" fmla="*/ 2568 w 10000"/>
                  <a:gd name="connsiteY15" fmla="*/ 5928 h 10000"/>
                  <a:gd name="connsiteX16" fmla="*/ 2141 w 10000"/>
                  <a:gd name="connsiteY16" fmla="*/ 5630 h 10000"/>
                  <a:gd name="connsiteX17" fmla="*/ 1657 w 10000"/>
                  <a:gd name="connsiteY17" fmla="*/ 6894 h 10000"/>
                  <a:gd name="connsiteX18" fmla="*/ 1156 w 10000"/>
                  <a:gd name="connsiteY18" fmla="*/ 6199 h 10000"/>
                  <a:gd name="connsiteX0" fmla="*/ 1157 w 10000"/>
                  <a:gd name="connsiteY0" fmla="*/ 6318 h 10000"/>
                  <a:gd name="connsiteX1" fmla="*/ 826 w 10000"/>
                  <a:gd name="connsiteY1" fmla="*/ 6631 h 10000"/>
                  <a:gd name="connsiteX2" fmla="*/ 0 w 10000"/>
                  <a:gd name="connsiteY2" fmla="*/ 6507 h 10000"/>
                  <a:gd name="connsiteX3" fmla="*/ 24 w 10000"/>
                  <a:gd name="connsiteY3" fmla="*/ 5172 h 10000"/>
                  <a:gd name="connsiteX4" fmla="*/ 690 w 10000"/>
                  <a:gd name="connsiteY4" fmla="*/ 3291 h 10000"/>
                  <a:gd name="connsiteX5" fmla="*/ 858 w 10000"/>
                  <a:gd name="connsiteY5" fmla="*/ 2016 h 10000"/>
                  <a:gd name="connsiteX6" fmla="*/ 2645 w 10000"/>
                  <a:gd name="connsiteY6" fmla="*/ 1160 h 10000"/>
                  <a:gd name="connsiteX7" fmla="*/ 4053 w 10000"/>
                  <a:gd name="connsiteY7" fmla="*/ 0 h 10000"/>
                  <a:gd name="connsiteX8" fmla="*/ 5514 w 10000"/>
                  <a:gd name="connsiteY8" fmla="*/ 4906 h 10000"/>
                  <a:gd name="connsiteX9" fmla="*/ 10000 w 10000"/>
                  <a:gd name="connsiteY9" fmla="*/ 9251 h 10000"/>
                  <a:gd name="connsiteX10" fmla="*/ 9520 w 10000"/>
                  <a:gd name="connsiteY10" fmla="*/ 9808 h 10000"/>
                  <a:gd name="connsiteX11" fmla="*/ 8118 w 10000"/>
                  <a:gd name="connsiteY11" fmla="*/ 9055 h 10000"/>
                  <a:gd name="connsiteX12" fmla="*/ 5996 w 10000"/>
                  <a:gd name="connsiteY12" fmla="*/ 6557 h 10000"/>
                  <a:gd name="connsiteX13" fmla="*/ 3958 w 10000"/>
                  <a:gd name="connsiteY13" fmla="*/ 6073 h 10000"/>
                  <a:gd name="connsiteX14" fmla="*/ 2982 w 10000"/>
                  <a:gd name="connsiteY14" fmla="*/ 6544 h 10000"/>
                  <a:gd name="connsiteX15" fmla="*/ 2568 w 10000"/>
                  <a:gd name="connsiteY15" fmla="*/ 5928 h 10000"/>
                  <a:gd name="connsiteX16" fmla="*/ 2141 w 10000"/>
                  <a:gd name="connsiteY16" fmla="*/ 5630 h 10000"/>
                  <a:gd name="connsiteX17" fmla="*/ 1657 w 10000"/>
                  <a:gd name="connsiteY17" fmla="*/ 6894 h 10000"/>
                  <a:gd name="connsiteX18" fmla="*/ 1156 w 10000"/>
                  <a:gd name="connsiteY18" fmla="*/ 6199 h 10000"/>
                  <a:gd name="connsiteX0" fmla="*/ 1157 w 10000"/>
                  <a:gd name="connsiteY0" fmla="*/ 6318 h 10000"/>
                  <a:gd name="connsiteX1" fmla="*/ 826 w 10000"/>
                  <a:gd name="connsiteY1" fmla="*/ 6631 h 10000"/>
                  <a:gd name="connsiteX2" fmla="*/ 0 w 10000"/>
                  <a:gd name="connsiteY2" fmla="*/ 6507 h 10000"/>
                  <a:gd name="connsiteX3" fmla="*/ 24 w 10000"/>
                  <a:gd name="connsiteY3" fmla="*/ 5172 h 10000"/>
                  <a:gd name="connsiteX4" fmla="*/ 690 w 10000"/>
                  <a:gd name="connsiteY4" fmla="*/ 3291 h 10000"/>
                  <a:gd name="connsiteX5" fmla="*/ 858 w 10000"/>
                  <a:gd name="connsiteY5" fmla="*/ 2016 h 10000"/>
                  <a:gd name="connsiteX6" fmla="*/ 2645 w 10000"/>
                  <a:gd name="connsiteY6" fmla="*/ 1160 h 10000"/>
                  <a:gd name="connsiteX7" fmla="*/ 4053 w 10000"/>
                  <a:gd name="connsiteY7" fmla="*/ 0 h 10000"/>
                  <a:gd name="connsiteX8" fmla="*/ 5514 w 10000"/>
                  <a:gd name="connsiteY8" fmla="*/ 4906 h 10000"/>
                  <a:gd name="connsiteX9" fmla="*/ 10000 w 10000"/>
                  <a:gd name="connsiteY9" fmla="*/ 9251 h 10000"/>
                  <a:gd name="connsiteX10" fmla="*/ 9520 w 10000"/>
                  <a:gd name="connsiteY10" fmla="*/ 9808 h 10000"/>
                  <a:gd name="connsiteX11" fmla="*/ 8118 w 10000"/>
                  <a:gd name="connsiteY11" fmla="*/ 9055 h 10000"/>
                  <a:gd name="connsiteX12" fmla="*/ 5996 w 10000"/>
                  <a:gd name="connsiteY12" fmla="*/ 6557 h 10000"/>
                  <a:gd name="connsiteX13" fmla="*/ 3958 w 10000"/>
                  <a:gd name="connsiteY13" fmla="*/ 6073 h 10000"/>
                  <a:gd name="connsiteX14" fmla="*/ 2982 w 10000"/>
                  <a:gd name="connsiteY14" fmla="*/ 6544 h 10000"/>
                  <a:gd name="connsiteX15" fmla="*/ 2568 w 10000"/>
                  <a:gd name="connsiteY15" fmla="*/ 5928 h 10000"/>
                  <a:gd name="connsiteX16" fmla="*/ 2141 w 10000"/>
                  <a:gd name="connsiteY16" fmla="*/ 5630 h 10000"/>
                  <a:gd name="connsiteX17" fmla="*/ 1657 w 10000"/>
                  <a:gd name="connsiteY17" fmla="*/ 6894 h 10000"/>
                  <a:gd name="connsiteX18" fmla="*/ 1156 w 10000"/>
                  <a:gd name="connsiteY18" fmla="*/ 6199 h 10000"/>
                  <a:gd name="connsiteX0" fmla="*/ 1157 w 10000"/>
                  <a:gd name="connsiteY0" fmla="*/ 6318 h 10000"/>
                  <a:gd name="connsiteX1" fmla="*/ 826 w 10000"/>
                  <a:gd name="connsiteY1" fmla="*/ 6631 h 10000"/>
                  <a:gd name="connsiteX2" fmla="*/ 0 w 10000"/>
                  <a:gd name="connsiteY2" fmla="*/ 6507 h 10000"/>
                  <a:gd name="connsiteX3" fmla="*/ 24 w 10000"/>
                  <a:gd name="connsiteY3" fmla="*/ 5172 h 10000"/>
                  <a:gd name="connsiteX4" fmla="*/ 690 w 10000"/>
                  <a:gd name="connsiteY4" fmla="*/ 3291 h 10000"/>
                  <a:gd name="connsiteX5" fmla="*/ 858 w 10000"/>
                  <a:gd name="connsiteY5" fmla="*/ 2016 h 10000"/>
                  <a:gd name="connsiteX6" fmla="*/ 2645 w 10000"/>
                  <a:gd name="connsiteY6" fmla="*/ 1160 h 10000"/>
                  <a:gd name="connsiteX7" fmla="*/ 4053 w 10000"/>
                  <a:gd name="connsiteY7" fmla="*/ 0 h 10000"/>
                  <a:gd name="connsiteX8" fmla="*/ 5514 w 10000"/>
                  <a:gd name="connsiteY8" fmla="*/ 4906 h 10000"/>
                  <a:gd name="connsiteX9" fmla="*/ 10000 w 10000"/>
                  <a:gd name="connsiteY9" fmla="*/ 9251 h 10000"/>
                  <a:gd name="connsiteX10" fmla="*/ 9520 w 10000"/>
                  <a:gd name="connsiteY10" fmla="*/ 9808 h 10000"/>
                  <a:gd name="connsiteX11" fmla="*/ 8118 w 10000"/>
                  <a:gd name="connsiteY11" fmla="*/ 9055 h 10000"/>
                  <a:gd name="connsiteX12" fmla="*/ 5996 w 10000"/>
                  <a:gd name="connsiteY12" fmla="*/ 6557 h 10000"/>
                  <a:gd name="connsiteX13" fmla="*/ 3958 w 10000"/>
                  <a:gd name="connsiteY13" fmla="*/ 6073 h 10000"/>
                  <a:gd name="connsiteX14" fmla="*/ 2982 w 10000"/>
                  <a:gd name="connsiteY14" fmla="*/ 6544 h 10000"/>
                  <a:gd name="connsiteX15" fmla="*/ 2568 w 10000"/>
                  <a:gd name="connsiteY15" fmla="*/ 5928 h 10000"/>
                  <a:gd name="connsiteX16" fmla="*/ 2141 w 10000"/>
                  <a:gd name="connsiteY16" fmla="*/ 5630 h 10000"/>
                  <a:gd name="connsiteX17" fmla="*/ 1657 w 10000"/>
                  <a:gd name="connsiteY17" fmla="*/ 6894 h 10000"/>
                  <a:gd name="connsiteX18" fmla="*/ 1156 w 10000"/>
                  <a:gd name="connsiteY18" fmla="*/ 6199 h 10000"/>
                  <a:gd name="connsiteX0" fmla="*/ 1157 w 10000"/>
                  <a:gd name="connsiteY0" fmla="*/ 6318 h 10000"/>
                  <a:gd name="connsiteX1" fmla="*/ 826 w 10000"/>
                  <a:gd name="connsiteY1" fmla="*/ 6631 h 10000"/>
                  <a:gd name="connsiteX2" fmla="*/ 0 w 10000"/>
                  <a:gd name="connsiteY2" fmla="*/ 6507 h 10000"/>
                  <a:gd name="connsiteX3" fmla="*/ 24 w 10000"/>
                  <a:gd name="connsiteY3" fmla="*/ 5172 h 10000"/>
                  <a:gd name="connsiteX4" fmla="*/ 690 w 10000"/>
                  <a:gd name="connsiteY4" fmla="*/ 3291 h 10000"/>
                  <a:gd name="connsiteX5" fmla="*/ 858 w 10000"/>
                  <a:gd name="connsiteY5" fmla="*/ 2016 h 10000"/>
                  <a:gd name="connsiteX6" fmla="*/ 2645 w 10000"/>
                  <a:gd name="connsiteY6" fmla="*/ 1160 h 10000"/>
                  <a:gd name="connsiteX7" fmla="*/ 4053 w 10000"/>
                  <a:gd name="connsiteY7" fmla="*/ 0 h 10000"/>
                  <a:gd name="connsiteX8" fmla="*/ 5514 w 10000"/>
                  <a:gd name="connsiteY8" fmla="*/ 4906 h 10000"/>
                  <a:gd name="connsiteX9" fmla="*/ 10000 w 10000"/>
                  <a:gd name="connsiteY9" fmla="*/ 9251 h 10000"/>
                  <a:gd name="connsiteX10" fmla="*/ 9520 w 10000"/>
                  <a:gd name="connsiteY10" fmla="*/ 9808 h 10000"/>
                  <a:gd name="connsiteX11" fmla="*/ 8118 w 10000"/>
                  <a:gd name="connsiteY11" fmla="*/ 9055 h 10000"/>
                  <a:gd name="connsiteX12" fmla="*/ 5996 w 10000"/>
                  <a:gd name="connsiteY12" fmla="*/ 6557 h 10000"/>
                  <a:gd name="connsiteX13" fmla="*/ 3958 w 10000"/>
                  <a:gd name="connsiteY13" fmla="*/ 6073 h 10000"/>
                  <a:gd name="connsiteX14" fmla="*/ 2982 w 10000"/>
                  <a:gd name="connsiteY14" fmla="*/ 6544 h 10000"/>
                  <a:gd name="connsiteX15" fmla="*/ 2568 w 10000"/>
                  <a:gd name="connsiteY15" fmla="*/ 5928 h 10000"/>
                  <a:gd name="connsiteX16" fmla="*/ 2141 w 10000"/>
                  <a:gd name="connsiteY16" fmla="*/ 5630 h 10000"/>
                  <a:gd name="connsiteX17" fmla="*/ 1657 w 10000"/>
                  <a:gd name="connsiteY17" fmla="*/ 6894 h 10000"/>
                  <a:gd name="connsiteX18" fmla="*/ 1156 w 10000"/>
                  <a:gd name="connsiteY18" fmla="*/ 6199 h 10000"/>
                  <a:gd name="connsiteX0" fmla="*/ 1157 w 10000"/>
                  <a:gd name="connsiteY0" fmla="*/ 6318 h 10000"/>
                  <a:gd name="connsiteX1" fmla="*/ 826 w 10000"/>
                  <a:gd name="connsiteY1" fmla="*/ 6631 h 10000"/>
                  <a:gd name="connsiteX2" fmla="*/ 0 w 10000"/>
                  <a:gd name="connsiteY2" fmla="*/ 6507 h 10000"/>
                  <a:gd name="connsiteX3" fmla="*/ 24 w 10000"/>
                  <a:gd name="connsiteY3" fmla="*/ 5172 h 10000"/>
                  <a:gd name="connsiteX4" fmla="*/ 690 w 10000"/>
                  <a:gd name="connsiteY4" fmla="*/ 3291 h 10000"/>
                  <a:gd name="connsiteX5" fmla="*/ 858 w 10000"/>
                  <a:gd name="connsiteY5" fmla="*/ 2016 h 10000"/>
                  <a:gd name="connsiteX6" fmla="*/ 2645 w 10000"/>
                  <a:gd name="connsiteY6" fmla="*/ 1160 h 10000"/>
                  <a:gd name="connsiteX7" fmla="*/ 4053 w 10000"/>
                  <a:gd name="connsiteY7" fmla="*/ 0 h 10000"/>
                  <a:gd name="connsiteX8" fmla="*/ 5514 w 10000"/>
                  <a:gd name="connsiteY8" fmla="*/ 4906 h 10000"/>
                  <a:gd name="connsiteX9" fmla="*/ 10000 w 10000"/>
                  <a:gd name="connsiteY9" fmla="*/ 9251 h 10000"/>
                  <a:gd name="connsiteX10" fmla="*/ 9520 w 10000"/>
                  <a:gd name="connsiteY10" fmla="*/ 9808 h 10000"/>
                  <a:gd name="connsiteX11" fmla="*/ 8118 w 10000"/>
                  <a:gd name="connsiteY11" fmla="*/ 9055 h 10000"/>
                  <a:gd name="connsiteX12" fmla="*/ 5996 w 10000"/>
                  <a:gd name="connsiteY12" fmla="*/ 6557 h 10000"/>
                  <a:gd name="connsiteX13" fmla="*/ 3958 w 10000"/>
                  <a:gd name="connsiteY13" fmla="*/ 6073 h 10000"/>
                  <a:gd name="connsiteX14" fmla="*/ 2982 w 10000"/>
                  <a:gd name="connsiteY14" fmla="*/ 6544 h 10000"/>
                  <a:gd name="connsiteX15" fmla="*/ 2568 w 10000"/>
                  <a:gd name="connsiteY15" fmla="*/ 5928 h 10000"/>
                  <a:gd name="connsiteX16" fmla="*/ 2141 w 10000"/>
                  <a:gd name="connsiteY16" fmla="*/ 5630 h 10000"/>
                  <a:gd name="connsiteX17" fmla="*/ 1657 w 10000"/>
                  <a:gd name="connsiteY17" fmla="*/ 6894 h 10000"/>
                  <a:gd name="connsiteX18" fmla="*/ 1156 w 10000"/>
                  <a:gd name="connsiteY18" fmla="*/ 6199 h 10000"/>
                  <a:gd name="connsiteX0" fmla="*/ 1157 w 10000"/>
                  <a:gd name="connsiteY0" fmla="*/ 6318 h 10000"/>
                  <a:gd name="connsiteX1" fmla="*/ 826 w 10000"/>
                  <a:gd name="connsiteY1" fmla="*/ 6631 h 10000"/>
                  <a:gd name="connsiteX2" fmla="*/ 0 w 10000"/>
                  <a:gd name="connsiteY2" fmla="*/ 6507 h 10000"/>
                  <a:gd name="connsiteX3" fmla="*/ 24 w 10000"/>
                  <a:gd name="connsiteY3" fmla="*/ 5172 h 10000"/>
                  <a:gd name="connsiteX4" fmla="*/ 690 w 10000"/>
                  <a:gd name="connsiteY4" fmla="*/ 3291 h 10000"/>
                  <a:gd name="connsiteX5" fmla="*/ 858 w 10000"/>
                  <a:gd name="connsiteY5" fmla="*/ 2016 h 10000"/>
                  <a:gd name="connsiteX6" fmla="*/ 1804 w 10000"/>
                  <a:gd name="connsiteY6" fmla="*/ 1501 h 10000"/>
                  <a:gd name="connsiteX7" fmla="*/ 2645 w 10000"/>
                  <a:gd name="connsiteY7" fmla="*/ 1160 h 10000"/>
                  <a:gd name="connsiteX8" fmla="*/ 4053 w 10000"/>
                  <a:gd name="connsiteY8" fmla="*/ 0 h 10000"/>
                  <a:gd name="connsiteX9" fmla="*/ 5514 w 10000"/>
                  <a:gd name="connsiteY9" fmla="*/ 4906 h 10000"/>
                  <a:gd name="connsiteX10" fmla="*/ 10000 w 10000"/>
                  <a:gd name="connsiteY10" fmla="*/ 9251 h 10000"/>
                  <a:gd name="connsiteX11" fmla="*/ 9520 w 10000"/>
                  <a:gd name="connsiteY11" fmla="*/ 9808 h 10000"/>
                  <a:gd name="connsiteX12" fmla="*/ 8118 w 10000"/>
                  <a:gd name="connsiteY12" fmla="*/ 9055 h 10000"/>
                  <a:gd name="connsiteX13" fmla="*/ 5996 w 10000"/>
                  <a:gd name="connsiteY13" fmla="*/ 6557 h 10000"/>
                  <a:gd name="connsiteX14" fmla="*/ 3958 w 10000"/>
                  <a:gd name="connsiteY14" fmla="*/ 6073 h 10000"/>
                  <a:gd name="connsiteX15" fmla="*/ 2982 w 10000"/>
                  <a:gd name="connsiteY15" fmla="*/ 6544 h 10000"/>
                  <a:gd name="connsiteX16" fmla="*/ 2568 w 10000"/>
                  <a:gd name="connsiteY16" fmla="*/ 5928 h 10000"/>
                  <a:gd name="connsiteX17" fmla="*/ 2141 w 10000"/>
                  <a:gd name="connsiteY17" fmla="*/ 5630 h 10000"/>
                  <a:gd name="connsiteX18" fmla="*/ 1657 w 10000"/>
                  <a:gd name="connsiteY18" fmla="*/ 6894 h 10000"/>
                  <a:gd name="connsiteX19" fmla="*/ 1156 w 10000"/>
                  <a:gd name="connsiteY19" fmla="*/ 6199 h 10000"/>
                  <a:gd name="connsiteX0" fmla="*/ 1157 w 10000"/>
                  <a:gd name="connsiteY0" fmla="*/ 6318 h 10000"/>
                  <a:gd name="connsiteX1" fmla="*/ 826 w 10000"/>
                  <a:gd name="connsiteY1" fmla="*/ 6631 h 10000"/>
                  <a:gd name="connsiteX2" fmla="*/ 0 w 10000"/>
                  <a:gd name="connsiteY2" fmla="*/ 6507 h 10000"/>
                  <a:gd name="connsiteX3" fmla="*/ 24 w 10000"/>
                  <a:gd name="connsiteY3" fmla="*/ 5172 h 10000"/>
                  <a:gd name="connsiteX4" fmla="*/ 690 w 10000"/>
                  <a:gd name="connsiteY4" fmla="*/ 3291 h 10000"/>
                  <a:gd name="connsiteX5" fmla="*/ 858 w 10000"/>
                  <a:gd name="connsiteY5" fmla="*/ 2016 h 10000"/>
                  <a:gd name="connsiteX6" fmla="*/ 1804 w 10000"/>
                  <a:gd name="connsiteY6" fmla="*/ 1501 h 10000"/>
                  <a:gd name="connsiteX7" fmla="*/ 2645 w 10000"/>
                  <a:gd name="connsiteY7" fmla="*/ 1160 h 10000"/>
                  <a:gd name="connsiteX8" fmla="*/ 4053 w 10000"/>
                  <a:gd name="connsiteY8" fmla="*/ 0 h 10000"/>
                  <a:gd name="connsiteX9" fmla="*/ 5514 w 10000"/>
                  <a:gd name="connsiteY9" fmla="*/ 4906 h 10000"/>
                  <a:gd name="connsiteX10" fmla="*/ 10000 w 10000"/>
                  <a:gd name="connsiteY10" fmla="*/ 9251 h 10000"/>
                  <a:gd name="connsiteX11" fmla="*/ 9520 w 10000"/>
                  <a:gd name="connsiteY11" fmla="*/ 9808 h 10000"/>
                  <a:gd name="connsiteX12" fmla="*/ 8118 w 10000"/>
                  <a:gd name="connsiteY12" fmla="*/ 9055 h 10000"/>
                  <a:gd name="connsiteX13" fmla="*/ 5996 w 10000"/>
                  <a:gd name="connsiteY13" fmla="*/ 6557 h 10000"/>
                  <a:gd name="connsiteX14" fmla="*/ 3958 w 10000"/>
                  <a:gd name="connsiteY14" fmla="*/ 6073 h 10000"/>
                  <a:gd name="connsiteX15" fmla="*/ 2982 w 10000"/>
                  <a:gd name="connsiteY15" fmla="*/ 6544 h 10000"/>
                  <a:gd name="connsiteX16" fmla="*/ 2568 w 10000"/>
                  <a:gd name="connsiteY16" fmla="*/ 5928 h 10000"/>
                  <a:gd name="connsiteX17" fmla="*/ 2141 w 10000"/>
                  <a:gd name="connsiteY17" fmla="*/ 5630 h 10000"/>
                  <a:gd name="connsiteX18" fmla="*/ 1657 w 10000"/>
                  <a:gd name="connsiteY18" fmla="*/ 6894 h 10000"/>
                  <a:gd name="connsiteX19" fmla="*/ 1156 w 10000"/>
                  <a:gd name="connsiteY19" fmla="*/ 6199 h 10000"/>
                  <a:gd name="connsiteX0" fmla="*/ 1157 w 10000"/>
                  <a:gd name="connsiteY0" fmla="*/ 6318 h 10000"/>
                  <a:gd name="connsiteX1" fmla="*/ 826 w 10000"/>
                  <a:gd name="connsiteY1" fmla="*/ 6631 h 10000"/>
                  <a:gd name="connsiteX2" fmla="*/ 0 w 10000"/>
                  <a:gd name="connsiteY2" fmla="*/ 6507 h 10000"/>
                  <a:gd name="connsiteX3" fmla="*/ 24 w 10000"/>
                  <a:gd name="connsiteY3" fmla="*/ 5172 h 10000"/>
                  <a:gd name="connsiteX4" fmla="*/ 690 w 10000"/>
                  <a:gd name="connsiteY4" fmla="*/ 3291 h 10000"/>
                  <a:gd name="connsiteX5" fmla="*/ 858 w 10000"/>
                  <a:gd name="connsiteY5" fmla="*/ 2016 h 10000"/>
                  <a:gd name="connsiteX6" fmla="*/ 1911 w 10000"/>
                  <a:gd name="connsiteY6" fmla="*/ 1349 h 10000"/>
                  <a:gd name="connsiteX7" fmla="*/ 2645 w 10000"/>
                  <a:gd name="connsiteY7" fmla="*/ 1160 h 10000"/>
                  <a:gd name="connsiteX8" fmla="*/ 4053 w 10000"/>
                  <a:gd name="connsiteY8" fmla="*/ 0 h 10000"/>
                  <a:gd name="connsiteX9" fmla="*/ 5514 w 10000"/>
                  <a:gd name="connsiteY9" fmla="*/ 4906 h 10000"/>
                  <a:gd name="connsiteX10" fmla="*/ 10000 w 10000"/>
                  <a:gd name="connsiteY10" fmla="*/ 9251 h 10000"/>
                  <a:gd name="connsiteX11" fmla="*/ 9520 w 10000"/>
                  <a:gd name="connsiteY11" fmla="*/ 9808 h 10000"/>
                  <a:gd name="connsiteX12" fmla="*/ 8118 w 10000"/>
                  <a:gd name="connsiteY12" fmla="*/ 9055 h 10000"/>
                  <a:gd name="connsiteX13" fmla="*/ 5996 w 10000"/>
                  <a:gd name="connsiteY13" fmla="*/ 6557 h 10000"/>
                  <a:gd name="connsiteX14" fmla="*/ 3958 w 10000"/>
                  <a:gd name="connsiteY14" fmla="*/ 6073 h 10000"/>
                  <a:gd name="connsiteX15" fmla="*/ 2982 w 10000"/>
                  <a:gd name="connsiteY15" fmla="*/ 6544 h 10000"/>
                  <a:gd name="connsiteX16" fmla="*/ 2568 w 10000"/>
                  <a:gd name="connsiteY16" fmla="*/ 5928 h 10000"/>
                  <a:gd name="connsiteX17" fmla="*/ 2141 w 10000"/>
                  <a:gd name="connsiteY17" fmla="*/ 5630 h 10000"/>
                  <a:gd name="connsiteX18" fmla="*/ 1657 w 10000"/>
                  <a:gd name="connsiteY18" fmla="*/ 6894 h 10000"/>
                  <a:gd name="connsiteX19" fmla="*/ 1156 w 10000"/>
                  <a:gd name="connsiteY19" fmla="*/ 6199 h 10000"/>
                  <a:gd name="connsiteX0" fmla="*/ 1157 w 10000"/>
                  <a:gd name="connsiteY0" fmla="*/ 6318 h 10000"/>
                  <a:gd name="connsiteX1" fmla="*/ 826 w 10000"/>
                  <a:gd name="connsiteY1" fmla="*/ 6631 h 10000"/>
                  <a:gd name="connsiteX2" fmla="*/ 0 w 10000"/>
                  <a:gd name="connsiteY2" fmla="*/ 6507 h 10000"/>
                  <a:gd name="connsiteX3" fmla="*/ 24 w 10000"/>
                  <a:gd name="connsiteY3" fmla="*/ 5172 h 10000"/>
                  <a:gd name="connsiteX4" fmla="*/ 690 w 10000"/>
                  <a:gd name="connsiteY4" fmla="*/ 3291 h 10000"/>
                  <a:gd name="connsiteX5" fmla="*/ 858 w 10000"/>
                  <a:gd name="connsiteY5" fmla="*/ 2016 h 10000"/>
                  <a:gd name="connsiteX6" fmla="*/ 1911 w 10000"/>
                  <a:gd name="connsiteY6" fmla="*/ 1349 h 10000"/>
                  <a:gd name="connsiteX7" fmla="*/ 2645 w 10000"/>
                  <a:gd name="connsiteY7" fmla="*/ 1160 h 10000"/>
                  <a:gd name="connsiteX8" fmla="*/ 4053 w 10000"/>
                  <a:gd name="connsiteY8" fmla="*/ 0 h 10000"/>
                  <a:gd name="connsiteX9" fmla="*/ 5514 w 10000"/>
                  <a:gd name="connsiteY9" fmla="*/ 4906 h 10000"/>
                  <a:gd name="connsiteX10" fmla="*/ 10000 w 10000"/>
                  <a:gd name="connsiteY10" fmla="*/ 9251 h 10000"/>
                  <a:gd name="connsiteX11" fmla="*/ 9520 w 10000"/>
                  <a:gd name="connsiteY11" fmla="*/ 9808 h 10000"/>
                  <a:gd name="connsiteX12" fmla="*/ 8118 w 10000"/>
                  <a:gd name="connsiteY12" fmla="*/ 9055 h 10000"/>
                  <a:gd name="connsiteX13" fmla="*/ 5996 w 10000"/>
                  <a:gd name="connsiteY13" fmla="*/ 6557 h 10000"/>
                  <a:gd name="connsiteX14" fmla="*/ 3958 w 10000"/>
                  <a:gd name="connsiteY14" fmla="*/ 6073 h 10000"/>
                  <a:gd name="connsiteX15" fmla="*/ 2982 w 10000"/>
                  <a:gd name="connsiteY15" fmla="*/ 6544 h 10000"/>
                  <a:gd name="connsiteX16" fmla="*/ 2568 w 10000"/>
                  <a:gd name="connsiteY16" fmla="*/ 5928 h 10000"/>
                  <a:gd name="connsiteX17" fmla="*/ 2141 w 10000"/>
                  <a:gd name="connsiteY17" fmla="*/ 5630 h 10000"/>
                  <a:gd name="connsiteX18" fmla="*/ 1657 w 10000"/>
                  <a:gd name="connsiteY18" fmla="*/ 6894 h 10000"/>
                  <a:gd name="connsiteX19" fmla="*/ 1156 w 10000"/>
                  <a:gd name="connsiteY19" fmla="*/ 6199 h 10000"/>
                  <a:gd name="connsiteX0" fmla="*/ 1157 w 10000"/>
                  <a:gd name="connsiteY0" fmla="*/ 6318 h 10074"/>
                  <a:gd name="connsiteX1" fmla="*/ 826 w 10000"/>
                  <a:gd name="connsiteY1" fmla="*/ 6631 h 10074"/>
                  <a:gd name="connsiteX2" fmla="*/ 0 w 10000"/>
                  <a:gd name="connsiteY2" fmla="*/ 6507 h 10074"/>
                  <a:gd name="connsiteX3" fmla="*/ 24 w 10000"/>
                  <a:gd name="connsiteY3" fmla="*/ 5172 h 10074"/>
                  <a:gd name="connsiteX4" fmla="*/ 690 w 10000"/>
                  <a:gd name="connsiteY4" fmla="*/ 3291 h 10074"/>
                  <a:gd name="connsiteX5" fmla="*/ 858 w 10000"/>
                  <a:gd name="connsiteY5" fmla="*/ 2016 h 10074"/>
                  <a:gd name="connsiteX6" fmla="*/ 1911 w 10000"/>
                  <a:gd name="connsiteY6" fmla="*/ 1349 h 10074"/>
                  <a:gd name="connsiteX7" fmla="*/ 2645 w 10000"/>
                  <a:gd name="connsiteY7" fmla="*/ 1160 h 10074"/>
                  <a:gd name="connsiteX8" fmla="*/ 4053 w 10000"/>
                  <a:gd name="connsiteY8" fmla="*/ 0 h 10074"/>
                  <a:gd name="connsiteX9" fmla="*/ 5514 w 10000"/>
                  <a:gd name="connsiteY9" fmla="*/ 4906 h 10074"/>
                  <a:gd name="connsiteX10" fmla="*/ 10000 w 10000"/>
                  <a:gd name="connsiteY10" fmla="*/ 9251 h 10074"/>
                  <a:gd name="connsiteX11" fmla="*/ 9520 w 10000"/>
                  <a:gd name="connsiteY11" fmla="*/ 9808 h 10074"/>
                  <a:gd name="connsiteX12" fmla="*/ 8118 w 10000"/>
                  <a:gd name="connsiteY12" fmla="*/ 9055 h 10074"/>
                  <a:gd name="connsiteX13" fmla="*/ 5996 w 10000"/>
                  <a:gd name="connsiteY13" fmla="*/ 6557 h 10074"/>
                  <a:gd name="connsiteX14" fmla="*/ 3958 w 10000"/>
                  <a:gd name="connsiteY14" fmla="*/ 6073 h 10074"/>
                  <a:gd name="connsiteX15" fmla="*/ 2982 w 10000"/>
                  <a:gd name="connsiteY15" fmla="*/ 6544 h 10074"/>
                  <a:gd name="connsiteX16" fmla="*/ 2568 w 10000"/>
                  <a:gd name="connsiteY16" fmla="*/ 5928 h 10074"/>
                  <a:gd name="connsiteX17" fmla="*/ 2141 w 10000"/>
                  <a:gd name="connsiteY17" fmla="*/ 5630 h 10074"/>
                  <a:gd name="connsiteX18" fmla="*/ 1657 w 10000"/>
                  <a:gd name="connsiteY18" fmla="*/ 6894 h 10074"/>
                  <a:gd name="connsiteX19" fmla="*/ 1156 w 10000"/>
                  <a:gd name="connsiteY19" fmla="*/ 6199 h 10074"/>
                  <a:gd name="connsiteX0" fmla="*/ 1157 w 10000"/>
                  <a:gd name="connsiteY0" fmla="*/ 6318 h 10074"/>
                  <a:gd name="connsiteX1" fmla="*/ 826 w 10000"/>
                  <a:gd name="connsiteY1" fmla="*/ 6631 h 10074"/>
                  <a:gd name="connsiteX2" fmla="*/ 0 w 10000"/>
                  <a:gd name="connsiteY2" fmla="*/ 6507 h 10074"/>
                  <a:gd name="connsiteX3" fmla="*/ 24 w 10000"/>
                  <a:gd name="connsiteY3" fmla="*/ 5172 h 10074"/>
                  <a:gd name="connsiteX4" fmla="*/ 690 w 10000"/>
                  <a:gd name="connsiteY4" fmla="*/ 3291 h 10074"/>
                  <a:gd name="connsiteX5" fmla="*/ 858 w 10000"/>
                  <a:gd name="connsiteY5" fmla="*/ 2016 h 10074"/>
                  <a:gd name="connsiteX6" fmla="*/ 1911 w 10000"/>
                  <a:gd name="connsiteY6" fmla="*/ 1349 h 10074"/>
                  <a:gd name="connsiteX7" fmla="*/ 2645 w 10000"/>
                  <a:gd name="connsiteY7" fmla="*/ 1160 h 10074"/>
                  <a:gd name="connsiteX8" fmla="*/ 4053 w 10000"/>
                  <a:gd name="connsiteY8" fmla="*/ 0 h 10074"/>
                  <a:gd name="connsiteX9" fmla="*/ 5514 w 10000"/>
                  <a:gd name="connsiteY9" fmla="*/ 4906 h 10074"/>
                  <a:gd name="connsiteX10" fmla="*/ 10000 w 10000"/>
                  <a:gd name="connsiteY10" fmla="*/ 9251 h 10074"/>
                  <a:gd name="connsiteX11" fmla="*/ 9520 w 10000"/>
                  <a:gd name="connsiteY11" fmla="*/ 9808 h 10074"/>
                  <a:gd name="connsiteX12" fmla="*/ 8118 w 10000"/>
                  <a:gd name="connsiteY12" fmla="*/ 9055 h 10074"/>
                  <a:gd name="connsiteX13" fmla="*/ 5996 w 10000"/>
                  <a:gd name="connsiteY13" fmla="*/ 6557 h 10074"/>
                  <a:gd name="connsiteX14" fmla="*/ 3958 w 10000"/>
                  <a:gd name="connsiteY14" fmla="*/ 6073 h 10074"/>
                  <a:gd name="connsiteX15" fmla="*/ 2982 w 10000"/>
                  <a:gd name="connsiteY15" fmla="*/ 6544 h 10074"/>
                  <a:gd name="connsiteX16" fmla="*/ 2568 w 10000"/>
                  <a:gd name="connsiteY16" fmla="*/ 5928 h 10074"/>
                  <a:gd name="connsiteX17" fmla="*/ 2141 w 10000"/>
                  <a:gd name="connsiteY17" fmla="*/ 5630 h 10074"/>
                  <a:gd name="connsiteX18" fmla="*/ 1657 w 10000"/>
                  <a:gd name="connsiteY18" fmla="*/ 6894 h 10074"/>
                  <a:gd name="connsiteX19" fmla="*/ 1156 w 10000"/>
                  <a:gd name="connsiteY19" fmla="*/ 6199 h 10074"/>
                  <a:gd name="connsiteX0" fmla="*/ 1157 w 10000"/>
                  <a:gd name="connsiteY0" fmla="*/ 6318 h 10049"/>
                  <a:gd name="connsiteX1" fmla="*/ 826 w 10000"/>
                  <a:gd name="connsiteY1" fmla="*/ 6631 h 10049"/>
                  <a:gd name="connsiteX2" fmla="*/ 0 w 10000"/>
                  <a:gd name="connsiteY2" fmla="*/ 6507 h 10049"/>
                  <a:gd name="connsiteX3" fmla="*/ 24 w 10000"/>
                  <a:gd name="connsiteY3" fmla="*/ 5172 h 10049"/>
                  <a:gd name="connsiteX4" fmla="*/ 690 w 10000"/>
                  <a:gd name="connsiteY4" fmla="*/ 3291 h 10049"/>
                  <a:gd name="connsiteX5" fmla="*/ 858 w 10000"/>
                  <a:gd name="connsiteY5" fmla="*/ 2016 h 10049"/>
                  <a:gd name="connsiteX6" fmla="*/ 1911 w 10000"/>
                  <a:gd name="connsiteY6" fmla="*/ 1349 h 10049"/>
                  <a:gd name="connsiteX7" fmla="*/ 2645 w 10000"/>
                  <a:gd name="connsiteY7" fmla="*/ 1160 h 10049"/>
                  <a:gd name="connsiteX8" fmla="*/ 4053 w 10000"/>
                  <a:gd name="connsiteY8" fmla="*/ 0 h 10049"/>
                  <a:gd name="connsiteX9" fmla="*/ 5514 w 10000"/>
                  <a:gd name="connsiteY9" fmla="*/ 4906 h 10049"/>
                  <a:gd name="connsiteX10" fmla="*/ 10000 w 10000"/>
                  <a:gd name="connsiteY10" fmla="*/ 9251 h 10049"/>
                  <a:gd name="connsiteX11" fmla="*/ 9520 w 10000"/>
                  <a:gd name="connsiteY11" fmla="*/ 9808 h 10049"/>
                  <a:gd name="connsiteX12" fmla="*/ 8331 w 10000"/>
                  <a:gd name="connsiteY12" fmla="*/ 8827 h 10049"/>
                  <a:gd name="connsiteX13" fmla="*/ 5996 w 10000"/>
                  <a:gd name="connsiteY13" fmla="*/ 6557 h 10049"/>
                  <a:gd name="connsiteX14" fmla="*/ 3958 w 10000"/>
                  <a:gd name="connsiteY14" fmla="*/ 6073 h 10049"/>
                  <a:gd name="connsiteX15" fmla="*/ 2982 w 10000"/>
                  <a:gd name="connsiteY15" fmla="*/ 6544 h 10049"/>
                  <a:gd name="connsiteX16" fmla="*/ 2568 w 10000"/>
                  <a:gd name="connsiteY16" fmla="*/ 5928 h 10049"/>
                  <a:gd name="connsiteX17" fmla="*/ 2141 w 10000"/>
                  <a:gd name="connsiteY17" fmla="*/ 5630 h 10049"/>
                  <a:gd name="connsiteX18" fmla="*/ 1657 w 10000"/>
                  <a:gd name="connsiteY18" fmla="*/ 6894 h 10049"/>
                  <a:gd name="connsiteX19" fmla="*/ 1156 w 10000"/>
                  <a:gd name="connsiteY19" fmla="*/ 6199 h 10049"/>
                  <a:gd name="connsiteX0" fmla="*/ 1157 w 10000"/>
                  <a:gd name="connsiteY0" fmla="*/ 6318 h 10049"/>
                  <a:gd name="connsiteX1" fmla="*/ 826 w 10000"/>
                  <a:gd name="connsiteY1" fmla="*/ 6631 h 10049"/>
                  <a:gd name="connsiteX2" fmla="*/ 0 w 10000"/>
                  <a:gd name="connsiteY2" fmla="*/ 6507 h 10049"/>
                  <a:gd name="connsiteX3" fmla="*/ 24 w 10000"/>
                  <a:gd name="connsiteY3" fmla="*/ 5172 h 10049"/>
                  <a:gd name="connsiteX4" fmla="*/ 690 w 10000"/>
                  <a:gd name="connsiteY4" fmla="*/ 3291 h 10049"/>
                  <a:gd name="connsiteX5" fmla="*/ 858 w 10000"/>
                  <a:gd name="connsiteY5" fmla="*/ 2016 h 10049"/>
                  <a:gd name="connsiteX6" fmla="*/ 1911 w 10000"/>
                  <a:gd name="connsiteY6" fmla="*/ 1349 h 10049"/>
                  <a:gd name="connsiteX7" fmla="*/ 2645 w 10000"/>
                  <a:gd name="connsiteY7" fmla="*/ 1160 h 10049"/>
                  <a:gd name="connsiteX8" fmla="*/ 4053 w 10000"/>
                  <a:gd name="connsiteY8" fmla="*/ 0 h 10049"/>
                  <a:gd name="connsiteX9" fmla="*/ 5514 w 10000"/>
                  <a:gd name="connsiteY9" fmla="*/ 4906 h 10049"/>
                  <a:gd name="connsiteX10" fmla="*/ 10000 w 10000"/>
                  <a:gd name="connsiteY10" fmla="*/ 9251 h 10049"/>
                  <a:gd name="connsiteX11" fmla="*/ 9520 w 10000"/>
                  <a:gd name="connsiteY11" fmla="*/ 9808 h 10049"/>
                  <a:gd name="connsiteX12" fmla="*/ 8331 w 10000"/>
                  <a:gd name="connsiteY12" fmla="*/ 8827 h 10049"/>
                  <a:gd name="connsiteX13" fmla="*/ 5996 w 10000"/>
                  <a:gd name="connsiteY13" fmla="*/ 6557 h 10049"/>
                  <a:gd name="connsiteX14" fmla="*/ 3958 w 10000"/>
                  <a:gd name="connsiteY14" fmla="*/ 6073 h 10049"/>
                  <a:gd name="connsiteX15" fmla="*/ 2982 w 10000"/>
                  <a:gd name="connsiteY15" fmla="*/ 6544 h 10049"/>
                  <a:gd name="connsiteX16" fmla="*/ 2568 w 10000"/>
                  <a:gd name="connsiteY16" fmla="*/ 5928 h 10049"/>
                  <a:gd name="connsiteX17" fmla="*/ 2141 w 10000"/>
                  <a:gd name="connsiteY17" fmla="*/ 5630 h 10049"/>
                  <a:gd name="connsiteX18" fmla="*/ 1657 w 10000"/>
                  <a:gd name="connsiteY18" fmla="*/ 6894 h 10049"/>
                  <a:gd name="connsiteX19" fmla="*/ 1156 w 10000"/>
                  <a:gd name="connsiteY19" fmla="*/ 6199 h 10049"/>
                  <a:gd name="connsiteX0" fmla="*/ 1157 w 10000"/>
                  <a:gd name="connsiteY0" fmla="*/ 6318 h 10049"/>
                  <a:gd name="connsiteX1" fmla="*/ 826 w 10000"/>
                  <a:gd name="connsiteY1" fmla="*/ 6631 h 10049"/>
                  <a:gd name="connsiteX2" fmla="*/ 0 w 10000"/>
                  <a:gd name="connsiteY2" fmla="*/ 6507 h 10049"/>
                  <a:gd name="connsiteX3" fmla="*/ 24 w 10000"/>
                  <a:gd name="connsiteY3" fmla="*/ 5172 h 10049"/>
                  <a:gd name="connsiteX4" fmla="*/ 690 w 10000"/>
                  <a:gd name="connsiteY4" fmla="*/ 3291 h 10049"/>
                  <a:gd name="connsiteX5" fmla="*/ 858 w 10000"/>
                  <a:gd name="connsiteY5" fmla="*/ 2016 h 10049"/>
                  <a:gd name="connsiteX6" fmla="*/ 1911 w 10000"/>
                  <a:gd name="connsiteY6" fmla="*/ 1349 h 10049"/>
                  <a:gd name="connsiteX7" fmla="*/ 2645 w 10000"/>
                  <a:gd name="connsiteY7" fmla="*/ 1160 h 10049"/>
                  <a:gd name="connsiteX8" fmla="*/ 4053 w 10000"/>
                  <a:gd name="connsiteY8" fmla="*/ 0 h 10049"/>
                  <a:gd name="connsiteX9" fmla="*/ 5514 w 10000"/>
                  <a:gd name="connsiteY9" fmla="*/ 4906 h 10049"/>
                  <a:gd name="connsiteX10" fmla="*/ 10000 w 10000"/>
                  <a:gd name="connsiteY10" fmla="*/ 9251 h 10049"/>
                  <a:gd name="connsiteX11" fmla="*/ 9520 w 10000"/>
                  <a:gd name="connsiteY11" fmla="*/ 9808 h 10049"/>
                  <a:gd name="connsiteX12" fmla="*/ 8331 w 10000"/>
                  <a:gd name="connsiteY12" fmla="*/ 8827 h 10049"/>
                  <a:gd name="connsiteX13" fmla="*/ 5996 w 10000"/>
                  <a:gd name="connsiteY13" fmla="*/ 6557 h 10049"/>
                  <a:gd name="connsiteX14" fmla="*/ 3958 w 10000"/>
                  <a:gd name="connsiteY14" fmla="*/ 6073 h 10049"/>
                  <a:gd name="connsiteX15" fmla="*/ 2982 w 10000"/>
                  <a:gd name="connsiteY15" fmla="*/ 6544 h 10049"/>
                  <a:gd name="connsiteX16" fmla="*/ 2568 w 10000"/>
                  <a:gd name="connsiteY16" fmla="*/ 5928 h 10049"/>
                  <a:gd name="connsiteX17" fmla="*/ 2141 w 10000"/>
                  <a:gd name="connsiteY17" fmla="*/ 5630 h 10049"/>
                  <a:gd name="connsiteX18" fmla="*/ 1657 w 10000"/>
                  <a:gd name="connsiteY18" fmla="*/ 6894 h 10049"/>
                  <a:gd name="connsiteX19" fmla="*/ 1156 w 10000"/>
                  <a:gd name="connsiteY19" fmla="*/ 6199 h 10049"/>
                  <a:gd name="connsiteX0" fmla="*/ 1157 w 10000"/>
                  <a:gd name="connsiteY0" fmla="*/ 6318 h 10049"/>
                  <a:gd name="connsiteX1" fmla="*/ 826 w 10000"/>
                  <a:gd name="connsiteY1" fmla="*/ 6631 h 10049"/>
                  <a:gd name="connsiteX2" fmla="*/ 0 w 10000"/>
                  <a:gd name="connsiteY2" fmla="*/ 6507 h 10049"/>
                  <a:gd name="connsiteX3" fmla="*/ 24 w 10000"/>
                  <a:gd name="connsiteY3" fmla="*/ 5172 h 10049"/>
                  <a:gd name="connsiteX4" fmla="*/ 690 w 10000"/>
                  <a:gd name="connsiteY4" fmla="*/ 3291 h 10049"/>
                  <a:gd name="connsiteX5" fmla="*/ 858 w 10000"/>
                  <a:gd name="connsiteY5" fmla="*/ 2016 h 10049"/>
                  <a:gd name="connsiteX6" fmla="*/ 1911 w 10000"/>
                  <a:gd name="connsiteY6" fmla="*/ 1349 h 10049"/>
                  <a:gd name="connsiteX7" fmla="*/ 2645 w 10000"/>
                  <a:gd name="connsiteY7" fmla="*/ 1160 h 10049"/>
                  <a:gd name="connsiteX8" fmla="*/ 4053 w 10000"/>
                  <a:gd name="connsiteY8" fmla="*/ 0 h 10049"/>
                  <a:gd name="connsiteX9" fmla="*/ 5514 w 10000"/>
                  <a:gd name="connsiteY9" fmla="*/ 4906 h 10049"/>
                  <a:gd name="connsiteX10" fmla="*/ 10000 w 10000"/>
                  <a:gd name="connsiteY10" fmla="*/ 9251 h 10049"/>
                  <a:gd name="connsiteX11" fmla="*/ 9520 w 10000"/>
                  <a:gd name="connsiteY11" fmla="*/ 9808 h 10049"/>
                  <a:gd name="connsiteX12" fmla="*/ 8331 w 10000"/>
                  <a:gd name="connsiteY12" fmla="*/ 8827 h 10049"/>
                  <a:gd name="connsiteX13" fmla="*/ 5996 w 10000"/>
                  <a:gd name="connsiteY13" fmla="*/ 6557 h 10049"/>
                  <a:gd name="connsiteX14" fmla="*/ 3958 w 10000"/>
                  <a:gd name="connsiteY14" fmla="*/ 6073 h 10049"/>
                  <a:gd name="connsiteX15" fmla="*/ 3034 w 10000"/>
                  <a:gd name="connsiteY15" fmla="*/ 6425 h 10049"/>
                  <a:gd name="connsiteX16" fmla="*/ 2568 w 10000"/>
                  <a:gd name="connsiteY16" fmla="*/ 5928 h 10049"/>
                  <a:gd name="connsiteX17" fmla="*/ 2141 w 10000"/>
                  <a:gd name="connsiteY17" fmla="*/ 5630 h 10049"/>
                  <a:gd name="connsiteX18" fmla="*/ 1657 w 10000"/>
                  <a:gd name="connsiteY18" fmla="*/ 6894 h 10049"/>
                  <a:gd name="connsiteX19" fmla="*/ 1156 w 10000"/>
                  <a:gd name="connsiteY19" fmla="*/ 6199 h 10049"/>
                  <a:gd name="connsiteX0" fmla="*/ 1157 w 10000"/>
                  <a:gd name="connsiteY0" fmla="*/ 6318 h 10049"/>
                  <a:gd name="connsiteX1" fmla="*/ 826 w 10000"/>
                  <a:gd name="connsiteY1" fmla="*/ 6631 h 10049"/>
                  <a:gd name="connsiteX2" fmla="*/ 0 w 10000"/>
                  <a:gd name="connsiteY2" fmla="*/ 6507 h 10049"/>
                  <a:gd name="connsiteX3" fmla="*/ 24 w 10000"/>
                  <a:gd name="connsiteY3" fmla="*/ 5172 h 10049"/>
                  <a:gd name="connsiteX4" fmla="*/ 690 w 10000"/>
                  <a:gd name="connsiteY4" fmla="*/ 3291 h 10049"/>
                  <a:gd name="connsiteX5" fmla="*/ 858 w 10000"/>
                  <a:gd name="connsiteY5" fmla="*/ 2016 h 10049"/>
                  <a:gd name="connsiteX6" fmla="*/ 1911 w 10000"/>
                  <a:gd name="connsiteY6" fmla="*/ 1349 h 10049"/>
                  <a:gd name="connsiteX7" fmla="*/ 2645 w 10000"/>
                  <a:gd name="connsiteY7" fmla="*/ 1160 h 10049"/>
                  <a:gd name="connsiteX8" fmla="*/ 4053 w 10000"/>
                  <a:gd name="connsiteY8" fmla="*/ 0 h 10049"/>
                  <a:gd name="connsiteX9" fmla="*/ 5514 w 10000"/>
                  <a:gd name="connsiteY9" fmla="*/ 4906 h 10049"/>
                  <a:gd name="connsiteX10" fmla="*/ 10000 w 10000"/>
                  <a:gd name="connsiteY10" fmla="*/ 9251 h 10049"/>
                  <a:gd name="connsiteX11" fmla="*/ 9520 w 10000"/>
                  <a:gd name="connsiteY11" fmla="*/ 9808 h 10049"/>
                  <a:gd name="connsiteX12" fmla="*/ 8331 w 10000"/>
                  <a:gd name="connsiteY12" fmla="*/ 8827 h 10049"/>
                  <a:gd name="connsiteX13" fmla="*/ 5996 w 10000"/>
                  <a:gd name="connsiteY13" fmla="*/ 6557 h 10049"/>
                  <a:gd name="connsiteX14" fmla="*/ 4907 w 10000"/>
                  <a:gd name="connsiteY14" fmla="*/ 6287 h 10049"/>
                  <a:gd name="connsiteX15" fmla="*/ 3958 w 10000"/>
                  <a:gd name="connsiteY15" fmla="*/ 6073 h 10049"/>
                  <a:gd name="connsiteX16" fmla="*/ 3034 w 10000"/>
                  <a:gd name="connsiteY16" fmla="*/ 6425 h 10049"/>
                  <a:gd name="connsiteX17" fmla="*/ 2568 w 10000"/>
                  <a:gd name="connsiteY17" fmla="*/ 5928 h 10049"/>
                  <a:gd name="connsiteX18" fmla="*/ 2141 w 10000"/>
                  <a:gd name="connsiteY18" fmla="*/ 5630 h 10049"/>
                  <a:gd name="connsiteX19" fmla="*/ 1657 w 10000"/>
                  <a:gd name="connsiteY19" fmla="*/ 6894 h 10049"/>
                  <a:gd name="connsiteX20" fmla="*/ 1156 w 10000"/>
                  <a:gd name="connsiteY20" fmla="*/ 6199 h 10049"/>
                  <a:gd name="connsiteX0" fmla="*/ 1157 w 10000"/>
                  <a:gd name="connsiteY0" fmla="*/ 6318 h 10049"/>
                  <a:gd name="connsiteX1" fmla="*/ 826 w 10000"/>
                  <a:gd name="connsiteY1" fmla="*/ 6631 h 10049"/>
                  <a:gd name="connsiteX2" fmla="*/ 0 w 10000"/>
                  <a:gd name="connsiteY2" fmla="*/ 6507 h 10049"/>
                  <a:gd name="connsiteX3" fmla="*/ 24 w 10000"/>
                  <a:gd name="connsiteY3" fmla="*/ 5172 h 10049"/>
                  <a:gd name="connsiteX4" fmla="*/ 690 w 10000"/>
                  <a:gd name="connsiteY4" fmla="*/ 3291 h 10049"/>
                  <a:gd name="connsiteX5" fmla="*/ 858 w 10000"/>
                  <a:gd name="connsiteY5" fmla="*/ 2016 h 10049"/>
                  <a:gd name="connsiteX6" fmla="*/ 1911 w 10000"/>
                  <a:gd name="connsiteY6" fmla="*/ 1349 h 10049"/>
                  <a:gd name="connsiteX7" fmla="*/ 2645 w 10000"/>
                  <a:gd name="connsiteY7" fmla="*/ 1160 h 10049"/>
                  <a:gd name="connsiteX8" fmla="*/ 4053 w 10000"/>
                  <a:gd name="connsiteY8" fmla="*/ 0 h 10049"/>
                  <a:gd name="connsiteX9" fmla="*/ 5514 w 10000"/>
                  <a:gd name="connsiteY9" fmla="*/ 4906 h 10049"/>
                  <a:gd name="connsiteX10" fmla="*/ 10000 w 10000"/>
                  <a:gd name="connsiteY10" fmla="*/ 9251 h 10049"/>
                  <a:gd name="connsiteX11" fmla="*/ 9520 w 10000"/>
                  <a:gd name="connsiteY11" fmla="*/ 9808 h 10049"/>
                  <a:gd name="connsiteX12" fmla="*/ 8331 w 10000"/>
                  <a:gd name="connsiteY12" fmla="*/ 8827 h 10049"/>
                  <a:gd name="connsiteX13" fmla="*/ 5996 w 10000"/>
                  <a:gd name="connsiteY13" fmla="*/ 6557 h 10049"/>
                  <a:gd name="connsiteX14" fmla="*/ 4172 w 10000"/>
                  <a:gd name="connsiteY14" fmla="*/ 6393 h 10049"/>
                  <a:gd name="connsiteX15" fmla="*/ 3958 w 10000"/>
                  <a:gd name="connsiteY15" fmla="*/ 6073 h 10049"/>
                  <a:gd name="connsiteX16" fmla="*/ 3034 w 10000"/>
                  <a:gd name="connsiteY16" fmla="*/ 6425 h 10049"/>
                  <a:gd name="connsiteX17" fmla="*/ 2568 w 10000"/>
                  <a:gd name="connsiteY17" fmla="*/ 5928 h 10049"/>
                  <a:gd name="connsiteX18" fmla="*/ 2141 w 10000"/>
                  <a:gd name="connsiteY18" fmla="*/ 5630 h 10049"/>
                  <a:gd name="connsiteX19" fmla="*/ 1657 w 10000"/>
                  <a:gd name="connsiteY19" fmla="*/ 6894 h 10049"/>
                  <a:gd name="connsiteX20" fmla="*/ 1156 w 10000"/>
                  <a:gd name="connsiteY20" fmla="*/ 6199 h 10049"/>
                  <a:gd name="connsiteX0" fmla="*/ 1157 w 10000"/>
                  <a:gd name="connsiteY0" fmla="*/ 6318 h 10049"/>
                  <a:gd name="connsiteX1" fmla="*/ 826 w 10000"/>
                  <a:gd name="connsiteY1" fmla="*/ 6631 h 10049"/>
                  <a:gd name="connsiteX2" fmla="*/ 0 w 10000"/>
                  <a:gd name="connsiteY2" fmla="*/ 6507 h 10049"/>
                  <a:gd name="connsiteX3" fmla="*/ 24 w 10000"/>
                  <a:gd name="connsiteY3" fmla="*/ 5172 h 10049"/>
                  <a:gd name="connsiteX4" fmla="*/ 690 w 10000"/>
                  <a:gd name="connsiteY4" fmla="*/ 3291 h 10049"/>
                  <a:gd name="connsiteX5" fmla="*/ 858 w 10000"/>
                  <a:gd name="connsiteY5" fmla="*/ 2016 h 10049"/>
                  <a:gd name="connsiteX6" fmla="*/ 1911 w 10000"/>
                  <a:gd name="connsiteY6" fmla="*/ 1349 h 10049"/>
                  <a:gd name="connsiteX7" fmla="*/ 2645 w 10000"/>
                  <a:gd name="connsiteY7" fmla="*/ 1160 h 10049"/>
                  <a:gd name="connsiteX8" fmla="*/ 4053 w 10000"/>
                  <a:gd name="connsiteY8" fmla="*/ 0 h 10049"/>
                  <a:gd name="connsiteX9" fmla="*/ 5514 w 10000"/>
                  <a:gd name="connsiteY9" fmla="*/ 4906 h 10049"/>
                  <a:gd name="connsiteX10" fmla="*/ 10000 w 10000"/>
                  <a:gd name="connsiteY10" fmla="*/ 9251 h 10049"/>
                  <a:gd name="connsiteX11" fmla="*/ 9520 w 10000"/>
                  <a:gd name="connsiteY11" fmla="*/ 9808 h 10049"/>
                  <a:gd name="connsiteX12" fmla="*/ 8331 w 10000"/>
                  <a:gd name="connsiteY12" fmla="*/ 8827 h 10049"/>
                  <a:gd name="connsiteX13" fmla="*/ 5996 w 10000"/>
                  <a:gd name="connsiteY13" fmla="*/ 6557 h 10049"/>
                  <a:gd name="connsiteX14" fmla="*/ 4172 w 10000"/>
                  <a:gd name="connsiteY14" fmla="*/ 6393 h 10049"/>
                  <a:gd name="connsiteX15" fmla="*/ 3946 w 10000"/>
                  <a:gd name="connsiteY15" fmla="*/ 5992 h 10049"/>
                  <a:gd name="connsiteX16" fmla="*/ 3034 w 10000"/>
                  <a:gd name="connsiteY16" fmla="*/ 6425 h 10049"/>
                  <a:gd name="connsiteX17" fmla="*/ 2568 w 10000"/>
                  <a:gd name="connsiteY17" fmla="*/ 5928 h 10049"/>
                  <a:gd name="connsiteX18" fmla="*/ 2141 w 10000"/>
                  <a:gd name="connsiteY18" fmla="*/ 5630 h 10049"/>
                  <a:gd name="connsiteX19" fmla="*/ 1657 w 10000"/>
                  <a:gd name="connsiteY19" fmla="*/ 6894 h 10049"/>
                  <a:gd name="connsiteX20" fmla="*/ 1156 w 10000"/>
                  <a:gd name="connsiteY20" fmla="*/ 6199 h 10049"/>
                  <a:gd name="connsiteX0" fmla="*/ 1157 w 10000"/>
                  <a:gd name="connsiteY0" fmla="*/ 6318 h 10049"/>
                  <a:gd name="connsiteX1" fmla="*/ 826 w 10000"/>
                  <a:gd name="connsiteY1" fmla="*/ 6631 h 10049"/>
                  <a:gd name="connsiteX2" fmla="*/ 0 w 10000"/>
                  <a:gd name="connsiteY2" fmla="*/ 6507 h 10049"/>
                  <a:gd name="connsiteX3" fmla="*/ 24 w 10000"/>
                  <a:gd name="connsiteY3" fmla="*/ 5172 h 10049"/>
                  <a:gd name="connsiteX4" fmla="*/ 690 w 10000"/>
                  <a:gd name="connsiteY4" fmla="*/ 3291 h 10049"/>
                  <a:gd name="connsiteX5" fmla="*/ 858 w 10000"/>
                  <a:gd name="connsiteY5" fmla="*/ 2016 h 10049"/>
                  <a:gd name="connsiteX6" fmla="*/ 1911 w 10000"/>
                  <a:gd name="connsiteY6" fmla="*/ 1349 h 10049"/>
                  <a:gd name="connsiteX7" fmla="*/ 2645 w 10000"/>
                  <a:gd name="connsiteY7" fmla="*/ 1160 h 10049"/>
                  <a:gd name="connsiteX8" fmla="*/ 4053 w 10000"/>
                  <a:gd name="connsiteY8" fmla="*/ 0 h 10049"/>
                  <a:gd name="connsiteX9" fmla="*/ 5514 w 10000"/>
                  <a:gd name="connsiteY9" fmla="*/ 4906 h 10049"/>
                  <a:gd name="connsiteX10" fmla="*/ 10000 w 10000"/>
                  <a:gd name="connsiteY10" fmla="*/ 9251 h 10049"/>
                  <a:gd name="connsiteX11" fmla="*/ 9520 w 10000"/>
                  <a:gd name="connsiteY11" fmla="*/ 9808 h 10049"/>
                  <a:gd name="connsiteX12" fmla="*/ 8331 w 10000"/>
                  <a:gd name="connsiteY12" fmla="*/ 8827 h 10049"/>
                  <a:gd name="connsiteX13" fmla="*/ 6457 w 10000"/>
                  <a:gd name="connsiteY13" fmla="*/ 6387 h 10049"/>
                  <a:gd name="connsiteX14" fmla="*/ 5996 w 10000"/>
                  <a:gd name="connsiteY14" fmla="*/ 6557 h 10049"/>
                  <a:gd name="connsiteX15" fmla="*/ 4172 w 10000"/>
                  <a:gd name="connsiteY15" fmla="*/ 6393 h 10049"/>
                  <a:gd name="connsiteX16" fmla="*/ 3946 w 10000"/>
                  <a:gd name="connsiteY16" fmla="*/ 5992 h 10049"/>
                  <a:gd name="connsiteX17" fmla="*/ 3034 w 10000"/>
                  <a:gd name="connsiteY17" fmla="*/ 6425 h 10049"/>
                  <a:gd name="connsiteX18" fmla="*/ 2568 w 10000"/>
                  <a:gd name="connsiteY18" fmla="*/ 5928 h 10049"/>
                  <a:gd name="connsiteX19" fmla="*/ 2141 w 10000"/>
                  <a:gd name="connsiteY19" fmla="*/ 5630 h 10049"/>
                  <a:gd name="connsiteX20" fmla="*/ 1657 w 10000"/>
                  <a:gd name="connsiteY20" fmla="*/ 6894 h 10049"/>
                  <a:gd name="connsiteX21" fmla="*/ 1156 w 10000"/>
                  <a:gd name="connsiteY21" fmla="*/ 6199 h 10049"/>
                  <a:gd name="connsiteX0" fmla="*/ 1157 w 10000"/>
                  <a:gd name="connsiteY0" fmla="*/ 6318 h 10049"/>
                  <a:gd name="connsiteX1" fmla="*/ 826 w 10000"/>
                  <a:gd name="connsiteY1" fmla="*/ 6631 h 10049"/>
                  <a:gd name="connsiteX2" fmla="*/ 0 w 10000"/>
                  <a:gd name="connsiteY2" fmla="*/ 6507 h 10049"/>
                  <a:gd name="connsiteX3" fmla="*/ 24 w 10000"/>
                  <a:gd name="connsiteY3" fmla="*/ 5172 h 10049"/>
                  <a:gd name="connsiteX4" fmla="*/ 690 w 10000"/>
                  <a:gd name="connsiteY4" fmla="*/ 3291 h 10049"/>
                  <a:gd name="connsiteX5" fmla="*/ 858 w 10000"/>
                  <a:gd name="connsiteY5" fmla="*/ 2016 h 10049"/>
                  <a:gd name="connsiteX6" fmla="*/ 1911 w 10000"/>
                  <a:gd name="connsiteY6" fmla="*/ 1349 h 10049"/>
                  <a:gd name="connsiteX7" fmla="*/ 2645 w 10000"/>
                  <a:gd name="connsiteY7" fmla="*/ 1160 h 10049"/>
                  <a:gd name="connsiteX8" fmla="*/ 4053 w 10000"/>
                  <a:gd name="connsiteY8" fmla="*/ 0 h 10049"/>
                  <a:gd name="connsiteX9" fmla="*/ 5514 w 10000"/>
                  <a:gd name="connsiteY9" fmla="*/ 4906 h 10049"/>
                  <a:gd name="connsiteX10" fmla="*/ 10000 w 10000"/>
                  <a:gd name="connsiteY10" fmla="*/ 9251 h 10049"/>
                  <a:gd name="connsiteX11" fmla="*/ 9520 w 10000"/>
                  <a:gd name="connsiteY11" fmla="*/ 9808 h 10049"/>
                  <a:gd name="connsiteX12" fmla="*/ 8331 w 10000"/>
                  <a:gd name="connsiteY12" fmla="*/ 8827 h 10049"/>
                  <a:gd name="connsiteX13" fmla="*/ 5996 w 10000"/>
                  <a:gd name="connsiteY13" fmla="*/ 6557 h 10049"/>
                  <a:gd name="connsiteX14" fmla="*/ 4172 w 10000"/>
                  <a:gd name="connsiteY14" fmla="*/ 6393 h 10049"/>
                  <a:gd name="connsiteX15" fmla="*/ 3946 w 10000"/>
                  <a:gd name="connsiteY15" fmla="*/ 5992 h 10049"/>
                  <a:gd name="connsiteX16" fmla="*/ 3034 w 10000"/>
                  <a:gd name="connsiteY16" fmla="*/ 6425 h 10049"/>
                  <a:gd name="connsiteX17" fmla="*/ 2568 w 10000"/>
                  <a:gd name="connsiteY17" fmla="*/ 5928 h 10049"/>
                  <a:gd name="connsiteX18" fmla="*/ 2141 w 10000"/>
                  <a:gd name="connsiteY18" fmla="*/ 5630 h 10049"/>
                  <a:gd name="connsiteX19" fmla="*/ 1657 w 10000"/>
                  <a:gd name="connsiteY19" fmla="*/ 6894 h 10049"/>
                  <a:gd name="connsiteX20" fmla="*/ 1156 w 10000"/>
                  <a:gd name="connsiteY20" fmla="*/ 6199 h 10049"/>
                  <a:gd name="connsiteX0" fmla="*/ 1157 w 10000"/>
                  <a:gd name="connsiteY0" fmla="*/ 6318 h 10049"/>
                  <a:gd name="connsiteX1" fmla="*/ 826 w 10000"/>
                  <a:gd name="connsiteY1" fmla="*/ 6631 h 10049"/>
                  <a:gd name="connsiteX2" fmla="*/ 0 w 10000"/>
                  <a:gd name="connsiteY2" fmla="*/ 6507 h 10049"/>
                  <a:gd name="connsiteX3" fmla="*/ 24 w 10000"/>
                  <a:gd name="connsiteY3" fmla="*/ 5172 h 10049"/>
                  <a:gd name="connsiteX4" fmla="*/ 690 w 10000"/>
                  <a:gd name="connsiteY4" fmla="*/ 3291 h 10049"/>
                  <a:gd name="connsiteX5" fmla="*/ 858 w 10000"/>
                  <a:gd name="connsiteY5" fmla="*/ 2016 h 10049"/>
                  <a:gd name="connsiteX6" fmla="*/ 1911 w 10000"/>
                  <a:gd name="connsiteY6" fmla="*/ 1349 h 10049"/>
                  <a:gd name="connsiteX7" fmla="*/ 2645 w 10000"/>
                  <a:gd name="connsiteY7" fmla="*/ 1160 h 10049"/>
                  <a:gd name="connsiteX8" fmla="*/ 4053 w 10000"/>
                  <a:gd name="connsiteY8" fmla="*/ 0 h 10049"/>
                  <a:gd name="connsiteX9" fmla="*/ 5514 w 10000"/>
                  <a:gd name="connsiteY9" fmla="*/ 4906 h 10049"/>
                  <a:gd name="connsiteX10" fmla="*/ 10000 w 10000"/>
                  <a:gd name="connsiteY10" fmla="*/ 9251 h 10049"/>
                  <a:gd name="connsiteX11" fmla="*/ 9520 w 10000"/>
                  <a:gd name="connsiteY11" fmla="*/ 9808 h 10049"/>
                  <a:gd name="connsiteX12" fmla="*/ 8331 w 10000"/>
                  <a:gd name="connsiteY12" fmla="*/ 8827 h 10049"/>
                  <a:gd name="connsiteX13" fmla="*/ 5681 w 10000"/>
                  <a:gd name="connsiteY13" fmla="*/ 6332 h 10049"/>
                  <a:gd name="connsiteX14" fmla="*/ 4172 w 10000"/>
                  <a:gd name="connsiteY14" fmla="*/ 6393 h 10049"/>
                  <a:gd name="connsiteX15" fmla="*/ 3946 w 10000"/>
                  <a:gd name="connsiteY15" fmla="*/ 5992 h 10049"/>
                  <a:gd name="connsiteX16" fmla="*/ 3034 w 10000"/>
                  <a:gd name="connsiteY16" fmla="*/ 6425 h 10049"/>
                  <a:gd name="connsiteX17" fmla="*/ 2568 w 10000"/>
                  <a:gd name="connsiteY17" fmla="*/ 5928 h 10049"/>
                  <a:gd name="connsiteX18" fmla="*/ 2141 w 10000"/>
                  <a:gd name="connsiteY18" fmla="*/ 5630 h 10049"/>
                  <a:gd name="connsiteX19" fmla="*/ 1657 w 10000"/>
                  <a:gd name="connsiteY19" fmla="*/ 6894 h 10049"/>
                  <a:gd name="connsiteX20" fmla="*/ 1156 w 10000"/>
                  <a:gd name="connsiteY20" fmla="*/ 6199 h 10049"/>
                  <a:gd name="connsiteX0" fmla="*/ 1157 w 10000"/>
                  <a:gd name="connsiteY0" fmla="*/ 6318 h 9808"/>
                  <a:gd name="connsiteX1" fmla="*/ 826 w 10000"/>
                  <a:gd name="connsiteY1" fmla="*/ 6631 h 9808"/>
                  <a:gd name="connsiteX2" fmla="*/ 0 w 10000"/>
                  <a:gd name="connsiteY2" fmla="*/ 6507 h 9808"/>
                  <a:gd name="connsiteX3" fmla="*/ 24 w 10000"/>
                  <a:gd name="connsiteY3" fmla="*/ 5172 h 9808"/>
                  <a:gd name="connsiteX4" fmla="*/ 690 w 10000"/>
                  <a:gd name="connsiteY4" fmla="*/ 3291 h 9808"/>
                  <a:gd name="connsiteX5" fmla="*/ 858 w 10000"/>
                  <a:gd name="connsiteY5" fmla="*/ 2016 h 9808"/>
                  <a:gd name="connsiteX6" fmla="*/ 1911 w 10000"/>
                  <a:gd name="connsiteY6" fmla="*/ 1349 h 9808"/>
                  <a:gd name="connsiteX7" fmla="*/ 2645 w 10000"/>
                  <a:gd name="connsiteY7" fmla="*/ 1160 h 9808"/>
                  <a:gd name="connsiteX8" fmla="*/ 4053 w 10000"/>
                  <a:gd name="connsiteY8" fmla="*/ 0 h 9808"/>
                  <a:gd name="connsiteX9" fmla="*/ 5514 w 10000"/>
                  <a:gd name="connsiteY9" fmla="*/ 4906 h 9808"/>
                  <a:gd name="connsiteX10" fmla="*/ 10000 w 10000"/>
                  <a:gd name="connsiteY10" fmla="*/ 9251 h 9808"/>
                  <a:gd name="connsiteX11" fmla="*/ 9520 w 10000"/>
                  <a:gd name="connsiteY11" fmla="*/ 9808 h 9808"/>
                  <a:gd name="connsiteX12" fmla="*/ 8331 w 10000"/>
                  <a:gd name="connsiteY12" fmla="*/ 8827 h 9808"/>
                  <a:gd name="connsiteX13" fmla="*/ 5681 w 10000"/>
                  <a:gd name="connsiteY13" fmla="*/ 6332 h 9808"/>
                  <a:gd name="connsiteX14" fmla="*/ 4172 w 10000"/>
                  <a:gd name="connsiteY14" fmla="*/ 6393 h 9808"/>
                  <a:gd name="connsiteX15" fmla="*/ 3946 w 10000"/>
                  <a:gd name="connsiteY15" fmla="*/ 5992 h 9808"/>
                  <a:gd name="connsiteX16" fmla="*/ 3034 w 10000"/>
                  <a:gd name="connsiteY16" fmla="*/ 6425 h 9808"/>
                  <a:gd name="connsiteX17" fmla="*/ 2568 w 10000"/>
                  <a:gd name="connsiteY17" fmla="*/ 5928 h 9808"/>
                  <a:gd name="connsiteX18" fmla="*/ 2141 w 10000"/>
                  <a:gd name="connsiteY18" fmla="*/ 5630 h 9808"/>
                  <a:gd name="connsiteX19" fmla="*/ 1657 w 10000"/>
                  <a:gd name="connsiteY19" fmla="*/ 6894 h 9808"/>
                  <a:gd name="connsiteX20" fmla="*/ 1156 w 10000"/>
                  <a:gd name="connsiteY20" fmla="*/ 6199 h 9808"/>
                  <a:gd name="connsiteX0" fmla="*/ 1157 w 10000"/>
                  <a:gd name="connsiteY0" fmla="*/ 6442 h 10000"/>
                  <a:gd name="connsiteX1" fmla="*/ 826 w 10000"/>
                  <a:gd name="connsiteY1" fmla="*/ 6761 h 10000"/>
                  <a:gd name="connsiteX2" fmla="*/ 0 w 10000"/>
                  <a:gd name="connsiteY2" fmla="*/ 6634 h 10000"/>
                  <a:gd name="connsiteX3" fmla="*/ 24 w 10000"/>
                  <a:gd name="connsiteY3" fmla="*/ 5273 h 10000"/>
                  <a:gd name="connsiteX4" fmla="*/ 690 w 10000"/>
                  <a:gd name="connsiteY4" fmla="*/ 3355 h 10000"/>
                  <a:gd name="connsiteX5" fmla="*/ 858 w 10000"/>
                  <a:gd name="connsiteY5" fmla="*/ 2055 h 10000"/>
                  <a:gd name="connsiteX6" fmla="*/ 1911 w 10000"/>
                  <a:gd name="connsiteY6" fmla="*/ 1375 h 10000"/>
                  <a:gd name="connsiteX7" fmla="*/ 2645 w 10000"/>
                  <a:gd name="connsiteY7" fmla="*/ 1183 h 10000"/>
                  <a:gd name="connsiteX8" fmla="*/ 4053 w 10000"/>
                  <a:gd name="connsiteY8" fmla="*/ 0 h 10000"/>
                  <a:gd name="connsiteX9" fmla="*/ 5514 w 10000"/>
                  <a:gd name="connsiteY9" fmla="*/ 5002 h 10000"/>
                  <a:gd name="connsiteX10" fmla="*/ 10000 w 10000"/>
                  <a:gd name="connsiteY10" fmla="*/ 9432 h 10000"/>
                  <a:gd name="connsiteX11" fmla="*/ 9520 w 10000"/>
                  <a:gd name="connsiteY11" fmla="*/ 10000 h 10000"/>
                  <a:gd name="connsiteX12" fmla="*/ 8331 w 10000"/>
                  <a:gd name="connsiteY12" fmla="*/ 9000 h 10000"/>
                  <a:gd name="connsiteX13" fmla="*/ 8276 w 10000"/>
                  <a:gd name="connsiteY13" fmla="*/ 9060 h 10000"/>
                  <a:gd name="connsiteX14" fmla="*/ 5681 w 10000"/>
                  <a:gd name="connsiteY14" fmla="*/ 6456 h 10000"/>
                  <a:gd name="connsiteX15" fmla="*/ 4172 w 10000"/>
                  <a:gd name="connsiteY15" fmla="*/ 6518 h 10000"/>
                  <a:gd name="connsiteX16" fmla="*/ 3946 w 10000"/>
                  <a:gd name="connsiteY16" fmla="*/ 6109 h 10000"/>
                  <a:gd name="connsiteX17" fmla="*/ 3034 w 10000"/>
                  <a:gd name="connsiteY17" fmla="*/ 6551 h 10000"/>
                  <a:gd name="connsiteX18" fmla="*/ 2568 w 10000"/>
                  <a:gd name="connsiteY18" fmla="*/ 6044 h 10000"/>
                  <a:gd name="connsiteX19" fmla="*/ 2141 w 10000"/>
                  <a:gd name="connsiteY19" fmla="*/ 5740 h 10000"/>
                  <a:gd name="connsiteX20" fmla="*/ 1657 w 10000"/>
                  <a:gd name="connsiteY20" fmla="*/ 7029 h 10000"/>
                  <a:gd name="connsiteX21" fmla="*/ 1156 w 10000"/>
                  <a:gd name="connsiteY21" fmla="*/ 6320 h 10000"/>
                  <a:gd name="connsiteX0" fmla="*/ 1157 w 10000"/>
                  <a:gd name="connsiteY0" fmla="*/ 6442 h 10000"/>
                  <a:gd name="connsiteX1" fmla="*/ 826 w 10000"/>
                  <a:gd name="connsiteY1" fmla="*/ 6761 h 10000"/>
                  <a:gd name="connsiteX2" fmla="*/ 0 w 10000"/>
                  <a:gd name="connsiteY2" fmla="*/ 6634 h 10000"/>
                  <a:gd name="connsiteX3" fmla="*/ 24 w 10000"/>
                  <a:gd name="connsiteY3" fmla="*/ 5273 h 10000"/>
                  <a:gd name="connsiteX4" fmla="*/ 690 w 10000"/>
                  <a:gd name="connsiteY4" fmla="*/ 3355 h 10000"/>
                  <a:gd name="connsiteX5" fmla="*/ 858 w 10000"/>
                  <a:gd name="connsiteY5" fmla="*/ 2055 h 10000"/>
                  <a:gd name="connsiteX6" fmla="*/ 1911 w 10000"/>
                  <a:gd name="connsiteY6" fmla="*/ 1375 h 10000"/>
                  <a:gd name="connsiteX7" fmla="*/ 2645 w 10000"/>
                  <a:gd name="connsiteY7" fmla="*/ 1183 h 10000"/>
                  <a:gd name="connsiteX8" fmla="*/ 4053 w 10000"/>
                  <a:gd name="connsiteY8" fmla="*/ 0 h 10000"/>
                  <a:gd name="connsiteX9" fmla="*/ 5514 w 10000"/>
                  <a:gd name="connsiteY9" fmla="*/ 5002 h 10000"/>
                  <a:gd name="connsiteX10" fmla="*/ 10000 w 10000"/>
                  <a:gd name="connsiteY10" fmla="*/ 9432 h 10000"/>
                  <a:gd name="connsiteX11" fmla="*/ 9520 w 10000"/>
                  <a:gd name="connsiteY11" fmla="*/ 10000 h 10000"/>
                  <a:gd name="connsiteX12" fmla="*/ 8276 w 10000"/>
                  <a:gd name="connsiteY12" fmla="*/ 9060 h 10000"/>
                  <a:gd name="connsiteX13" fmla="*/ 5681 w 10000"/>
                  <a:gd name="connsiteY13" fmla="*/ 6456 h 10000"/>
                  <a:gd name="connsiteX14" fmla="*/ 4172 w 10000"/>
                  <a:gd name="connsiteY14" fmla="*/ 6518 h 10000"/>
                  <a:gd name="connsiteX15" fmla="*/ 3946 w 10000"/>
                  <a:gd name="connsiteY15" fmla="*/ 6109 h 10000"/>
                  <a:gd name="connsiteX16" fmla="*/ 3034 w 10000"/>
                  <a:gd name="connsiteY16" fmla="*/ 6551 h 10000"/>
                  <a:gd name="connsiteX17" fmla="*/ 2568 w 10000"/>
                  <a:gd name="connsiteY17" fmla="*/ 6044 h 10000"/>
                  <a:gd name="connsiteX18" fmla="*/ 2141 w 10000"/>
                  <a:gd name="connsiteY18" fmla="*/ 5740 h 10000"/>
                  <a:gd name="connsiteX19" fmla="*/ 1657 w 10000"/>
                  <a:gd name="connsiteY19" fmla="*/ 7029 h 10000"/>
                  <a:gd name="connsiteX20" fmla="*/ 1156 w 10000"/>
                  <a:gd name="connsiteY20" fmla="*/ 6320 h 10000"/>
                  <a:gd name="connsiteX0" fmla="*/ 1157 w 10000"/>
                  <a:gd name="connsiteY0" fmla="*/ 6442 h 10000"/>
                  <a:gd name="connsiteX1" fmla="*/ 826 w 10000"/>
                  <a:gd name="connsiteY1" fmla="*/ 6761 h 10000"/>
                  <a:gd name="connsiteX2" fmla="*/ 0 w 10000"/>
                  <a:gd name="connsiteY2" fmla="*/ 6634 h 10000"/>
                  <a:gd name="connsiteX3" fmla="*/ 24 w 10000"/>
                  <a:gd name="connsiteY3" fmla="*/ 5273 h 10000"/>
                  <a:gd name="connsiteX4" fmla="*/ 690 w 10000"/>
                  <a:gd name="connsiteY4" fmla="*/ 3355 h 10000"/>
                  <a:gd name="connsiteX5" fmla="*/ 858 w 10000"/>
                  <a:gd name="connsiteY5" fmla="*/ 2055 h 10000"/>
                  <a:gd name="connsiteX6" fmla="*/ 1911 w 10000"/>
                  <a:gd name="connsiteY6" fmla="*/ 1375 h 10000"/>
                  <a:gd name="connsiteX7" fmla="*/ 2645 w 10000"/>
                  <a:gd name="connsiteY7" fmla="*/ 1183 h 10000"/>
                  <a:gd name="connsiteX8" fmla="*/ 4053 w 10000"/>
                  <a:gd name="connsiteY8" fmla="*/ 0 h 10000"/>
                  <a:gd name="connsiteX9" fmla="*/ 5514 w 10000"/>
                  <a:gd name="connsiteY9" fmla="*/ 5002 h 10000"/>
                  <a:gd name="connsiteX10" fmla="*/ 10000 w 10000"/>
                  <a:gd name="connsiteY10" fmla="*/ 9432 h 10000"/>
                  <a:gd name="connsiteX11" fmla="*/ 9520 w 10000"/>
                  <a:gd name="connsiteY11" fmla="*/ 10000 h 10000"/>
                  <a:gd name="connsiteX12" fmla="*/ 8276 w 10000"/>
                  <a:gd name="connsiteY12" fmla="*/ 9060 h 10000"/>
                  <a:gd name="connsiteX13" fmla="*/ 5681 w 10000"/>
                  <a:gd name="connsiteY13" fmla="*/ 6456 h 10000"/>
                  <a:gd name="connsiteX14" fmla="*/ 4172 w 10000"/>
                  <a:gd name="connsiteY14" fmla="*/ 6518 h 10000"/>
                  <a:gd name="connsiteX15" fmla="*/ 3946 w 10000"/>
                  <a:gd name="connsiteY15" fmla="*/ 6109 h 10000"/>
                  <a:gd name="connsiteX16" fmla="*/ 3034 w 10000"/>
                  <a:gd name="connsiteY16" fmla="*/ 6551 h 10000"/>
                  <a:gd name="connsiteX17" fmla="*/ 2568 w 10000"/>
                  <a:gd name="connsiteY17" fmla="*/ 6044 h 10000"/>
                  <a:gd name="connsiteX18" fmla="*/ 2141 w 10000"/>
                  <a:gd name="connsiteY18" fmla="*/ 5740 h 10000"/>
                  <a:gd name="connsiteX19" fmla="*/ 1657 w 10000"/>
                  <a:gd name="connsiteY19" fmla="*/ 7029 h 10000"/>
                  <a:gd name="connsiteX20" fmla="*/ 1156 w 10000"/>
                  <a:gd name="connsiteY20" fmla="*/ 6320 h 10000"/>
                  <a:gd name="connsiteX0" fmla="*/ 1157 w 10000"/>
                  <a:gd name="connsiteY0" fmla="*/ 6442 h 10000"/>
                  <a:gd name="connsiteX1" fmla="*/ 826 w 10000"/>
                  <a:gd name="connsiteY1" fmla="*/ 6761 h 10000"/>
                  <a:gd name="connsiteX2" fmla="*/ 0 w 10000"/>
                  <a:gd name="connsiteY2" fmla="*/ 6634 h 10000"/>
                  <a:gd name="connsiteX3" fmla="*/ 24 w 10000"/>
                  <a:gd name="connsiteY3" fmla="*/ 5273 h 10000"/>
                  <a:gd name="connsiteX4" fmla="*/ 690 w 10000"/>
                  <a:gd name="connsiteY4" fmla="*/ 3355 h 10000"/>
                  <a:gd name="connsiteX5" fmla="*/ 858 w 10000"/>
                  <a:gd name="connsiteY5" fmla="*/ 2055 h 10000"/>
                  <a:gd name="connsiteX6" fmla="*/ 1911 w 10000"/>
                  <a:gd name="connsiteY6" fmla="*/ 1375 h 10000"/>
                  <a:gd name="connsiteX7" fmla="*/ 2645 w 10000"/>
                  <a:gd name="connsiteY7" fmla="*/ 1183 h 10000"/>
                  <a:gd name="connsiteX8" fmla="*/ 4053 w 10000"/>
                  <a:gd name="connsiteY8" fmla="*/ 0 h 10000"/>
                  <a:gd name="connsiteX9" fmla="*/ 5514 w 10000"/>
                  <a:gd name="connsiteY9" fmla="*/ 5002 h 10000"/>
                  <a:gd name="connsiteX10" fmla="*/ 10000 w 10000"/>
                  <a:gd name="connsiteY10" fmla="*/ 9432 h 10000"/>
                  <a:gd name="connsiteX11" fmla="*/ 9520 w 10000"/>
                  <a:gd name="connsiteY11" fmla="*/ 10000 h 10000"/>
                  <a:gd name="connsiteX12" fmla="*/ 8276 w 10000"/>
                  <a:gd name="connsiteY12" fmla="*/ 9060 h 10000"/>
                  <a:gd name="connsiteX13" fmla="*/ 5681 w 10000"/>
                  <a:gd name="connsiteY13" fmla="*/ 6456 h 10000"/>
                  <a:gd name="connsiteX14" fmla="*/ 4673 w 10000"/>
                  <a:gd name="connsiteY14" fmla="*/ 6482 h 10000"/>
                  <a:gd name="connsiteX15" fmla="*/ 4172 w 10000"/>
                  <a:gd name="connsiteY15" fmla="*/ 6518 h 10000"/>
                  <a:gd name="connsiteX16" fmla="*/ 3946 w 10000"/>
                  <a:gd name="connsiteY16" fmla="*/ 6109 h 10000"/>
                  <a:gd name="connsiteX17" fmla="*/ 3034 w 10000"/>
                  <a:gd name="connsiteY17" fmla="*/ 6551 h 10000"/>
                  <a:gd name="connsiteX18" fmla="*/ 2568 w 10000"/>
                  <a:gd name="connsiteY18" fmla="*/ 6044 h 10000"/>
                  <a:gd name="connsiteX19" fmla="*/ 2141 w 10000"/>
                  <a:gd name="connsiteY19" fmla="*/ 5740 h 10000"/>
                  <a:gd name="connsiteX20" fmla="*/ 1657 w 10000"/>
                  <a:gd name="connsiteY20" fmla="*/ 7029 h 10000"/>
                  <a:gd name="connsiteX21" fmla="*/ 1156 w 10000"/>
                  <a:gd name="connsiteY21" fmla="*/ 6320 h 10000"/>
                  <a:gd name="connsiteX0" fmla="*/ 1157 w 10000"/>
                  <a:gd name="connsiteY0" fmla="*/ 6442 h 10000"/>
                  <a:gd name="connsiteX1" fmla="*/ 826 w 10000"/>
                  <a:gd name="connsiteY1" fmla="*/ 6761 h 10000"/>
                  <a:gd name="connsiteX2" fmla="*/ 0 w 10000"/>
                  <a:gd name="connsiteY2" fmla="*/ 6634 h 10000"/>
                  <a:gd name="connsiteX3" fmla="*/ 24 w 10000"/>
                  <a:gd name="connsiteY3" fmla="*/ 5273 h 10000"/>
                  <a:gd name="connsiteX4" fmla="*/ 690 w 10000"/>
                  <a:gd name="connsiteY4" fmla="*/ 3355 h 10000"/>
                  <a:gd name="connsiteX5" fmla="*/ 858 w 10000"/>
                  <a:gd name="connsiteY5" fmla="*/ 2055 h 10000"/>
                  <a:gd name="connsiteX6" fmla="*/ 1911 w 10000"/>
                  <a:gd name="connsiteY6" fmla="*/ 1375 h 10000"/>
                  <a:gd name="connsiteX7" fmla="*/ 2645 w 10000"/>
                  <a:gd name="connsiteY7" fmla="*/ 1183 h 10000"/>
                  <a:gd name="connsiteX8" fmla="*/ 4053 w 10000"/>
                  <a:gd name="connsiteY8" fmla="*/ 0 h 10000"/>
                  <a:gd name="connsiteX9" fmla="*/ 5514 w 10000"/>
                  <a:gd name="connsiteY9" fmla="*/ 5002 h 10000"/>
                  <a:gd name="connsiteX10" fmla="*/ 10000 w 10000"/>
                  <a:gd name="connsiteY10" fmla="*/ 9432 h 10000"/>
                  <a:gd name="connsiteX11" fmla="*/ 9520 w 10000"/>
                  <a:gd name="connsiteY11" fmla="*/ 10000 h 10000"/>
                  <a:gd name="connsiteX12" fmla="*/ 8276 w 10000"/>
                  <a:gd name="connsiteY12" fmla="*/ 9060 h 10000"/>
                  <a:gd name="connsiteX13" fmla="*/ 5681 w 10000"/>
                  <a:gd name="connsiteY13" fmla="*/ 6456 h 10000"/>
                  <a:gd name="connsiteX14" fmla="*/ 4662 w 10000"/>
                  <a:gd name="connsiteY14" fmla="*/ 6264 h 10000"/>
                  <a:gd name="connsiteX15" fmla="*/ 4172 w 10000"/>
                  <a:gd name="connsiteY15" fmla="*/ 6518 h 10000"/>
                  <a:gd name="connsiteX16" fmla="*/ 3946 w 10000"/>
                  <a:gd name="connsiteY16" fmla="*/ 6109 h 10000"/>
                  <a:gd name="connsiteX17" fmla="*/ 3034 w 10000"/>
                  <a:gd name="connsiteY17" fmla="*/ 6551 h 10000"/>
                  <a:gd name="connsiteX18" fmla="*/ 2568 w 10000"/>
                  <a:gd name="connsiteY18" fmla="*/ 6044 h 10000"/>
                  <a:gd name="connsiteX19" fmla="*/ 2141 w 10000"/>
                  <a:gd name="connsiteY19" fmla="*/ 5740 h 10000"/>
                  <a:gd name="connsiteX20" fmla="*/ 1657 w 10000"/>
                  <a:gd name="connsiteY20" fmla="*/ 7029 h 10000"/>
                  <a:gd name="connsiteX21" fmla="*/ 1156 w 10000"/>
                  <a:gd name="connsiteY21" fmla="*/ 6320 h 10000"/>
                  <a:gd name="connsiteX0" fmla="*/ 1157 w 10000"/>
                  <a:gd name="connsiteY0" fmla="*/ 6442 h 10000"/>
                  <a:gd name="connsiteX1" fmla="*/ 826 w 10000"/>
                  <a:gd name="connsiteY1" fmla="*/ 6761 h 10000"/>
                  <a:gd name="connsiteX2" fmla="*/ 0 w 10000"/>
                  <a:gd name="connsiteY2" fmla="*/ 6634 h 10000"/>
                  <a:gd name="connsiteX3" fmla="*/ 24 w 10000"/>
                  <a:gd name="connsiteY3" fmla="*/ 5273 h 10000"/>
                  <a:gd name="connsiteX4" fmla="*/ 690 w 10000"/>
                  <a:gd name="connsiteY4" fmla="*/ 3355 h 10000"/>
                  <a:gd name="connsiteX5" fmla="*/ 858 w 10000"/>
                  <a:gd name="connsiteY5" fmla="*/ 2055 h 10000"/>
                  <a:gd name="connsiteX6" fmla="*/ 1911 w 10000"/>
                  <a:gd name="connsiteY6" fmla="*/ 1375 h 10000"/>
                  <a:gd name="connsiteX7" fmla="*/ 2645 w 10000"/>
                  <a:gd name="connsiteY7" fmla="*/ 1183 h 10000"/>
                  <a:gd name="connsiteX8" fmla="*/ 4053 w 10000"/>
                  <a:gd name="connsiteY8" fmla="*/ 0 h 10000"/>
                  <a:gd name="connsiteX9" fmla="*/ 5514 w 10000"/>
                  <a:gd name="connsiteY9" fmla="*/ 5002 h 10000"/>
                  <a:gd name="connsiteX10" fmla="*/ 10000 w 10000"/>
                  <a:gd name="connsiteY10" fmla="*/ 9432 h 10000"/>
                  <a:gd name="connsiteX11" fmla="*/ 9520 w 10000"/>
                  <a:gd name="connsiteY11" fmla="*/ 10000 h 10000"/>
                  <a:gd name="connsiteX12" fmla="*/ 8276 w 10000"/>
                  <a:gd name="connsiteY12" fmla="*/ 9060 h 10000"/>
                  <a:gd name="connsiteX13" fmla="*/ 5681 w 10000"/>
                  <a:gd name="connsiteY13" fmla="*/ 6456 h 10000"/>
                  <a:gd name="connsiteX14" fmla="*/ 4662 w 10000"/>
                  <a:gd name="connsiteY14" fmla="*/ 6264 h 10000"/>
                  <a:gd name="connsiteX15" fmla="*/ 4172 w 10000"/>
                  <a:gd name="connsiteY15" fmla="*/ 6518 h 10000"/>
                  <a:gd name="connsiteX16" fmla="*/ 3946 w 10000"/>
                  <a:gd name="connsiteY16" fmla="*/ 6109 h 10000"/>
                  <a:gd name="connsiteX17" fmla="*/ 3034 w 10000"/>
                  <a:gd name="connsiteY17" fmla="*/ 6551 h 10000"/>
                  <a:gd name="connsiteX18" fmla="*/ 2646 w 10000"/>
                  <a:gd name="connsiteY18" fmla="*/ 6117 h 10000"/>
                  <a:gd name="connsiteX19" fmla="*/ 2141 w 10000"/>
                  <a:gd name="connsiteY19" fmla="*/ 5740 h 10000"/>
                  <a:gd name="connsiteX20" fmla="*/ 1657 w 10000"/>
                  <a:gd name="connsiteY20" fmla="*/ 7029 h 10000"/>
                  <a:gd name="connsiteX21" fmla="*/ 1156 w 10000"/>
                  <a:gd name="connsiteY21" fmla="*/ 6320 h 10000"/>
                  <a:gd name="connsiteX0" fmla="*/ 1157 w 10000"/>
                  <a:gd name="connsiteY0" fmla="*/ 6442 h 10000"/>
                  <a:gd name="connsiteX1" fmla="*/ 826 w 10000"/>
                  <a:gd name="connsiteY1" fmla="*/ 6761 h 10000"/>
                  <a:gd name="connsiteX2" fmla="*/ 0 w 10000"/>
                  <a:gd name="connsiteY2" fmla="*/ 6634 h 10000"/>
                  <a:gd name="connsiteX3" fmla="*/ 24 w 10000"/>
                  <a:gd name="connsiteY3" fmla="*/ 5273 h 10000"/>
                  <a:gd name="connsiteX4" fmla="*/ 690 w 10000"/>
                  <a:gd name="connsiteY4" fmla="*/ 3355 h 10000"/>
                  <a:gd name="connsiteX5" fmla="*/ 858 w 10000"/>
                  <a:gd name="connsiteY5" fmla="*/ 2055 h 10000"/>
                  <a:gd name="connsiteX6" fmla="*/ 1911 w 10000"/>
                  <a:gd name="connsiteY6" fmla="*/ 1375 h 10000"/>
                  <a:gd name="connsiteX7" fmla="*/ 2645 w 10000"/>
                  <a:gd name="connsiteY7" fmla="*/ 1183 h 10000"/>
                  <a:gd name="connsiteX8" fmla="*/ 4053 w 10000"/>
                  <a:gd name="connsiteY8" fmla="*/ 0 h 10000"/>
                  <a:gd name="connsiteX9" fmla="*/ 5514 w 10000"/>
                  <a:gd name="connsiteY9" fmla="*/ 5002 h 10000"/>
                  <a:gd name="connsiteX10" fmla="*/ 10000 w 10000"/>
                  <a:gd name="connsiteY10" fmla="*/ 9432 h 10000"/>
                  <a:gd name="connsiteX11" fmla="*/ 9520 w 10000"/>
                  <a:gd name="connsiteY11" fmla="*/ 10000 h 10000"/>
                  <a:gd name="connsiteX12" fmla="*/ 8276 w 10000"/>
                  <a:gd name="connsiteY12" fmla="*/ 9060 h 10000"/>
                  <a:gd name="connsiteX13" fmla="*/ 5681 w 10000"/>
                  <a:gd name="connsiteY13" fmla="*/ 6456 h 10000"/>
                  <a:gd name="connsiteX14" fmla="*/ 4662 w 10000"/>
                  <a:gd name="connsiteY14" fmla="*/ 6264 h 10000"/>
                  <a:gd name="connsiteX15" fmla="*/ 4172 w 10000"/>
                  <a:gd name="connsiteY15" fmla="*/ 6518 h 10000"/>
                  <a:gd name="connsiteX16" fmla="*/ 3946 w 10000"/>
                  <a:gd name="connsiteY16" fmla="*/ 6109 h 10000"/>
                  <a:gd name="connsiteX17" fmla="*/ 3034 w 10000"/>
                  <a:gd name="connsiteY17" fmla="*/ 6551 h 10000"/>
                  <a:gd name="connsiteX18" fmla="*/ 2646 w 10000"/>
                  <a:gd name="connsiteY18" fmla="*/ 6117 h 10000"/>
                  <a:gd name="connsiteX19" fmla="*/ 2141 w 10000"/>
                  <a:gd name="connsiteY19" fmla="*/ 5740 h 10000"/>
                  <a:gd name="connsiteX20" fmla="*/ 1657 w 10000"/>
                  <a:gd name="connsiteY20" fmla="*/ 7029 h 10000"/>
                  <a:gd name="connsiteX21" fmla="*/ 1156 w 10000"/>
                  <a:gd name="connsiteY21" fmla="*/ 6320 h 10000"/>
                  <a:gd name="connsiteX22" fmla="*/ 1157 w 10000"/>
                  <a:gd name="connsiteY22" fmla="*/ 6442 h 10000"/>
                  <a:gd name="connsiteX0" fmla="*/ 1157 w 10000"/>
                  <a:gd name="connsiteY0" fmla="*/ 6442 h 10000"/>
                  <a:gd name="connsiteX1" fmla="*/ 826 w 10000"/>
                  <a:gd name="connsiteY1" fmla="*/ 6761 h 10000"/>
                  <a:gd name="connsiteX2" fmla="*/ 0 w 10000"/>
                  <a:gd name="connsiteY2" fmla="*/ 6634 h 10000"/>
                  <a:gd name="connsiteX3" fmla="*/ 24 w 10000"/>
                  <a:gd name="connsiteY3" fmla="*/ 5273 h 10000"/>
                  <a:gd name="connsiteX4" fmla="*/ 690 w 10000"/>
                  <a:gd name="connsiteY4" fmla="*/ 3355 h 10000"/>
                  <a:gd name="connsiteX5" fmla="*/ 858 w 10000"/>
                  <a:gd name="connsiteY5" fmla="*/ 2055 h 10000"/>
                  <a:gd name="connsiteX6" fmla="*/ 1911 w 10000"/>
                  <a:gd name="connsiteY6" fmla="*/ 1375 h 10000"/>
                  <a:gd name="connsiteX7" fmla="*/ 2645 w 10000"/>
                  <a:gd name="connsiteY7" fmla="*/ 1183 h 10000"/>
                  <a:gd name="connsiteX8" fmla="*/ 4053 w 10000"/>
                  <a:gd name="connsiteY8" fmla="*/ 0 h 10000"/>
                  <a:gd name="connsiteX9" fmla="*/ 5514 w 10000"/>
                  <a:gd name="connsiteY9" fmla="*/ 5002 h 10000"/>
                  <a:gd name="connsiteX10" fmla="*/ 10000 w 10000"/>
                  <a:gd name="connsiteY10" fmla="*/ 9432 h 10000"/>
                  <a:gd name="connsiteX11" fmla="*/ 9520 w 10000"/>
                  <a:gd name="connsiteY11" fmla="*/ 10000 h 10000"/>
                  <a:gd name="connsiteX12" fmla="*/ 8276 w 10000"/>
                  <a:gd name="connsiteY12" fmla="*/ 9060 h 10000"/>
                  <a:gd name="connsiteX13" fmla="*/ 5681 w 10000"/>
                  <a:gd name="connsiteY13" fmla="*/ 6456 h 10000"/>
                  <a:gd name="connsiteX14" fmla="*/ 4662 w 10000"/>
                  <a:gd name="connsiteY14" fmla="*/ 6264 h 10000"/>
                  <a:gd name="connsiteX15" fmla="*/ 4172 w 10000"/>
                  <a:gd name="connsiteY15" fmla="*/ 6518 h 10000"/>
                  <a:gd name="connsiteX16" fmla="*/ 3946 w 10000"/>
                  <a:gd name="connsiteY16" fmla="*/ 6109 h 10000"/>
                  <a:gd name="connsiteX17" fmla="*/ 3034 w 10000"/>
                  <a:gd name="connsiteY17" fmla="*/ 6551 h 10000"/>
                  <a:gd name="connsiteX18" fmla="*/ 2646 w 10000"/>
                  <a:gd name="connsiteY18" fmla="*/ 6117 h 10000"/>
                  <a:gd name="connsiteX19" fmla="*/ 2141 w 10000"/>
                  <a:gd name="connsiteY19" fmla="*/ 5740 h 10000"/>
                  <a:gd name="connsiteX20" fmla="*/ 1657 w 10000"/>
                  <a:gd name="connsiteY20" fmla="*/ 7029 h 10000"/>
                  <a:gd name="connsiteX21" fmla="*/ 1156 w 10000"/>
                  <a:gd name="connsiteY21" fmla="*/ 6320 h 10000"/>
                  <a:gd name="connsiteX22" fmla="*/ 1157 w 10000"/>
                  <a:gd name="connsiteY22" fmla="*/ 6442 h 10000"/>
                  <a:gd name="connsiteX0" fmla="*/ 1157 w 10000"/>
                  <a:gd name="connsiteY0" fmla="*/ 6442 h 10000"/>
                  <a:gd name="connsiteX1" fmla="*/ 826 w 10000"/>
                  <a:gd name="connsiteY1" fmla="*/ 6761 h 10000"/>
                  <a:gd name="connsiteX2" fmla="*/ 0 w 10000"/>
                  <a:gd name="connsiteY2" fmla="*/ 6634 h 10000"/>
                  <a:gd name="connsiteX3" fmla="*/ 24 w 10000"/>
                  <a:gd name="connsiteY3" fmla="*/ 5273 h 10000"/>
                  <a:gd name="connsiteX4" fmla="*/ 690 w 10000"/>
                  <a:gd name="connsiteY4" fmla="*/ 3355 h 10000"/>
                  <a:gd name="connsiteX5" fmla="*/ 1911 w 10000"/>
                  <a:gd name="connsiteY5" fmla="*/ 1375 h 10000"/>
                  <a:gd name="connsiteX6" fmla="*/ 2645 w 10000"/>
                  <a:gd name="connsiteY6" fmla="*/ 1183 h 10000"/>
                  <a:gd name="connsiteX7" fmla="*/ 4053 w 10000"/>
                  <a:gd name="connsiteY7" fmla="*/ 0 h 10000"/>
                  <a:gd name="connsiteX8" fmla="*/ 5514 w 10000"/>
                  <a:gd name="connsiteY8" fmla="*/ 5002 h 10000"/>
                  <a:gd name="connsiteX9" fmla="*/ 10000 w 10000"/>
                  <a:gd name="connsiteY9" fmla="*/ 9432 h 10000"/>
                  <a:gd name="connsiteX10" fmla="*/ 9520 w 10000"/>
                  <a:gd name="connsiteY10" fmla="*/ 10000 h 10000"/>
                  <a:gd name="connsiteX11" fmla="*/ 8276 w 10000"/>
                  <a:gd name="connsiteY11" fmla="*/ 9060 h 10000"/>
                  <a:gd name="connsiteX12" fmla="*/ 5681 w 10000"/>
                  <a:gd name="connsiteY12" fmla="*/ 6456 h 10000"/>
                  <a:gd name="connsiteX13" fmla="*/ 4662 w 10000"/>
                  <a:gd name="connsiteY13" fmla="*/ 6264 h 10000"/>
                  <a:gd name="connsiteX14" fmla="*/ 4172 w 10000"/>
                  <a:gd name="connsiteY14" fmla="*/ 6518 h 10000"/>
                  <a:gd name="connsiteX15" fmla="*/ 3946 w 10000"/>
                  <a:gd name="connsiteY15" fmla="*/ 6109 h 10000"/>
                  <a:gd name="connsiteX16" fmla="*/ 3034 w 10000"/>
                  <a:gd name="connsiteY16" fmla="*/ 6551 h 10000"/>
                  <a:gd name="connsiteX17" fmla="*/ 2646 w 10000"/>
                  <a:gd name="connsiteY17" fmla="*/ 6117 h 10000"/>
                  <a:gd name="connsiteX18" fmla="*/ 2141 w 10000"/>
                  <a:gd name="connsiteY18" fmla="*/ 5740 h 10000"/>
                  <a:gd name="connsiteX19" fmla="*/ 1657 w 10000"/>
                  <a:gd name="connsiteY19" fmla="*/ 7029 h 10000"/>
                  <a:gd name="connsiteX20" fmla="*/ 1156 w 10000"/>
                  <a:gd name="connsiteY20" fmla="*/ 6320 h 10000"/>
                  <a:gd name="connsiteX21" fmla="*/ 1157 w 10000"/>
                  <a:gd name="connsiteY21" fmla="*/ 6442 h 10000"/>
                  <a:gd name="connsiteX0" fmla="*/ 1157 w 10000"/>
                  <a:gd name="connsiteY0" fmla="*/ 6442 h 10000"/>
                  <a:gd name="connsiteX1" fmla="*/ 826 w 10000"/>
                  <a:gd name="connsiteY1" fmla="*/ 6761 h 10000"/>
                  <a:gd name="connsiteX2" fmla="*/ 0 w 10000"/>
                  <a:gd name="connsiteY2" fmla="*/ 6634 h 10000"/>
                  <a:gd name="connsiteX3" fmla="*/ 24 w 10000"/>
                  <a:gd name="connsiteY3" fmla="*/ 5273 h 10000"/>
                  <a:gd name="connsiteX4" fmla="*/ 1911 w 10000"/>
                  <a:gd name="connsiteY4" fmla="*/ 1375 h 10000"/>
                  <a:gd name="connsiteX5" fmla="*/ 2645 w 10000"/>
                  <a:gd name="connsiteY5" fmla="*/ 1183 h 10000"/>
                  <a:gd name="connsiteX6" fmla="*/ 4053 w 10000"/>
                  <a:gd name="connsiteY6" fmla="*/ 0 h 10000"/>
                  <a:gd name="connsiteX7" fmla="*/ 5514 w 10000"/>
                  <a:gd name="connsiteY7" fmla="*/ 5002 h 10000"/>
                  <a:gd name="connsiteX8" fmla="*/ 10000 w 10000"/>
                  <a:gd name="connsiteY8" fmla="*/ 9432 h 10000"/>
                  <a:gd name="connsiteX9" fmla="*/ 9520 w 10000"/>
                  <a:gd name="connsiteY9" fmla="*/ 10000 h 10000"/>
                  <a:gd name="connsiteX10" fmla="*/ 8276 w 10000"/>
                  <a:gd name="connsiteY10" fmla="*/ 9060 h 10000"/>
                  <a:gd name="connsiteX11" fmla="*/ 5681 w 10000"/>
                  <a:gd name="connsiteY11" fmla="*/ 6456 h 10000"/>
                  <a:gd name="connsiteX12" fmla="*/ 4662 w 10000"/>
                  <a:gd name="connsiteY12" fmla="*/ 6264 h 10000"/>
                  <a:gd name="connsiteX13" fmla="*/ 4172 w 10000"/>
                  <a:gd name="connsiteY13" fmla="*/ 6518 h 10000"/>
                  <a:gd name="connsiteX14" fmla="*/ 3946 w 10000"/>
                  <a:gd name="connsiteY14" fmla="*/ 6109 h 10000"/>
                  <a:gd name="connsiteX15" fmla="*/ 3034 w 10000"/>
                  <a:gd name="connsiteY15" fmla="*/ 6551 h 10000"/>
                  <a:gd name="connsiteX16" fmla="*/ 2646 w 10000"/>
                  <a:gd name="connsiteY16" fmla="*/ 6117 h 10000"/>
                  <a:gd name="connsiteX17" fmla="*/ 2141 w 10000"/>
                  <a:gd name="connsiteY17" fmla="*/ 5740 h 10000"/>
                  <a:gd name="connsiteX18" fmla="*/ 1657 w 10000"/>
                  <a:gd name="connsiteY18" fmla="*/ 7029 h 10000"/>
                  <a:gd name="connsiteX19" fmla="*/ 1156 w 10000"/>
                  <a:gd name="connsiteY19" fmla="*/ 6320 h 10000"/>
                  <a:gd name="connsiteX20" fmla="*/ 1157 w 10000"/>
                  <a:gd name="connsiteY20" fmla="*/ 6442 h 10000"/>
                  <a:gd name="connsiteX0" fmla="*/ 1157 w 10000"/>
                  <a:gd name="connsiteY0" fmla="*/ 6442 h 10000"/>
                  <a:gd name="connsiteX1" fmla="*/ 826 w 10000"/>
                  <a:gd name="connsiteY1" fmla="*/ 6761 h 10000"/>
                  <a:gd name="connsiteX2" fmla="*/ 0 w 10000"/>
                  <a:gd name="connsiteY2" fmla="*/ 6634 h 10000"/>
                  <a:gd name="connsiteX3" fmla="*/ 1911 w 10000"/>
                  <a:gd name="connsiteY3" fmla="*/ 1375 h 10000"/>
                  <a:gd name="connsiteX4" fmla="*/ 2645 w 10000"/>
                  <a:gd name="connsiteY4" fmla="*/ 1183 h 10000"/>
                  <a:gd name="connsiteX5" fmla="*/ 4053 w 10000"/>
                  <a:gd name="connsiteY5" fmla="*/ 0 h 10000"/>
                  <a:gd name="connsiteX6" fmla="*/ 5514 w 10000"/>
                  <a:gd name="connsiteY6" fmla="*/ 5002 h 10000"/>
                  <a:gd name="connsiteX7" fmla="*/ 10000 w 10000"/>
                  <a:gd name="connsiteY7" fmla="*/ 9432 h 10000"/>
                  <a:gd name="connsiteX8" fmla="*/ 9520 w 10000"/>
                  <a:gd name="connsiteY8" fmla="*/ 10000 h 10000"/>
                  <a:gd name="connsiteX9" fmla="*/ 8276 w 10000"/>
                  <a:gd name="connsiteY9" fmla="*/ 9060 h 10000"/>
                  <a:gd name="connsiteX10" fmla="*/ 5681 w 10000"/>
                  <a:gd name="connsiteY10" fmla="*/ 6456 h 10000"/>
                  <a:gd name="connsiteX11" fmla="*/ 4662 w 10000"/>
                  <a:gd name="connsiteY11" fmla="*/ 6264 h 10000"/>
                  <a:gd name="connsiteX12" fmla="*/ 4172 w 10000"/>
                  <a:gd name="connsiteY12" fmla="*/ 6518 h 10000"/>
                  <a:gd name="connsiteX13" fmla="*/ 3946 w 10000"/>
                  <a:gd name="connsiteY13" fmla="*/ 6109 h 10000"/>
                  <a:gd name="connsiteX14" fmla="*/ 3034 w 10000"/>
                  <a:gd name="connsiteY14" fmla="*/ 6551 h 10000"/>
                  <a:gd name="connsiteX15" fmla="*/ 2646 w 10000"/>
                  <a:gd name="connsiteY15" fmla="*/ 6117 h 10000"/>
                  <a:gd name="connsiteX16" fmla="*/ 2141 w 10000"/>
                  <a:gd name="connsiteY16" fmla="*/ 5740 h 10000"/>
                  <a:gd name="connsiteX17" fmla="*/ 1657 w 10000"/>
                  <a:gd name="connsiteY17" fmla="*/ 7029 h 10000"/>
                  <a:gd name="connsiteX18" fmla="*/ 1156 w 10000"/>
                  <a:gd name="connsiteY18" fmla="*/ 6320 h 10000"/>
                  <a:gd name="connsiteX19" fmla="*/ 1157 w 10000"/>
                  <a:gd name="connsiteY19" fmla="*/ 6442 h 10000"/>
                  <a:gd name="connsiteX0" fmla="*/ 331 w 9174"/>
                  <a:gd name="connsiteY0" fmla="*/ 6442 h 10000"/>
                  <a:gd name="connsiteX1" fmla="*/ 0 w 9174"/>
                  <a:gd name="connsiteY1" fmla="*/ 6761 h 10000"/>
                  <a:gd name="connsiteX2" fmla="*/ 1085 w 9174"/>
                  <a:gd name="connsiteY2" fmla="*/ 1375 h 10000"/>
                  <a:gd name="connsiteX3" fmla="*/ 1819 w 9174"/>
                  <a:gd name="connsiteY3" fmla="*/ 1183 h 10000"/>
                  <a:gd name="connsiteX4" fmla="*/ 3227 w 9174"/>
                  <a:gd name="connsiteY4" fmla="*/ 0 h 10000"/>
                  <a:gd name="connsiteX5" fmla="*/ 4688 w 9174"/>
                  <a:gd name="connsiteY5" fmla="*/ 5002 h 10000"/>
                  <a:gd name="connsiteX6" fmla="*/ 9174 w 9174"/>
                  <a:gd name="connsiteY6" fmla="*/ 9432 h 10000"/>
                  <a:gd name="connsiteX7" fmla="*/ 8694 w 9174"/>
                  <a:gd name="connsiteY7" fmla="*/ 10000 h 10000"/>
                  <a:gd name="connsiteX8" fmla="*/ 7450 w 9174"/>
                  <a:gd name="connsiteY8" fmla="*/ 9060 h 10000"/>
                  <a:gd name="connsiteX9" fmla="*/ 4855 w 9174"/>
                  <a:gd name="connsiteY9" fmla="*/ 6456 h 10000"/>
                  <a:gd name="connsiteX10" fmla="*/ 3836 w 9174"/>
                  <a:gd name="connsiteY10" fmla="*/ 6264 h 10000"/>
                  <a:gd name="connsiteX11" fmla="*/ 3346 w 9174"/>
                  <a:gd name="connsiteY11" fmla="*/ 6518 h 10000"/>
                  <a:gd name="connsiteX12" fmla="*/ 3120 w 9174"/>
                  <a:gd name="connsiteY12" fmla="*/ 6109 h 10000"/>
                  <a:gd name="connsiteX13" fmla="*/ 2208 w 9174"/>
                  <a:gd name="connsiteY13" fmla="*/ 6551 h 10000"/>
                  <a:gd name="connsiteX14" fmla="*/ 1820 w 9174"/>
                  <a:gd name="connsiteY14" fmla="*/ 6117 h 10000"/>
                  <a:gd name="connsiteX15" fmla="*/ 1315 w 9174"/>
                  <a:gd name="connsiteY15" fmla="*/ 5740 h 10000"/>
                  <a:gd name="connsiteX16" fmla="*/ 831 w 9174"/>
                  <a:gd name="connsiteY16" fmla="*/ 7029 h 10000"/>
                  <a:gd name="connsiteX17" fmla="*/ 330 w 9174"/>
                  <a:gd name="connsiteY17" fmla="*/ 6320 h 10000"/>
                  <a:gd name="connsiteX18" fmla="*/ 331 w 9174"/>
                  <a:gd name="connsiteY18" fmla="*/ 6442 h 10000"/>
                  <a:gd name="connsiteX0" fmla="*/ 391 w 10031"/>
                  <a:gd name="connsiteY0" fmla="*/ 6320 h 10000"/>
                  <a:gd name="connsiteX1" fmla="*/ 31 w 10031"/>
                  <a:gd name="connsiteY1" fmla="*/ 6761 h 10000"/>
                  <a:gd name="connsiteX2" fmla="*/ 1214 w 10031"/>
                  <a:gd name="connsiteY2" fmla="*/ 1375 h 10000"/>
                  <a:gd name="connsiteX3" fmla="*/ 2014 w 10031"/>
                  <a:gd name="connsiteY3" fmla="*/ 1183 h 10000"/>
                  <a:gd name="connsiteX4" fmla="*/ 3549 w 10031"/>
                  <a:gd name="connsiteY4" fmla="*/ 0 h 10000"/>
                  <a:gd name="connsiteX5" fmla="*/ 5141 w 10031"/>
                  <a:gd name="connsiteY5" fmla="*/ 5002 h 10000"/>
                  <a:gd name="connsiteX6" fmla="*/ 10031 w 10031"/>
                  <a:gd name="connsiteY6" fmla="*/ 9432 h 10000"/>
                  <a:gd name="connsiteX7" fmla="*/ 9508 w 10031"/>
                  <a:gd name="connsiteY7" fmla="*/ 10000 h 10000"/>
                  <a:gd name="connsiteX8" fmla="*/ 8152 w 10031"/>
                  <a:gd name="connsiteY8" fmla="*/ 9060 h 10000"/>
                  <a:gd name="connsiteX9" fmla="*/ 5323 w 10031"/>
                  <a:gd name="connsiteY9" fmla="*/ 6456 h 10000"/>
                  <a:gd name="connsiteX10" fmla="*/ 4212 w 10031"/>
                  <a:gd name="connsiteY10" fmla="*/ 6264 h 10000"/>
                  <a:gd name="connsiteX11" fmla="*/ 3678 w 10031"/>
                  <a:gd name="connsiteY11" fmla="*/ 6518 h 10000"/>
                  <a:gd name="connsiteX12" fmla="*/ 3432 w 10031"/>
                  <a:gd name="connsiteY12" fmla="*/ 6109 h 10000"/>
                  <a:gd name="connsiteX13" fmla="*/ 2438 w 10031"/>
                  <a:gd name="connsiteY13" fmla="*/ 6551 h 10000"/>
                  <a:gd name="connsiteX14" fmla="*/ 2015 w 10031"/>
                  <a:gd name="connsiteY14" fmla="*/ 6117 h 10000"/>
                  <a:gd name="connsiteX15" fmla="*/ 1464 w 10031"/>
                  <a:gd name="connsiteY15" fmla="*/ 5740 h 10000"/>
                  <a:gd name="connsiteX16" fmla="*/ 937 w 10031"/>
                  <a:gd name="connsiteY16" fmla="*/ 7029 h 10000"/>
                  <a:gd name="connsiteX17" fmla="*/ 391 w 10031"/>
                  <a:gd name="connsiteY17" fmla="*/ 6320 h 10000"/>
                  <a:gd name="connsiteX0" fmla="*/ 906 w 10000"/>
                  <a:gd name="connsiteY0" fmla="*/ 7029 h 10000"/>
                  <a:gd name="connsiteX1" fmla="*/ 0 w 10000"/>
                  <a:gd name="connsiteY1" fmla="*/ 6761 h 10000"/>
                  <a:gd name="connsiteX2" fmla="*/ 1183 w 10000"/>
                  <a:gd name="connsiteY2" fmla="*/ 1375 h 10000"/>
                  <a:gd name="connsiteX3" fmla="*/ 1983 w 10000"/>
                  <a:gd name="connsiteY3" fmla="*/ 1183 h 10000"/>
                  <a:gd name="connsiteX4" fmla="*/ 3518 w 10000"/>
                  <a:gd name="connsiteY4" fmla="*/ 0 h 10000"/>
                  <a:gd name="connsiteX5" fmla="*/ 5110 w 10000"/>
                  <a:gd name="connsiteY5" fmla="*/ 5002 h 10000"/>
                  <a:gd name="connsiteX6" fmla="*/ 10000 w 10000"/>
                  <a:gd name="connsiteY6" fmla="*/ 9432 h 10000"/>
                  <a:gd name="connsiteX7" fmla="*/ 9477 w 10000"/>
                  <a:gd name="connsiteY7" fmla="*/ 10000 h 10000"/>
                  <a:gd name="connsiteX8" fmla="*/ 8121 w 10000"/>
                  <a:gd name="connsiteY8" fmla="*/ 9060 h 10000"/>
                  <a:gd name="connsiteX9" fmla="*/ 5292 w 10000"/>
                  <a:gd name="connsiteY9" fmla="*/ 6456 h 10000"/>
                  <a:gd name="connsiteX10" fmla="*/ 4181 w 10000"/>
                  <a:gd name="connsiteY10" fmla="*/ 6264 h 10000"/>
                  <a:gd name="connsiteX11" fmla="*/ 3647 w 10000"/>
                  <a:gd name="connsiteY11" fmla="*/ 6518 h 10000"/>
                  <a:gd name="connsiteX12" fmla="*/ 3401 w 10000"/>
                  <a:gd name="connsiteY12" fmla="*/ 6109 h 10000"/>
                  <a:gd name="connsiteX13" fmla="*/ 2407 w 10000"/>
                  <a:gd name="connsiteY13" fmla="*/ 6551 h 10000"/>
                  <a:gd name="connsiteX14" fmla="*/ 1984 w 10000"/>
                  <a:gd name="connsiteY14" fmla="*/ 6117 h 10000"/>
                  <a:gd name="connsiteX15" fmla="*/ 1433 w 10000"/>
                  <a:gd name="connsiteY15" fmla="*/ 5740 h 10000"/>
                  <a:gd name="connsiteX16" fmla="*/ 906 w 10000"/>
                  <a:gd name="connsiteY16" fmla="*/ 7029 h 10000"/>
                  <a:gd name="connsiteX0" fmla="*/ 0 w 9094"/>
                  <a:gd name="connsiteY0" fmla="*/ 7029 h 10000"/>
                  <a:gd name="connsiteX1" fmla="*/ 277 w 9094"/>
                  <a:gd name="connsiteY1" fmla="*/ 1375 h 10000"/>
                  <a:gd name="connsiteX2" fmla="*/ 1077 w 9094"/>
                  <a:gd name="connsiteY2" fmla="*/ 1183 h 10000"/>
                  <a:gd name="connsiteX3" fmla="*/ 2612 w 9094"/>
                  <a:gd name="connsiteY3" fmla="*/ 0 h 10000"/>
                  <a:gd name="connsiteX4" fmla="*/ 4204 w 9094"/>
                  <a:gd name="connsiteY4" fmla="*/ 5002 h 10000"/>
                  <a:gd name="connsiteX5" fmla="*/ 9094 w 9094"/>
                  <a:gd name="connsiteY5" fmla="*/ 9432 h 10000"/>
                  <a:gd name="connsiteX6" fmla="*/ 8571 w 9094"/>
                  <a:gd name="connsiteY6" fmla="*/ 10000 h 10000"/>
                  <a:gd name="connsiteX7" fmla="*/ 7215 w 9094"/>
                  <a:gd name="connsiteY7" fmla="*/ 9060 h 10000"/>
                  <a:gd name="connsiteX8" fmla="*/ 4386 w 9094"/>
                  <a:gd name="connsiteY8" fmla="*/ 6456 h 10000"/>
                  <a:gd name="connsiteX9" fmla="*/ 3275 w 9094"/>
                  <a:gd name="connsiteY9" fmla="*/ 6264 h 10000"/>
                  <a:gd name="connsiteX10" fmla="*/ 2741 w 9094"/>
                  <a:gd name="connsiteY10" fmla="*/ 6518 h 10000"/>
                  <a:gd name="connsiteX11" fmla="*/ 2495 w 9094"/>
                  <a:gd name="connsiteY11" fmla="*/ 6109 h 10000"/>
                  <a:gd name="connsiteX12" fmla="*/ 1501 w 9094"/>
                  <a:gd name="connsiteY12" fmla="*/ 6551 h 10000"/>
                  <a:gd name="connsiteX13" fmla="*/ 1078 w 9094"/>
                  <a:gd name="connsiteY13" fmla="*/ 6117 h 10000"/>
                  <a:gd name="connsiteX14" fmla="*/ 527 w 9094"/>
                  <a:gd name="connsiteY14" fmla="*/ 5740 h 10000"/>
                  <a:gd name="connsiteX15" fmla="*/ 0 w 9094"/>
                  <a:gd name="connsiteY15" fmla="*/ 7029 h 10000"/>
                  <a:gd name="connsiteX0" fmla="*/ 0 w 10000"/>
                  <a:gd name="connsiteY0" fmla="*/ 7029 h 10000"/>
                  <a:gd name="connsiteX1" fmla="*/ 305 w 10000"/>
                  <a:gd name="connsiteY1" fmla="*/ 1375 h 10000"/>
                  <a:gd name="connsiteX2" fmla="*/ 1184 w 10000"/>
                  <a:gd name="connsiteY2" fmla="*/ 1183 h 10000"/>
                  <a:gd name="connsiteX3" fmla="*/ 2872 w 10000"/>
                  <a:gd name="connsiteY3" fmla="*/ 0 h 10000"/>
                  <a:gd name="connsiteX4" fmla="*/ 4623 w 10000"/>
                  <a:gd name="connsiteY4" fmla="*/ 5002 h 10000"/>
                  <a:gd name="connsiteX5" fmla="*/ 10000 w 10000"/>
                  <a:gd name="connsiteY5" fmla="*/ 9432 h 10000"/>
                  <a:gd name="connsiteX6" fmla="*/ 9425 w 10000"/>
                  <a:gd name="connsiteY6" fmla="*/ 10000 h 10000"/>
                  <a:gd name="connsiteX7" fmla="*/ 7934 w 10000"/>
                  <a:gd name="connsiteY7" fmla="*/ 9060 h 10000"/>
                  <a:gd name="connsiteX8" fmla="*/ 4823 w 10000"/>
                  <a:gd name="connsiteY8" fmla="*/ 6456 h 10000"/>
                  <a:gd name="connsiteX9" fmla="*/ 3601 w 10000"/>
                  <a:gd name="connsiteY9" fmla="*/ 6264 h 10000"/>
                  <a:gd name="connsiteX10" fmla="*/ 3014 w 10000"/>
                  <a:gd name="connsiteY10" fmla="*/ 6518 h 10000"/>
                  <a:gd name="connsiteX11" fmla="*/ 2744 w 10000"/>
                  <a:gd name="connsiteY11" fmla="*/ 6109 h 10000"/>
                  <a:gd name="connsiteX12" fmla="*/ 1651 w 10000"/>
                  <a:gd name="connsiteY12" fmla="*/ 6551 h 10000"/>
                  <a:gd name="connsiteX13" fmla="*/ 1185 w 10000"/>
                  <a:gd name="connsiteY13" fmla="*/ 6117 h 10000"/>
                  <a:gd name="connsiteX14" fmla="*/ 580 w 10000"/>
                  <a:gd name="connsiteY14" fmla="*/ 5740 h 10000"/>
                  <a:gd name="connsiteX15" fmla="*/ 0 w 10000"/>
                  <a:gd name="connsiteY15" fmla="*/ 7029 h 10000"/>
                  <a:gd name="connsiteX0" fmla="*/ 275 w 9695"/>
                  <a:gd name="connsiteY0" fmla="*/ 5740 h 10000"/>
                  <a:gd name="connsiteX1" fmla="*/ 0 w 9695"/>
                  <a:gd name="connsiteY1" fmla="*/ 1375 h 10000"/>
                  <a:gd name="connsiteX2" fmla="*/ 879 w 9695"/>
                  <a:gd name="connsiteY2" fmla="*/ 1183 h 10000"/>
                  <a:gd name="connsiteX3" fmla="*/ 2567 w 9695"/>
                  <a:gd name="connsiteY3" fmla="*/ 0 h 10000"/>
                  <a:gd name="connsiteX4" fmla="*/ 4318 w 9695"/>
                  <a:gd name="connsiteY4" fmla="*/ 5002 h 10000"/>
                  <a:gd name="connsiteX5" fmla="*/ 9695 w 9695"/>
                  <a:gd name="connsiteY5" fmla="*/ 9432 h 10000"/>
                  <a:gd name="connsiteX6" fmla="*/ 9120 w 9695"/>
                  <a:gd name="connsiteY6" fmla="*/ 10000 h 10000"/>
                  <a:gd name="connsiteX7" fmla="*/ 7629 w 9695"/>
                  <a:gd name="connsiteY7" fmla="*/ 9060 h 10000"/>
                  <a:gd name="connsiteX8" fmla="*/ 4518 w 9695"/>
                  <a:gd name="connsiteY8" fmla="*/ 6456 h 10000"/>
                  <a:gd name="connsiteX9" fmla="*/ 3296 w 9695"/>
                  <a:gd name="connsiteY9" fmla="*/ 6264 h 10000"/>
                  <a:gd name="connsiteX10" fmla="*/ 2709 w 9695"/>
                  <a:gd name="connsiteY10" fmla="*/ 6518 h 10000"/>
                  <a:gd name="connsiteX11" fmla="*/ 2439 w 9695"/>
                  <a:gd name="connsiteY11" fmla="*/ 6109 h 10000"/>
                  <a:gd name="connsiteX12" fmla="*/ 1346 w 9695"/>
                  <a:gd name="connsiteY12" fmla="*/ 6551 h 10000"/>
                  <a:gd name="connsiteX13" fmla="*/ 880 w 9695"/>
                  <a:gd name="connsiteY13" fmla="*/ 6117 h 10000"/>
                  <a:gd name="connsiteX14" fmla="*/ 275 w 9695"/>
                  <a:gd name="connsiteY14" fmla="*/ 5740 h 10000"/>
                  <a:gd name="connsiteX0" fmla="*/ 12 w 10313"/>
                  <a:gd name="connsiteY0" fmla="*/ 5568 h 10000"/>
                  <a:gd name="connsiteX1" fmla="*/ 313 w 10313"/>
                  <a:gd name="connsiteY1" fmla="*/ 1375 h 10000"/>
                  <a:gd name="connsiteX2" fmla="*/ 1220 w 10313"/>
                  <a:gd name="connsiteY2" fmla="*/ 1183 h 10000"/>
                  <a:gd name="connsiteX3" fmla="*/ 2961 w 10313"/>
                  <a:gd name="connsiteY3" fmla="*/ 0 h 10000"/>
                  <a:gd name="connsiteX4" fmla="*/ 4767 w 10313"/>
                  <a:gd name="connsiteY4" fmla="*/ 5002 h 10000"/>
                  <a:gd name="connsiteX5" fmla="*/ 10313 w 10313"/>
                  <a:gd name="connsiteY5" fmla="*/ 9432 h 10000"/>
                  <a:gd name="connsiteX6" fmla="*/ 9720 w 10313"/>
                  <a:gd name="connsiteY6" fmla="*/ 10000 h 10000"/>
                  <a:gd name="connsiteX7" fmla="*/ 8182 w 10313"/>
                  <a:gd name="connsiteY7" fmla="*/ 9060 h 10000"/>
                  <a:gd name="connsiteX8" fmla="*/ 4973 w 10313"/>
                  <a:gd name="connsiteY8" fmla="*/ 6456 h 10000"/>
                  <a:gd name="connsiteX9" fmla="*/ 3713 w 10313"/>
                  <a:gd name="connsiteY9" fmla="*/ 6264 h 10000"/>
                  <a:gd name="connsiteX10" fmla="*/ 3107 w 10313"/>
                  <a:gd name="connsiteY10" fmla="*/ 6518 h 10000"/>
                  <a:gd name="connsiteX11" fmla="*/ 2829 w 10313"/>
                  <a:gd name="connsiteY11" fmla="*/ 6109 h 10000"/>
                  <a:gd name="connsiteX12" fmla="*/ 1701 w 10313"/>
                  <a:gd name="connsiteY12" fmla="*/ 6551 h 10000"/>
                  <a:gd name="connsiteX13" fmla="*/ 1221 w 10313"/>
                  <a:gd name="connsiteY13" fmla="*/ 6117 h 10000"/>
                  <a:gd name="connsiteX14" fmla="*/ 12 w 10313"/>
                  <a:gd name="connsiteY14" fmla="*/ 5568 h 10000"/>
                  <a:gd name="connsiteX0" fmla="*/ 12 w 10313"/>
                  <a:gd name="connsiteY0" fmla="*/ 5568 h 10000"/>
                  <a:gd name="connsiteX1" fmla="*/ 313 w 10313"/>
                  <a:gd name="connsiteY1" fmla="*/ 1375 h 10000"/>
                  <a:gd name="connsiteX2" fmla="*/ 1220 w 10313"/>
                  <a:gd name="connsiteY2" fmla="*/ 1183 h 10000"/>
                  <a:gd name="connsiteX3" fmla="*/ 2961 w 10313"/>
                  <a:gd name="connsiteY3" fmla="*/ 0 h 10000"/>
                  <a:gd name="connsiteX4" fmla="*/ 4767 w 10313"/>
                  <a:gd name="connsiteY4" fmla="*/ 5002 h 10000"/>
                  <a:gd name="connsiteX5" fmla="*/ 10313 w 10313"/>
                  <a:gd name="connsiteY5" fmla="*/ 9432 h 10000"/>
                  <a:gd name="connsiteX6" fmla="*/ 9720 w 10313"/>
                  <a:gd name="connsiteY6" fmla="*/ 10000 h 10000"/>
                  <a:gd name="connsiteX7" fmla="*/ 8182 w 10313"/>
                  <a:gd name="connsiteY7" fmla="*/ 9060 h 10000"/>
                  <a:gd name="connsiteX8" fmla="*/ 4973 w 10313"/>
                  <a:gd name="connsiteY8" fmla="*/ 6456 h 10000"/>
                  <a:gd name="connsiteX9" fmla="*/ 3713 w 10313"/>
                  <a:gd name="connsiteY9" fmla="*/ 6264 h 10000"/>
                  <a:gd name="connsiteX10" fmla="*/ 3107 w 10313"/>
                  <a:gd name="connsiteY10" fmla="*/ 6518 h 10000"/>
                  <a:gd name="connsiteX11" fmla="*/ 2829 w 10313"/>
                  <a:gd name="connsiteY11" fmla="*/ 6109 h 10000"/>
                  <a:gd name="connsiteX12" fmla="*/ 1701 w 10313"/>
                  <a:gd name="connsiteY12" fmla="*/ 6551 h 10000"/>
                  <a:gd name="connsiteX13" fmla="*/ 1221 w 10313"/>
                  <a:gd name="connsiteY13" fmla="*/ 6117 h 10000"/>
                  <a:gd name="connsiteX14" fmla="*/ 12 w 10313"/>
                  <a:gd name="connsiteY14" fmla="*/ 5568 h 10000"/>
                  <a:gd name="connsiteX0" fmla="*/ 12 w 10313"/>
                  <a:gd name="connsiteY0" fmla="*/ 5568 h 10000"/>
                  <a:gd name="connsiteX1" fmla="*/ 313 w 10313"/>
                  <a:gd name="connsiteY1" fmla="*/ 1375 h 10000"/>
                  <a:gd name="connsiteX2" fmla="*/ 1220 w 10313"/>
                  <a:gd name="connsiteY2" fmla="*/ 1183 h 10000"/>
                  <a:gd name="connsiteX3" fmla="*/ 2961 w 10313"/>
                  <a:gd name="connsiteY3" fmla="*/ 0 h 10000"/>
                  <a:gd name="connsiteX4" fmla="*/ 4767 w 10313"/>
                  <a:gd name="connsiteY4" fmla="*/ 5002 h 10000"/>
                  <a:gd name="connsiteX5" fmla="*/ 10313 w 10313"/>
                  <a:gd name="connsiteY5" fmla="*/ 9432 h 10000"/>
                  <a:gd name="connsiteX6" fmla="*/ 9720 w 10313"/>
                  <a:gd name="connsiteY6" fmla="*/ 10000 h 10000"/>
                  <a:gd name="connsiteX7" fmla="*/ 8182 w 10313"/>
                  <a:gd name="connsiteY7" fmla="*/ 9060 h 10000"/>
                  <a:gd name="connsiteX8" fmla="*/ 4973 w 10313"/>
                  <a:gd name="connsiteY8" fmla="*/ 6456 h 10000"/>
                  <a:gd name="connsiteX9" fmla="*/ 3713 w 10313"/>
                  <a:gd name="connsiteY9" fmla="*/ 6264 h 10000"/>
                  <a:gd name="connsiteX10" fmla="*/ 3107 w 10313"/>
                  <a:gd name="connsiteY10" fmla="*/ 6518 h 10000"/>
                  <a:gd name="connsiteX11" fmla="*/ 2829 w 10313"/>
                  <a:gd name="connsiteY11" fmla="*/ 6109 h 10000"/>
                  <a:gd name="connsiteX12" fmla="*/ 1701 w 10313"/>
                  <a:gd name="connsiteY12" fmla="*/ 6551 h 10000"/>
                  <a:gd name="connsiteX13" fmla="*/ 1221 w 10313"/>
                  <a:gd name="connsiteY13" fmla="*/ 6117 h 10000"/>
                  <a:gd name="connsiteX14" fmla="*/ 12 w 10313"/>
                  <a:gd name="connsiteY14" fmla="*/ 5568 h 10000"/>
                  <a:gd name="connsiteX0" fmla="*/ 12 w 10313"/>
                  <a:gd name="connsiteY0" fmla="*/ 5568 h 10000"/>
                  <a:gd name="connsiteX1" fmla="*/ 313 w 10313"/>
                  <a:gd name="connsiteY1" fmla="*/ 1375 h 10000"/>
                  <a:gd name="connsiteX2" fmla="*/ 1220 w 10313"/>
                  <a:gd name="connsiteY2" fmla="*/ 1183 h 10000"/>
                  <a:gd name="connsiteX3" fmla="*/ 2961 w 10313"/>
                  <a:gd name="connsiteY3" fmla="*/ 0 h 10000"/>
                  <a:gd name="connsiteX4" fmla="*/ 4767 w 10313"/>
                  <a:gd name="connsiteY4" fmla="*/ 5002 h 10000"/>
                  <a:gd name="connsiteX5" fmla="*/ 10313 w 10313"/>
                  <a:gd name="connsiteY5" fmla="*/ 9432 h 10000"/>
                  <a:gd name="connsiteX6" fmla="*/ 9720 w 10313"/>
                  <a:gd name="connsiteY6" fmla="*/ 10000 h 10000"/>
                  <a:gd name="connsiteX7" fmla="*/ 8182 w 10313"/>
                  <a:gd name="connsiteY7" fmla="*/ 9060 h 10000"/>
                  <a:gd name="connsiteX8" fmla="*/ 4973 w 10313"/>
                  <a:gd name="connsiteY8" fmla="*/ 6456 h 10000"/>
                  <a:gd name="connsiteX9" fmla="*/ 3713 w 10313"/>
                  <a:gd name="connsiteY9" fmla="*/ 6264 h 10000"/>
                  <a:gd name="connsiteX10" fmla="*/ 3107 w 10313"/>
                  <a:gd name="connsiteY10" fmla="*/ 6518 h 10000"/>
                  <a:gd name="connsiteX11" fmla="*/ 1701 w 10313"/>
                  <a:gd name="connsiteY11" fmla="*/ 6551 h 10000"/>
                  <a:gd name="connsiteX12" fmla="*/ 1221 w 10313"/>
                  <a:gd name="connsiteY12" fmla="*/ 6117 h 10000"/>
                  <a:gd name="connsiteX13" fmla="*/ 12 w 10313"/>
                  <a:gd name="connsiteY13" fmla="*/ 5568 h 10000"/>
                  <a:gd name="connsiteX0" fmla="*/ 12 w 10313"/>
                  <a:gd name="connsiteY0" fmla="*/ 5568 h 10000"/>
                  <a:gd name="connsiteX1" fmla="*/ 313 w 10313"/>
                  <a:gd name="connsiteY1" fmla="*/ 1375 h 10000"/>
                  <a:gd name="connsiteX2" fmla="*/ 1220 w 10313"/>
                  <a:gd name="connsiteY2" fmla="*/ 1183 h 10000"/>
                  <a:gd name="connsiteX3" fmla="*/ 2961 w 10313"/>
                  <a:gd name="connsiteY3" fmla="*/ 0 h 10000"/>
                  <a:gd name="connsiteX4" fmla="*/ 4767 w 10313"/>
                  <a:gd name="connsiteY4" fmla="*/ 5002 h 10000"/>
                  <a:gd name="connsiteX5" fmla="*/ 10313 w 10313"/>
                  <a:gd name="connsiteY5" fmla="*/ 9432 h 10000"/>
                  <a:gd name="connsiteX6" fmla="*/ 9720 w 10313"/>
                  <a:gd name="connsiteY6" fmla="*/ 10000 h 10000"/>
                  <a:gd name="connsiteX7" fmla="*/ 8182 w 10313"/>
                  <a:gd name="connsiteY7" fmla="*/ 9060 h 10000"/>
                  <a:gd name="connsiteX8" fmla="*/ 4973 w 10313"/>
                  <a:gd name="connsiteY8" fmla="*/ 6456 h 10000"/>
                  <a:gd name="connsiteX9" fmla="*/ 3713 w 10313"/>
                  <a:gd name="connsiteY9" fmla="*/ 6264 h 10000"/>
                  <a:gd name="connsiteX10" fmla="*/ 3107 w 10313"/>
                  <a:gd name="connsiteY10" fmla="*/ 6518 h 10000"/>
                  <a:gd name="connsiteX11" fmla="*/ 1701 w 10313"/>
                  <a:gd name="connsiteY11" fmla="*/ 6551 h 10000"/>
                  <a:gd name="connsiteX12" fmla="*/ 12 w 10313"/>
                  <a:gd name="connsiteY12" fmla="*/ 5568 h 10000"/>
                  <a:gd name="connsiteX0" fmla="*/ 12 w 10313"/>
                  <a:gd name="connsiteY0" fmla="*/ 5568 h 10000"/>
                  <a:gd name="connsiteX1" fmla="*/ 313 w 10313"/>
                  <a:gd name="connsiteY1" fmla="*/ 1375 h 10000"/>
                  <a:gd name="connsiteX2" fmla="*/ 1220 w 10313"/>
                  <a:gd name="connsiteY2" fmla="*/ 1183 h 10000"/>
                  <a:gd name="connsiteX3" fmla="*/ 2961 w 10313"/>
                  <a:gd name="connsiteY3" fmla="*/ 0 h 10000"/>
                  <a:gd name="connsiteX4" fmla="*/ 4767 w 10313"/>
                  <a:gd name="connsiteY4" fmla="*/ 5002 h 10000"/>
                  <a:gd name="connsiteX5" fmla="*/ 10313 w 10313"/>
                  <a:gd name="connsiteY5" fmla="*/ 9432 h 10000"/>
                  <a:gd name="connsiteX6" fmla="*/ 9720 w 10313"/>
                  <a:gd name="connsiteY6" fmla="*/ 10000 h 10000"/>
                  <a:gd name="connsiteX7" fmla="*/ 8182 w 10313"/>
                  <a:gd name="connsiteY7" fmla="*/ 9060 h 10000"/>
                  <a:gd name="connsiteX8" fmla="*/ 4973 w 10313"/>
                  <a:gd name="connsiteY8" fmla="*/ 6456 h 10000"/>
                  <a:gd name="connsiteX9" fmla="*/ 3713 w 10313"/>
                  <a:gd name="connsiteY9" fmla="*/ 6264 h 10000"/>
                  <a:gd name="connsiteX10" fmla="*/ 3107 w 10313"/>
                  <a:gd name="connsiteY10" fmla="*/ 6697 h 10000"/>
                  <a:gd name="connsiteX11" fmla="*/ 1701 w 10313"/>
                  <a:gd name="connsiteY11" fmla="*/ 6551 h 10000"/>
                  <a:gd name="connsiteX12" fmla="*/ 12 w 10313"/>
                  <a:gd name="connsiteY12" fmla="*/ 5568 h 10000"/>
                  <a:gd name="connsiteX0" fmla="*/ 12 w 10313"/>
                  <a:gd name="connsiteY0" fmla="*/ 5568 h 10000"/>
                  <a:gd name="connsiteX1" fmla="*/ 313 w 10313"/>
                  <a:gd name="connsiteY1" fmla="*/ 1375 h 10000"/>
                  <a:gd name="connsiteX2" fmla="*/ 1220 w 10313"/>
                  <a:gd name="connsiteY2" fmla="*/ 1183 h 10000"/>
                  <a:gd name="connsiteX3" fmla="*/ 2961 w 10313"/>
                  <a:gd name="connsiteY3" fmla="*/ 0 h 10000"/>
                  <a:gd name="connsiteX4" fmla="*/ 4767 w 10313"/>
                  <a:gd name="connsiteY4" fmla="*/ 5002 h 10000"/>
                  <a:gd name="connsiteX5" fmla="*/ 10313 w 10313"/>
                  <a:gd name="connsiteY5" fmla="*/ 9432 h 10000"/>
                  <a:gd name="connsiteX6" fmla="*/ 9720 w 10313"/>
                  <a:gd name="connsiteY6" fmla="*/ 10000 h 10000"/>
                  <a:gd name="connsiteX7" fmla="*/ 8182 w 10313"/>
                  <a:gd name="connsiteY7" fmla="*/ 9060 h 10000"/>
                  <a:gd name="connsiteX8" fmla="*/ 4973 w 10313"/>
                  <a:gd name="connsiteY8" fmla="*/ 6456 h 10000"/>
                  <a:gd name="connsiteX9" fmla="*/ 3713 w 10313"/>
                  <a:gd name="connsiteY9" fmla="*/ 6264 h 10000"/>
                  <a:gd name="connsiteX10" fmla="*/ 1701 w 10313"/>
                  <a:gd name="connsiteY10" fmla="*/ 6551 h 10000"/>
                  <a:gd name="connsiteX11" fmla="*/ 12 w 10313"/>
                  <a:gd name="connsiteY11" fmla="*/ 5568 h 10000"/>
                  <a:gd name="connsiteX0" fmla="*/ 12 w 10313"/>
                  <a:gd name="connsiteY0" fmla="*/ 5568 h 10000"/>
                  <a:gd name="connsiteX1" fmla="*/ 313 w 10313"/>
                  <a:gd name="connsiteY1" fmla="*/ 1375 h 10000"/>
                  <a:gd name="connsiteX2" fmla="*/ 1220 w 10313"/>
                  <a:gd name="connsiteY2" fmla="*/ 1183 h 10000"/>
                  <a:gd name="connsiteX3" fmla="*/ 2961 w 10313"/>
                  <a:gd name="connsiteY3" fmla="*/ 0 h 10000"/>
                  <a:gd name="connsiteX4" fmla="*/ 4767 w 10313"/>
                  <a:gd name="connsiteY4" fmla="*/ 5002 h 10000"/>
                  <a:gd name="connsiteX5" fmla="*/ 10313 w 10313"/>
                  <a:gd name="connsiteY5" fmla="*/ 9432 h 10000"/>
                  <a:gd name="connsiteX6" fmla="*/ 9720 w 10313"/>
                  <a:gd name="connsiteY6" fmla="*/ 10000 h 10000"/>
                  <a:gd name="connsiteX7" fmla="*/ 8182 w 10313"/>
                  <a:gd name="connsiteY7" fmla="*/ 9060 h 10000"/>
                  <a:gd name="connsiteX8" fmla="*/ 4973 w 10313"/>
                  <a:gd name="connsiteY8" fmla="*/ 6456 h 10000"/>
                  <a:gd name="connsiteX9" fmla="*/ 3713 w 10313"/>
                  <a:gd name="connsiteY9" fmla="*/ 6264 h 10000"/>
                  <a:gd name="connsiteX10" fmla="*/ 2310 w 10313"/>
                  <a:gd name="connsiteY10" fmla="*/ 6551 h 10000"/>
                  <a:gd name="connsiteX11" fmla="*/ 12 w 10313"/>
                  <a:gd name="connsiteY11" fmla="*/ 5568 h 10000"/>
                  <a:gd name="connsiteX0" fmla="*/ 12 w 10313"/>
                  <a:gd name="connsiteY0" fmla="*/ 5568 h 10000"/>
                  <a:gd name="connsiteX1" fmla="*/ 313 w 10313"/>
                  <a:gd name="connsiteY1" fmla="*/ 1375 h 10000"/>
                  <a:gd name="connsiteX2" fmla="*/ 1220 w 10313"/>
                  <a:gd name="connsiteY2" fmla="*/ 1183 h 10000"/>
                  <a:gd name="connsiteX3" fmla="*/ 2961 w 10313"/>
                  <a:gd name="connsiteY3" fmla="*/ 0 h 10000"/>
                  <a:gd name="connsiteX4" fmla="*/ 4767 w 10313"/>
                  <a:gd name="connsiteY4" fmla="*/ 5002 h 10000"/>
                  <a:gd name="connsiteX5" fmla="*/ 10313 w 10313"/>
                  <a:gd name="connsiteY5" fmla="*/ 9432 h 10000"/>
                  <a:gd name="connsiteX6" fmla="*/ 9720 w 10313"/>
                  <a:gd name="connsiteY6" fmla="*/ 10000 h 10000"/>
                  <a:gd name="connsiteX7" fmla="*/ 8182 w 10313"/>
                  <a:gd name="connsiteY7" fmla="*/ 9060 h 10000"/>
                  <a:gd name="connsiteX8" fmla="*/ 4973 w 10313"/>
                  <a:gd name="connsiteY8" fmla="*/ 6456 h 10000"/>
                  <a:gd name="connsiteX9" fmla="*/ 3713 w 10313"/>
                  <a:gd name="connsiteY9" fmla="*/ 6264 h 10000"/>
                  <a:gd name="connsiteX10" fmla="*/ 2310 w 10313"/>
                  <a:gd name="connsiteY10" fmla="*/ 6730 h 10000"/>
                  <a:gd name="connsiteX11" fmla="*/ 12 w 10313"/>
                  <a:gd name="connsiteY11" fmla="*/ 5568 h 10000"/>
                  <a:gd name="connsiteX0" fmla="*/ 12 w 10313"/>
                  <a:gd name="connsiteY0" fmla="*/ 6106 h 10000"/>
                  <a:gd name="connsiteX1" fmla="*/ 313 w 10313"/>
                  <a:gd name="connsiteY1" fmla="*/ 1375 h 10000"/>
                  <a:gd name="connsiteX2" fmla="*/ 1220 w 10313"/>
                  <a:gd name="connsiteY2" fmla="*/ 1183 h 10000"/>
                  <a:gd name="connsiteX3" fmla="*/ 2961 w 10313"/>
                  <a:gd name="connsiteY3" fmla="*/ 0 h 10000"/>
                  <a:gd name="connsiteX4" fmla="*/ 4767 w 10313"/>
                  <a:gd name="connsiteY4" fmla="*/ 5002 h 10000"/>
                  <a:gd name="connsiteX5" fmla="*/ 10313 w 10313"/>
                  <a:gd name="connsiteY5" fmla="*/ 9432 h 10000"/>
                  <a:gd name="connsiteX6" fmla="*/ 9720 w 10313"/>
                  <a:gd name="connsiteY6" fmla="*/ 10000 h 10000"/>
                  <a:gd name="connsiteX7" fmla="*/ 8182 w 10313"/>
                  <a:gd name="connsiteY7" fmla="*/ 9060 h 10000"/>
                  <a:gd name="connsiteX8" fmla="*/ 4973 w 10313"/>
                  <a:gd name="connsiteY8" fmla="*/ 6456 h 10000"/>
                  <a:gd name="connsiteX9" fmla="*/ 3713 w 10313"/>
                  <a:gd name="connsiteY9" fmla="*/ 6264 h 10000"/>
                  <a:gd name="connsiteX10" fmla="*/ 2310 w 10313"/>
                  <a:gd name="connsiteY10" fmla="*/ 6730 h 10000"/>
                  <a:gd name="connsiteX11" fmla="*/ 12 w 10313"/>
                  <a:gd name="connsiteY11" fmla="*/ 610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13" h="10000">
                    <a:moveTo>
                      <a:pt x="12" y="6106"/>
                    </a:moveTo>
                    <a:cubicBezTo>
                      <a:pt x="-83" y="4651"/>
                      <a:pt x="408" y="2830"/>
                      <a:pt x="313" y="1375"/>
                    </a:cubicBezTo>
                    <a:cubicBezTo>
                      <a:pt x="681" y="1230"/>
                      <a:pt x="757" y="1438"/>
                      <a:pt x="1220" y="1183"/>
                    </a:cubicBezTo>
                    <a:lnTo>
                      <a:pt x="2961" y="0"/>
                    </a:lnTo>
                    <a:lnTo>
                      <a:pt x="4767" y="5002"/>
                    </a:lnTo>
                    <a:lnTo>
                      <a:pt x="10313" y="9432"/>
                    </a:lnTo>
                    <a:lnTo>
                      <a:pt x="9720" y="10000"/>
                    </a:lnTo>
                    <a:cubicBezTo>
                      <a:pt x="9365" y="9938"/>
                      <a:pt x="8959" y="9663"/>
                      <a:pt x="8182" y="9060"/>
                    </a:cubicBezTo>
                    <a:cubicBezTo>
                      <a:pt x="7635" y="8636"/>
                      <a:pt x="5821" y="6859"/>
                      <a:pt x="4973" y="6456"/>
                    </a:cubicBezTo>
                    <a:lnTo>
                      <a:pt x="3713" y="6264"/>
                    </a:lnTo>
                    <a:lnTo>
                      <a:pt x="2310" y="6730"/>
                    </a:lnTo>
                    <a:lnTo>
                      <a:pt x="12" y="6106"/>
                    </a:lnTo>
                    <a:close/>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17" name="Equatorial Guinea">
                <a:extLst>
                  <a:ext uri="{FF2B5EF4-FFF2-40B4-BE49-F238E27FC236}">
                    <a16:creationId xmlns:a16="http://schemas.microsoft.com/office/drawing/2014/main" id="{DB6CF193-61E1-4C41-B59E-31B8BFF46BC8}"/>
                  </a:ext>
                </a:extLst>
              </p:cNvPr>
              <p:cNvSpPr>
                <a:spLocks/>
              </p:cNvSpPr>
              <p:nvPr/>
            </p:nvSpPr>
            <p:spPr bwMode="gray">
              <a:xfrm>
                <a:off x="4978549" y="4616303"/>
                <a:ext cx="47175" cy="35485"/>
              </a:xfrm>
              <a:custGeom>
                <a:avLst/>
                <a:gdLst/>
                <a:ahLst/>
                <a:cxnLst>
                  <a:cxn ang="0">
                    <a:pos x="0" y="15"/>
                  </a:cxn>
                  <a:cxn ang="0">
                    <a:pos x="0" y="15"/>
                  </a:cxn>
                  <a:cxn ang="0">
                    <a:pos x="2" y="0"/>
                  </a:cxn>
                  <a:cxn ang="0">
                    <a:pos x="25" y="0"/>
                  </a:cxn>
                  <a:cxn ang="0">
                    <a:pos x="25" y="13"/>
                  </a:cxn>
                  <a:cxn ang="0">
                    <a:pos x="0" y="15"/>
                  </a:cxn>
                  <a:cxn ang="0">
                    <a:pos x="0" y="15"/>
                  </a:cxn>
                </a:cxnLst>
                <a:rect l="0" t="0" r="r" b="b"/>
                <a:pathLst>
                  <a:path w="26" h="16">
                    <a:moveTo>
                      <a:pt x="0" y="15"/>
                    </a:moveTo>
                    <a:lnTo>
                      <a:pt x="0" y="15"/>
                    </a:lnTo>
                    <a:lnTo>
                      <a:pt x="2" y="0"/>
                    </a:lnTo>
                    <a:lnTo>
                      <a:pt x="25" y="0"/>
                    </a:lnTo>
                    <a:lnTo>
                      <a:pt x="25" y="13"/>
                    </a:lnTo>
                    <a:lnTo>
                      <a:pt x="0" y="15"/>
                    </a:lnTo>
                    <a:lnTo>
                      <a:pt x="0" y="15"/>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18" name="Egypt">
                <a:extLst>
                  <a:ext uri="{FF2B5EF4-FFF2-40B4-BE49-F238E27FC236}">
                    <a16:creationId xmlns:a16="http://schemas.microsoft.com/office/drawing/2014/main" id="{A7753865-19BF-844D-9926-A93C846B1984}"/>
                  </a:ext>
                </a:extLst>
              </p:cNvPr>
              <p:cNvSpPr>
                <a:spLocks/>
              </p:cNvSpPr>
              <p:nvPr/>
            </p:nvSpPr>
            <p:spPr bwMode="gray">
              <a:xfrm>
                <a:off x="5353800" y="3780188"/>
                <a:ext cx="276614" cy="290533"/>
              </a:xfrm>
              <a:custGeom>
                <a:avLst/>
                <a:gdLst/>
                <a:ahLst/>
                <a:cxnLst>
                  <a:cxn ang="0">
                    <a:pos x="0" y="21"/>
                  </a:cxn>
                  <a:cxn ang="0">
                    <a:pos x="0" y="21"/>
                  </a:cxn>
                  <a:cxn ang="0">
                    <a:pos x="6" y="125"/>
                  </a:cxn>
                  <a:cxn ang="0">
                    <a:pos x="129" y="128"/>
                  </a:cxn>
                  <a:cxn ang="0">
                    <a:pos x="150" y="112"/>
                  </a:cxn>
                  <a:cxn ang="0">
                    <a:pos x="152" y="101"/>
                  </a:cxn>
                  <a:cxn ang="0">
                    <a:pos x="106" y="27"/>
                  </a:cxn>
                  <a:cxn ang="0">
                    <a:pos x="129" y="51"/>
                  </a:cxn>
                  <a:cxn ang="0">
                    <a:pos x="140" y="30"/>
                  </a:cxn>
                  <a:cxn ang="0">
                    <a:pos x="129" y="4"/>
                  </a:cxn>
                  <a:cxn ang="0">
                    <a:pos x="100" y="8"/>
                  </a:cxn>
                  <a:cxn ang="0">
                    <a:pos x="100" y="1"/>
                  </a:cxn>
                  <a:cxn ang="0">
                    <a:pos x="84" y="1"/>
                  </a:cxn>
                  <a:cxn ang="0">
                    <a:pos x="59" y="11"/>
                  </a:cxn>
                  <a:cxn ang="0">
                    <a:pos x="6" y="0"/>
                  </a:cxn>
                  <a:cxn ang="0">
                    <a:pos x="0" y="21"/>
                  </a:cxn>
                  <a:cxn ang="0">
                    <a:pos x="0" y="21"/>
                  </a:cxn>
                </a:cxnLst>
                <a:rect l="0" t="0" r="r" b="b"/>
                <a:pathLst>
                  <a:path w="153" h="129">
                    <a:moveTo>
                      <a:pt x="0" y="21"/>
                    </a:moveTo>
                    <a:lnTo>
                      <a:pt x="0" y="21"/>
                    </a:lnTo>
                    <a:lnTo>
                      <a:pt x="6" y="125"/>
                    </a:lnTo>
                    <a:lnTo>
                      <a:pt x="129" y="128"/>
                    </a:lnTo>
                    <a:lnTo>
                      <a:pt x="150" y="112"/>
                    </a:lnTo>
                    <a:lnTo>
                      <a:pt x="152" y="101"/>
                    </a:lnTo>
                    <a:lnTo>
                      <a:pt x="106" y="27"/>
                    </a:lnTo>
                    <a:lnTo>
                      <a:pt x="129" y="51"/>
                    </a:lnTo>
                    <a:lnTo>
                      <a:pt x="140" y="30"/>
                    </a:lnTo>
                    <a:lnTo>
                      <a:pt x="129" y="4"/>
                    </a:lnTo>
                    <a:lnTo>
                      <a:pt x="100" y="8"/>
                    </a:lnTo>
                    <a:lnTo>
                      <a:pt x="100" y="1"/>
                    </a:lnTo>
                    <a:lnTo>
                      <a:pt x="84" y="1"/>
                    </a:lnTo>
                    <a:lnTo>
                      <a:pt x="59" y="11"/>
                    </a:lnTo>
                    <a:lnTo>
                      <a:pt x="6" y="0"/>
                    </a:lnTo>
                    <a:lnTo>
                      <a:pt x="0" y="21"/>
                    </a:lnTo>
                    <a:lnTo>
                      <a:pt x="0" y="21"/>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19" name="Djibouti">
                <a:extLst>
                  <a:ext uri="{FF2B5EF4-FFF2-40B4-BE49-F238E27FC236}">
                    <a16:creationId xmlns:a16="http://schemas.microsoft.com/office/drawing/2014/main" id="{2E77EA60-1C3E-124A-A222-51F7E1FACED6}"/>
                  </a:ext>
                </a:extLst>
              </p:cNvPr>
              <p:cNvSpPr>
                <a:spLocks/>
              </p:cNvSpPr>
              <p:nvPr/>
            </p:nvSpPr>
            <p:spPr bwMode="gray">
              <a:xfrm>
                <a:off x="5780514" y="4325769"/>
                <a:ext cx="40741" cy="53228"/>
              </a:xfrm>
              <a:custGeom>
                <a:avLst/>
                <a:gdLst/>
                <a:ahLst/>
                <a:cxnLst>
                  <a:cxn ang="0">
                    <a:pos x="0" y="18"/>
                  </a:cxn>
                  <a:cxn ang="0">
                    <a:pos x="0" y="18"/>
                  </a:cxn>
                  <a:cxn ang="0">
                    <a:pos x="15" y="23"/>
                  </a:cxn>
                  <a:cxn ang="0">
                    <a:pos x="21" y="16"/>
                  </a:cxn>
                  <a:cxn ang="0">
                    <a:pos x="10" y="14"/>
                  </a:cxn>
                  <a:cxn ang="0">
                    <a:pos x="22" y="9"/>
                  </a:cxn>
                  <a:cxn ang="0">
                    <a:pos x="17" y="0"/>
                  </a:cxn>
                  <a:cxn ang="0">
                    <a:pos x="0" y="18"/>
                  </a:cxn>
                  <a:cxn ang="0">
                    <a:pos x="0" y="18"/>
                  </a:cxn>
                </a:cxnLst>
                <a:rect l="0" t="0" r="r" b="b"/>
                <a:pathLst>
                  <a:path w="23" h="24">
                    <a:moveTo>
                      <a:pt x="0" y="18"/>
                    </a:moveTo>
                    <a:lnTo>
                      <a:pt x="0" y="18"/>
                    </a:lnTo>
                    <a:lnTo>
                      <a:pt x="15" y="23"/>
                    </a:lnTo>
                    <a:lnTo>
                      <a:pt x="21" y="16"/>
                    </a:lnTo>
                    <a:lnTo>
                      <a:pt x="10" y="14"/>
                    </a:lnTo>
                    <a:lnTo>
                      <a:pt x="22" y="9"/>
                    </a:lnTo>
                    <a:lnTo>
                      <a:pt x="17" y="0"/>
                    </a:lnTo>
                    <a:lnTo>
                      <a:pt x="0" y="18"/>
                    </a:lnTo>
                    <a:lnTo>
                      <a:pt x="0" y="18"/>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20" name="Republic of The Congo">
                <a:extLst>
                  <a:ext uri="{FF2B5EF4-FFF2-40B4-BE49-F238E27FC236}">
                    <a16:creationId xmlns:a16="http://schemas.microsoft.com/office/drawing/2014/main" id="{5994CC08-ACFE-C943-A0F6-36C9BDB0CB2A}"/>
                  </a:ext>
                </a:extLst>
              </p:cNvPr>
              <p:cNvSpPr>
                <a:spLocks/>
              </p:cNvSpPr>
              <p:nvPr/>
            </p:nvSpPr>
            <p:spPr bwMode="gray">
              <a:xfrm>
                <a:off x="5021435" y="4574165"/>
                <a:ext cx="188698" cy="239524"/>
              </a:xfrm>
              <a:custGeom>
                <a:avLst/>
                <a:gdLst/>
                <a:ahLst/>
                <a:cxnLst>
                  <a:cxn ang="0">
                    <a:pos x="0" y="93"/>
                  </a:cxn>
                  <a:cxn ang="0">
                    <a:pos x="0" y="93"/>
                  </a:cxn>
                  <a:cxn ang="0">
                    <a:pos x="11" y="106"/>
                  </a:cxn>
                  <a:cxn ang="0">
                    <a:pos x="25" y="102"/>
                  </a:cxn>
                  <a:cxn ang="0">
                    <a:pos x="46" y="104"/>
                  </a:cxn>
                  <a:cxn ang="0">
                    <a:pos x="65" y="92"/>
                  </a:cxn>
                  <a:cxn ang="0">
                    <a:pos x="70" y="71"/>
                  </a:cxn>
                  <a:cxn ang="0">
                    <a:pos x="90" y="54"/>
                  </a:cxn>
                  <a:cxn ang="0">
                    <a:pos x="103" y="0"/>
                  </a:cxn>
                  <a:cxn ang="0">
                    <a:pos x="79" y="0"/>
                  </a:cxn>
                  <a:cxn ang="0">
                    <a:pos x="67" y="10"/>
                  </a:cxn>
                  <a:cxn ang="0">
                    <a:pos x="65" y="27"/>
                  </a:cxn>
                  <a:cxn ang="0">
                    <a:pos x="29" y="19"/>
                  </a:cxn>
                  <a:cxn ang="0">
                    <a:pos x="28" y="30"/>
                  </a:cxn>
                  <a:cxn ang="0">
                    <a:pos x="43" y="32"/>
                  </a:cxn>
                  <a:cxn ang="0">
                    <a:pos x="38" y="73"/>
                  </a:cxn>
                  <a:cxn ang="0">
                    <a:pos x="20" y="68"/>
                  </a:cxn>
                  <a:cxn ang="0">
                    <a:pos x="0" y="93"/>
                  </a:cxn>
                  <a:cxn ang="0">
                    <a:pos x="0" y="93"/>
                  </a:cxn>
                </a:cxnLst>
                <a:rect l="0" t="0" r="r" b="b"/>
                <a:pathLst>
                  <a:path w="104" h="107">
                    <a:moveTo>
                      <a:pt x="0" y="93"/>
                    </a:moveTo>
                    <a:lnTo>
                      <a:pt x="0" y="93"/>
                    </a:lnTo>
                    <a:lnTo>
                      <a:pt x="11" y="106"/>
                    </a:lnTo>
                    <a:lnTo>
                      <a:pt x="25" y="102"/>
                    </a:lnTo>
                    <a:lnTo>
                      <a:pt x="46" y="104"/>
                    </a:lnTo>
                    <a:lnTo>
                      <a:pt x="65" y="92"/>
                    </a:lnTo>
                    <a:lnTo>
                      <a:pt x="70" y="71"/>
                    </a:lnTo>
                    <a:lnTo>
                      <a:pt x="90" y="54"/>
                    </a:lnTo>
                    <a:lnTo>
                      <a:pt x="103" y="0"/>
                    </a:lnTo>
                    <a:lnTo>
                      <a:pt x="79" y="0"/>
                    </a:lnTo>
                    <a:lnTo>
                      <a:pt x="67" y="10"/>
                    </a:lnTo>
                    <a:lnTo>
                      <a:pt x="65" y="27"/>
                    </a:lnTo>
                    <a:lnTo>
                      <a:pt x="29" y="19"/>
                    </a:lnTo>
                    <a:lnTo>
                      <a:pt x="28" y="30"/>
                    </a:lnTo>
                    <a:lnTo>
                      <a:pt x="43" y="32"/>
                    </a:lnTo>
                    <a:lnTo>
                      <a:pt x="38" y="73"/>
                    </a:lnTo>
                    <a:lnTo>
                      <a:pt x="20" y="68"/>
                    </a:lnTo>
                    <a:lnTo>
                      <a:pt x="0" y="93"/>
                    </a:lnTo>
                    <a:lnTo>
                      <a:pt x="0" y="93"/>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21" name="Democratic Republic of The Congo">
                <a:extLst>
                  <a:ext uri="{FF2B5EF4-FFF2-40B4-BE49-F238E27FC236}">
                    <a16:creationId xmlns:a16="http://schemas.microsoft.com/office/drawing/2014/main" id="{F4FC099B-0DEC-0F44-88C8-FE5DB8130199}"/>
                  </a:ext>
                </a:extLst>
              </p:cNvPr>
              <p:cNvSpPr>
                <a:spLocks/>
              </p:cNvSpPr>
              <p:nvPr/>
            </p:nvSpPr>
            <p:spPr bwMode="gray">
              <a:xfrm>
                <a:off x="5049311" y="4534244"/>
                <a:ext cx="473889" cy="507879"/>
              </a:xfrm>
              <a:custGeom>
                <a:avLst/>
                <a:gdLst/>
                <a:ahLst/>
                <a:cxnLst>
                  <a:cxn ang="0">
                    <a:pos x="0" y="132"/>
                  </a:cxn>
                  <a:cxn ang="0">
                    <a:pos x="0" y="132"/>
                  </a:cxn>
                  <a:cxn ang="0">
                    <a:pos x="0" y="138"/>
                  </a:cxn>
                  <a:cxn ang="0">
                    <a:pos x="52" y="132"/>
                  </a:cxn>
                  <a:cxn ang="0">
                    <a:pos x="75" y="161"/>
                  </a:cxn>
                  <a:cxn ang="0">
                    <a:pos x="94" y="159"/>
                  </a:cxn>
                  <a:cxn ang="0">
                    <a:pos x="98" y="146"/>
                  </a:cxn>
                  <a:cxn ang="0">
                    <a:pos x="116" y="145"/>
                  </a:cxn>
                  <a:cxn ang="0">
                    <a:pos x="129" y="154"/>
                  </a:cxn>
                  <a:cxn ang="0">
                    <a:pos x="132" y="198"/>
                  </a:cxn>
                  <a:cxn ang="0">
                    <a:pos x="160" y="195"/>
                  </a:cxn>
                  <a:cxn ang="0">
                    <a:pos x="238" y="224"/>
                  </a:cxn>
                  <a:cxn ang="0">
                    <a:pos x="237" y="211"/>
                  </a:cxn>
                  <a:cxn ang="0">
                    <a:pos x="222" y="205"/>
                  </a:cxn>
                  <a:cxn ang="0">
                    <a:pos x="225" y="173"/>
                  </a:cxn>
                  <a:cxn ang="0">
                    <a:pos x="250" y="162"/>
                  </a:cxn>
                  <a:cxn ang="0">
                    <a:pos x="234" y="140"/>
                  </a:cxn>
                  <a:cxn ang="0">
                    <a:pos x="232" y="103"/>
                  </a:cxn>
                  <a:cxn ang="0">
                    <a:pos x="229" y="94"/>
                  </a:cxn>
                  <a:cxn ang="0">
                    <a:pos x="238" y="78"/>
                  </a:cxn>
                  <a:cxn ang="0">
                    <a:pos x="250" y="47"/>
                  </a:cxn>
                  <a:cxn ang="0">
                    <a:pos x="259" y="36"/>
                  </a:cxn>
                  <a:cxn ang="0">
                    <a:pos x="254" y="18"/>
                  </a:cxn>
                  <a:cxn ang="0">
                    <a:pos x="208" y="0"/>
                  </a:cxn>
                  <a:cxn ang="0">
                    <a:pos x="125" y="10"/>
                  </a:cxn>
                  <a:cxn ang="0">
                    <a:pos x="98" y="0"/>
                  </a:cxn>
                  <a:cxn ang="0">
                    <a:pos x="87" y="17"/>
                  </a:cxn>
                  <a:cxn ang="0">
                    <a:pos x="74" y="71"/>
                  </a:cxn>
                  <a:cxn ang="0">
                    <a:pos x="54" y="88"/>
                  </a:cxn>
                  <a:cxn ang="0">
                    <a:pos x="49" y="109"/>
                  </a:cxn>
                  <a:cxn ang="0">
                    <a:pos x="30" y="121"/>
                  </a:cxn>
                  <a:cxn ang="0">
                    <a:pos x="9" y="119"/>
                  </a:cxn>
                  <a:cxn ang="0">
                    <a:pos x="0" y="132"/>
                  </a:cxn>
                  <a:cxn ang="0">
                    <a:pos x="0" y="132"/>
                  </a:cxn>
                </a:cxnLst>
                <a:rect l="0" t="0" r="r" b="b"/>
                <a:pathLst>
                  <a:path w="260" h="225">
                    <a:moveTo>
                      <a:pt x="0" y="132"/>
                    </a:moveTo>
                    <a:lnTo>
                      <a:pt x="0" y="132"/>
                    </a:lnTo>
                    <a:lnTo>
                      <a:pt x="0" y="138"/>
                    </a:lnTo>
                    <a:lnTo>
                      <a:pt x="52" y="132"/>
                    </a:lnTo>
                    <a:lnTo>
                      <a:pt x="75" y="161"/>
                    </a:lnTo>
                    <a:lnTo>
                      <a:pt x="94" y="159"/>
                    </a:lnTo>
                    <a:lnTo>
                      <a:pt x="98" y="146"/>
                    </a:lnTo>
                    <a:lnTo>
                      <a:pt x="116" y="145"/>
                    </a:lnTo>
                    <a:lnTo>
                      <a:pt x="129" y="154"/>
                    </a:lnTo>
                    <a:lnTo>
                      <a:pt x="132" y="198"/>
                    </a:lnTo>
                    <a:lnTo>
                      <a:pt x="160" y="195"/>
                    </a:lnTo>
                    <a:lnTo>
                      <a:pt x="238" y="224"/>
                    </a:lnTo>
                    <a:lnTo>
                      <a:pt x="237" y="211"/>
                    </a:lnTo>
                    <a:lnTo>
                      <a:pt x="222" y="205"/>
                    </a:lnTo>
                    <a:lnTo>
                      <a:pt x="225" y="173"/>
                    </a:lnTo>
                    <a:lnTo>
                      <a:pt x="250" y="162"/>
                    </a:lnTo>
                    <a:lnTo>
                      <a:pt x="234" y="140"/>
                    </a:lnTo>
                    <a:lnTo>
                      <a:pt x="232" y="103"/>
                    </a:lnTo>
                    <a:lnTo>
                      <a:pt x="229" y="94"/>
                    </a:lnTo>
                    <a:lnTo>
                      <a:pt x="238" y="78"/>
                    </a:lnTo>
                    <a:lnTo>
                      <a:pt x="250" y="47"/>
                    </a:lnTo>
                    <a:lnTo>
                      <a:pt x="259" y="36"/>
                    </a:lnTo>
                    <a:lnTo>
                      <a:pt x="254" y="18"/>
                    </a:lnTo>
                    <a:lnTo>
                      <a:pt x="208" y="0"/>
                    </a:lnTo>
                    <a:lnTo>
                      <a:pt x="125" y="10"/>
                    </a:lnTo>
                    <a:lnTo>
                      <a:pt x="98" y="0"/>
                    </a:lnTo>
                    <a:lnTo>
                      <a:pt x="87" y="17"/>
                    </a:lnTo>
                    <a:lnTo>
                      <a:pt x="74" y="71"/>
                    </a:lnTo>
                    <a:lnTo>
                      <a:pt x="54" y="88"/>
                    </a:lnTo>
                    <a:lnTo>
                      <a:pt x="49" y="109"/>
                    </a:lnTo>
                    <a:lnTo>
                      <a:pt x="30" y="121"/>
                    </a:lnTo>
                    <a:lnTo>
                      <a:pt x="9" y="119"/>
                    </a:lnTo>
                    <a:lnTo>
                      <a:pt x="0" y="132"/>
                    </a:lnTo>
                    <a:lnTo>
                      <a:pt x="0" y="132"/>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22" name="Cote d'Ivoire">
                <a:extLst>
                  <a:ext uri="{FF2B5EF4-FFF2-40B4-BE49-F238E27FC236}">
                    <a16:creationId xmlns:a16="http://schemas.microsoft.com/office/drawing/2014/main" id="{8FB0DCE0-1F4E-C14F-84D9-6DB29B48CBC8}"/>
                  </a:ext>
                </a:extLst>
              </p:cNvPr>
              <p:cNvSpPr>
                <a:spLocks/>
              </p:cNvSpPr>
              <p:nvPr/>
            </p:nvSpPr>
            <p:spPr bwMode="gray">
              <a:xfrm>
                <a:off x="4532537" y="4378997"/>
                <a:ext cx="150100" cy="175207"/>
              </a:xfrm>
              <a:custGeom>
                <a:avLst/>
                <a:gdLst/>
                <a:ahLst/>
                <a:cxnLst>
                  <a:cxn ang="0">
                    <a:pos x="0" y="51"/>
                  </a:cxn>
                  <a:cxn ang="0">
                    <a:pos x="0" y="51"/>
                  </a:cxn>
                  <a:cxn ang="0">
                    <a:pos x="2" y="40"/>
                  </a:cxn>
                  <a:cxn ang="0">
                    <a:pos x="4" y="28"/>
                  </a:cxn>
                  <a:cxn ang="0">
                    <a:pos x="12" y="29"/>
                  </a:cxn>
                  <a:cxn ang="0">
                    <a:pos x="8" y="7"/>
                  </a:cxn>
                  <a:cxn ang="0">
                    <a:pos x="32" y="0"/>
                  </a:cxn>
                  <a:cxn ang="0">
                    <a:pos x="46" y="5"/>
                  </a:cxn>
                  <a:cxn ang="0">
                    <a:pos x="53" y="12"/>
                  </a:cxn>
                  <a:cxn ang="0">
                    <a:pos x="81" y="16"/>
                  </a:cxn>
                  <a:cxn ang="0">
                    <a:pos x="75" y="70"/>
                  </a:cxn>
                  <a:cxn ang="0">
                    <a:pos x="13" y="77"/>
                  </a:cxn>
                  <a:cxn ang="0">
                    <a:pos x="15" y="60"/>
                  </a:cxn>
                  <a:cxn ang="0">
                    <a:pos x="0" y="51"/>
                  </a:cxn>
                  <a:cxn ang="0">
                    <a:pos x="0" y="51"/>
                  </a:cxn>
                </a:cxnLst>
                <a:rect l="0" t="0" r="r" b="b"/>
                <a:pathLst>
                  <a:path w="82" h="78">
                    <a:moveTo>
                      <a:pt x="0" y="51"/>
                    </a:moveTo>
                    <a:lnTo>
                      <a:pt x="0" y="51"/>
                    </a:lnTo>
                    <a:lnTo>
                      <a:pt x="2" y="40"/>
                    </a:lnTo>
                    <a:lnTo>
                      <a:pt x="4" y="28"/>
                    </a:lnTo>
                    <a:lnTo>
                      <a:pt x="12" y="29"/>
                    </a:lnTo>
                    <a:lnTo>
                      <a:pt x="8" y="7"/>
                    </a:lnTo>
                    <a:lnTo>
                      <a:pt x="32" y="0"/>
                    </a:lnTo>
                    <a:lnTo>
                      <a:pt x="46" y="5"/>
                    </a:lnTo>
                    <a:lnTo>
                      <a:pt x="53" y="12"/>
                    </a:lnTo>
                    <a:lnTo>
                      <a:pt x="81" y="16"/>
                    </a:lnTo>
                    <a:lnTo>
                      <a:pt x="75" y="70"/>
                    </a:lnTo>
                    <a:lnTo>
                      <a:pt x="13" y="77"/>
                    </a:lnTo>
                    <a:lnTo>
                      <a:pt x="15" y="60"/>
                    </a:lnTo>
                    <a:lnTo>
                      <a:pt x="0" y="51"/>
                    </a:lnTo>
                    <a:lnTo>
                      <a:pt x="0" y="51"/>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23" name="Chad">
                <a:extLst>
                  <a:ext uri="{FF2B5EF4-FFF2-40B4-BE49-F238E27FC236}">
                    <a16:creationId xmlns:a16="http://schemas.microsoft.com/office/drawing/2014/main" id="{D93C1D4D-3BEC-ED40-98BD-C19057D27BFF}"/>
                  </a:ext>
                </a:extLst>
              </p:cNvPr>
              <p:cNvSpPr>
                <a:spLocks/>
              </p:cNvSpPr>
              <p:nvPr/>
            </p:nvSpPr>
            <p:spPr bwMode="gray">
              <a:xfrm>
                <a:off x="5075043" y="4021929"/>
                <a:ext cx="268037" cy="452434"/>
              </a:xfrm>
              <a:custGeom>
                <a:avLst/>
                <a:gdLst/>
                <a:ahLst/>
                <a:cxnLst>
                  <a:cxn ang="0">
                    <a:pos x="0" y="115"/>
                  </a:cxn>
                  <a:cxn ang="0">
                    <a:pos x="0" y="115"/>
                  </a:cxn>
                  <a:cxn ang="0">
                    <a:pos x="22" y="125"/>
                  </a:cxn>
                  <a:cxn ang="0">
                    <a:pos x="16" y="135"/>
                  </a:cxn>
                  <a:cxn ang="0">
                    <a:pos x="26" y="168"/>
                  </a:cxn>
                  <a:cxn ang="0">
                    <a:pos x="9" y="175"/>
                  </a:cxn>
                  <a:cxn ang="0">
                    <a:pos x="28" y="200"/>
                  </a:cxn>
                  <a:cxn ang="0">
                    <a:pos x="73" y="192"/>
                  </a:cxn>
                  <a:cxn ang="0">
                    <a:pos x="77" y="182"/>
                  </a:cxn>
                  <a:cxn ang="0">
                    <a:pos x="97" y="178"/>
                  </a:cxn>
                  <a:cxn ang="0">
                    <a:pos x="128" y="157"/>
                  </a:cxn>
                  <a:cxn ang="0">
                    <a:pos x="117" y="133"/>
                  </a:cxn>
                  <a:cxn ang="0">
                    <a:pos x="132" y="100"/>
                  </a:cxn>
                  <a:cxn ang="0">
                    <a:pos x="146" y="97"/>
                  </a:cxn>
                  <a:cxn ang="0">
                    <a:pos x="146" y="50"/>
                  </a:cxn>
                  <a:cxn ang="0">
                    <a:pos x="37" y="0"/>
                  </a:cxn>
                  <a:cxn ang="0">
                    <a:pos x="23" y="5"/>
                  </a:cxn>
                  <a:cxn ang="0">
                    <a:pos x="23" y="25"/>
                  </a:cxn>
                  <a:cxn ang="0">
                    <a:pos x="37" y="39"/>
                  </a:cxn>
                  <a:cxn ang="0">
                    <a:pos x="28" y="83"/>
                  </a:cxn>
                  <a:cxn ang="0">
                    <a:pos x="0" y="115"/>
                  </a:cxn>
                  <a:cxn ang="0">
                    <a:pos x="0" y="115"/>
                  </a:cxn>
                </a:cxnLst>
                <a:rect l="0" t="0" r="r" b="b"/>
                <a:pathLst>
                  <a:path w="147" h="201">
                    <a:moveTo>
                      <a:pt x="0" y="115"/>
                    </a:moveTo>
                    <a:lnTo>
                      <a:pt x="0" y="115"/>
                    </a:lnTo>
                    <a:lnTo>
                      <a:pt x="22" y="125"/>
                    </a:lnTo>
                    <a:lnTo>
                      <a:pt x="16" y="135"/>
                    </a:lnTo>
                    <a:lnTo>
                      <a:pt x="26" y="168"/>
                    </a:lnTo>
                    <a:lnTo>
                      <a:pt x="9" y="175"/>
                    </a:lnTo>
                    <a:lnTo>
                      <a:pt x="28" y="200"/>
                    </a:lnTo>
                    <a:lnTo>
                      <a:pt x="73" y="192"/>
                    </a:lnTo>
                    <a:lnTo>
                      <a:pt x="77" y="182"/>
                    </a:lnTo>
                    <a:lnTo>
                      <a:pt x="97" y="178"/>
                    </a:lnTo>
                    <a:lnTo>
                      <a:pt x="128" y="157"/>
                    </a:lnTo>
                    <a:lnTo>
                      <a:pt x="117" y="133"/>
                    </a:lnTo>
                    <a:lnTo>
                      <a:pt x="132" y="100"/>
                    </a:lnTo>
                    <a:lnTo>
                      <a:pt x="146" y="97"/>
                    </a:lnTo>
                    <a:lnTo>
                      <a:pt x="146" y="50"/>
                    </a:lnTo>
                    <a:lnTo>
                      <a:pt x="37" y="0"/>
                    </a:lnTo>
                    <a:lnTo>
                      <a:pt x="23" y="5"/>
                    </a:lnTo>
                    <a:lnTo>
                      <a:pt x="23" y="25"/>
                    </a:lnTo>
                    <a:lnTo>
                      <a:pt x="37" y="39"/>
                    </a:lnTo>
                    <a:lnTo>
                      <a:pt x="28" y="83"/>
                    </a:lnTo>
                    <a:lnTo>
                      <a:pt x="0" y="115"/>
                    </a:lnTo>
                    <a:lnTo>
                      <a:pt x="0" y="115"/>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24" name="Central African Republic">
                <a:extLst>
                  <a:ext uri="{FF2B5EF4-FFF2-40B4-BE49-F238E27FC236}">
                    <a16:creationId xmlns:a16="http://schemas.microsoft.com/office/drawing/2014/main" id="{6C818F75-E4FB-494A-A3FD-1B640139926A}"/>
                  </a:ext>
                </a:extLst>
              </p:cNvPr>
              <p:cNvSpPr>
                <a:spLocks/>
              </p:cNvSpPr>
              <p:nvPr/>
            </p:nvSpPr>
            <p:spPr bwMode="gray">
              <a:xfrm>
                <a:off x="5105062" y="4374561"/>
                <a:ext cx="323787" cy="223999"/>
              </a:xfrm>
              <a:custGeom>
                <a:avLst/>
                <a:gdLst/>
                <a:ahLst/>
                <a:cxnLst>
                  <a:cxn ang="0">
                    <a:pos x="0" y="75"/>
                  </a:cxn>
                  <a:cxn ang="0">
                    <a:pos x="0" y="75"/>
                  </a:cxn>
                  <a:cxn ang="0">
                    <a:pos x="12" y="43"/>
                  </a:cxn>
                  <a:cxn ang="0">
                    <a:pos x="57" y="35"/>
                  </a:cxn>
                  <a:cxn ang="0">
                    <a:pos x="61" y="25"/>
                  </a:cxn>
                  <a:cxn ang="0">
                    <a:pos x="81" y="21"/>
                  </a:cxn>
                  <a:cxn ang="0">
                    <a:pos x="112" y="0"/>
                  </a:cxn>
                  <a:cxn ang="0">
                    <a:pos x="122" y="26"/>
                  </a:cxn>
                  <a:cxn ang="0">
                    <a:pos x="145" y="35"/>
                  </a:cxn>
                  <a:cxn ang="0">
                    <a:pos x="178" y="71"/>
                  </a:cxn>
                  <a:cxn ang="0">
                    <a:pos x="95" y="81"/>
                  </a:cxn>
                  <a:cxn ang="0">
                    <a:pos x="68" y="71"/>
                  </a:cxn>
                  <a:cxn ang="0">
                    <a:pos x="57" y="88"/>
                  </a:cxn>
                  <a:cxn ang="0">
                    <a:pos x="33" y="88"/>
                  </a:cxn>
                  <a:cxn ang="0">
                    <a:pos x="21" y="98"/>
                  </a:cxn>
                  <a:cxn ang="0">
                    <a:pos x="0" y="75"/>
                  </a:cxn>
                  <a:cxn ang="0">
                    <a:pos x="0" y="75"/>
                  </a:cxn>
                </a:cxnLst>
                <a:rect l="0" t="0" r="r" b="b"/>
                <a:pathLst>
                  <a:path w="179" h="99">
                    <a:moveTo>
                      <a:pt x="0" y="75"/>
                    </a:moveTo>
                    <a:lnTo>
                      <a:pt x="0" y="75"/>
                    </a:lnTo>
                    <a:lnTo>
                      <a:pt x="12" y="43"/>
                    </a:lnTo>
                    <a:lnTo>
                      <a:pt x="57" y="35"/>
                    </a:lnTo>
                    <a:lnTo>
                      <a:pt x="61" y="25"/>
                    </a:lnTo>
                    <a:lnTo>
                      <a:pt x="81" y="21"/>
                    </a:lnTo>
                    <a:lnTo>
                      <a:pt x="112" y="0"/>
                    </a:lnTo>
                    <a:lnTo>
                      <a:pt x="122" y="26"/>
                    </a:lnTo>
                    <a:lnTo>
                      <a:pt x="145" y="35"/>
                    </a:lnTo>
                    <a:lnTo>
                      <a:pt x="178" y="71"/>
                    </a:lnTo>
                    <a:lnTo>
                      <a:pt x="95" y="81"/>
                    </a:lnTo>
                    <a:lnTo>
                      <a:pt x="68" y="71"/>
                    </a:lnTo>
                    <a:lnTo>
                      <a:pt x="57" y="88"/>
                    </a:lnTo>
                    <a:lnTo>
                      <a:pt x="33" y="88"/>
                    </a:lnTo>
                    <a:lnTo>
                      <a:pt x="21" y="98"/>
                    </a:lnTo>
                    <a:lnTo>
                      <a:pt x="0" y="75"/>
                    </a:lnTo>
                    <a:lnTo>
                      <a:pt x="0" y="75"/>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25" name="Cameroon">
                <a:extLst>
                  <a:ext uri="{FF2B5EF4-FFF2-40B4-BE49-F238E27FC236}">
                    <a16:creationId xmlns:a16="http://schemas.microsoft.com/office/drawing/2014/main" id="{12943347-5C95-D34F-8E80-F26B04F20306}"/>
                  </a:ext>
                </a:extLst>
              </p:cNvPr>
              <p:cNvSpPr>
                <a:spLocks/>
              </p:cNvSpPr>
              <p:nvPr/>
            </p:nvSpPr>
            <p:spPr bwMode="gray">
              <a:xfrm>
                <a:off x="4954961" y="4325769"/>
                <a:ext cx="190841" cy="310493"/>
              </a:xfrm>
              <a:custGeom>
                <a:avLst/>
                <a:gdLst/>
                <a:ahLst/>
                <a:cxnLst>
                  <a:cxn ang="0">
                    <a:pos x="0" y="97"/>
                  </a:cxn>
                  <a:cxn ang="0">
                    <a:pos x="0" y="97"/>
                  </a:cxn>
                  <a:cxn ang="0">
                    <a:pos x="14" y="71"/>
                  </a:cxn>
                  <a:cxn ang="0">
                    <a:pos x="40" y="75"/>
                  </a:cxn>
                  <a:cxn ang="0">
                    <a:pos x="68" y="22"/>
                  </a:cxn>
                  <a:cxn ang="0">
                    <a:pos x="82" y="13"/>
                  </a:cxn>
                  <a:cxn ang="0">
                    <a:pos x="76" y="2"/>
                  </a:cxn>
                  <a:cxn ang="0">
                    <a:pos x="83" y="0"/>
                  </a:cxn>
                  <a:cxn ang="0">
                    <a:pos x="93" y="33"/>
                  </a:cxn>
                  <a:cxn ang="0">
                    <a:pos x="76" y="40"/>
                  </a:cxn>
                  <a:cxn ang="0">
                    <a:pos x="95" y="65"/>
                  </a:cxn>
                  <a:cxn ang="0">
                    <a:pos x="83" y="97"/>
                  </a:cxn>
                  <a:cxn ang="0">
                    <a:pos x="104" y="120"/>
                  </a:cxn>
                  <a:cxn ang="0">
                    <a:pos x="102" y="137"/>
                  </a:cxn>
                  <a:cxn ang="0">
                    <a:pos x="66" y="129"/>
                  </a:cxn>
                  <a:cxn ang="0">
                    <a:pos x="39" y="129"/>
                  </a:cxn>
                  <a:cxn ang="0">
                    <a:pos x="16" y="129"/>
                  </a:cxn>
                  <a:cxn ang="0">
                    <a:pos x="16" y="106"/>
                  </a:cxn>
                  <a:cxn ang="0">
                    <a:pos x="0" y="97"/>
                  </a:cxn>
                  <a:cxn ang="0">
                    <a:pos x="0" y="97"/>
                  </a:cxn>
                </a:cxnLst>
                <a:rect l="0" t="0" r="r" b="b"/>
                <a:pathLst>
                  <a:path w="105" h="138">
                    <a:moveTo>
                      <a:pt x="0" y="97"/>
                    </a:moveTo>
                    <a:lnTo>
                      <a:pt x="0" y="97"/>
                    </a:lnTo>
                    <a:lnTo>
                      <a:pt x="14" y="71"/>
                    </a:lnTo>
                    <a:lnTo>
                      <a:pt x="40" y="75"/>
                    </a:lnTo>
                    <a:lnTo>
                      <a:pt x="68" y="22"/>
                    </a:lnTo>
                    <a:lnTo>
                      <a:pt x="82" y="13"/>
                    </a:lnTo>
                    <a:lnTo>
                      <a:pt x="76" y="2"/>
                    </a:lnTo>
                    <a:lnTo>
                      <a:pt x="83" y="0"/>
                    </a:lnTo>
                    <a:lnTo>
                      <a:pt x="93" y="33"/>
                    </a:lnTo>
                    <a:lnTo>
                      <a:pt x="76" y="40"/>
                    </a:lnTo>
                    <a:lnTo>
                      <a:pt x="95" y="65"/>
                    </a:lnTo>
                    <a:lnTo>
                      <a:pt x="83" y="97"/>
                    </a:lnTo>
                    <a:lnTo>
                      <a:pt x="104" y="120"/>
                    </a:lnTo>
                    <a:lnTo>
                      <a:pt x="102" y="137"/>
                    </a:lnTo>
                    <a:lnTo>
                      <a:pt x="66" y="129"/>
                    </a:lnTo>
                    <a:lnTo>
                      <a:pt x="39" y="129"/>
                    </a:lnTo>
                    <a:lnTo>
                      <a:pt x="16" y="129"/>
                    </a:lnTo>
                    <a:lnTo>
                      <a:pt x="16" y="106"/>
                    </a:lnTo>
                    <a:lnTo>
                      <a:pt x="0" y="97"/>
                    </a:lnTo>
                    <a:lnTo>
                      <a:pt x="0" y="97"/>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26" name="Burundi">
                <a:extLst>
                  <a:ext uri="{FF2B5EF4-FFF2-40B4-BE49-F238E27FC236}">
                    <a16:creationId xmlns:a16="http://schemas.microsoft.com/office/drawing/2014/main" id="{AA651C2E-DA1A-9743-AC36-90AC202AF97D}"/>
                  </a:ext>
                </a:extLst>
              </p:cNvPr>
              <p:cNvSpPr>
                <a:spLocks/>
              </p:cNvSpPr>
              <p:nvPr/>
            </p:nvSpPr>
            <p:spPr bwMode="gray">
              <a:xfrm>
                <a:off x="5465303" y="4738283"/>
                <a:ext cx="45030" cy="57663"/>
              </a:xfrm>
              <a:custGeom>
                <a:avLst/>
                <a:gdLst/>
                <a:ahLst/>
                <a:cxnLst>
                  <a:cxn ang="0">
                    <a:pos x="0" y="4"/>
                  </a:cxn>
                  <a:cxn ang="0">
                    <a:pos x="0" y="4"/>
                  </a:cxn>
                  <a:cxn ang="0">
                    <a:pos x="3" y="13"/>
                  </a:cxn>
                  <a:cxn ang="0">
                    <a:pos x="8" y="25"/>
                  </a:cxn>
                  <a:cxn ang="0">
                    <a:pos x="24" y="10"/>
                  </a:cxn>
                  <a:cxn ang="0">
                    <a:pos x="22" y="0"/>
                  </a:cxn>
                  <a:cxn ang="0">
                    <a:pos x="0" y="4"/>
                  </a:cxn>
                  <a:cxn ang="0">
                    <a:pos x="0" y="4"/>
                  </a:cxn>
                </a:cxnLst>
                <a:rect l="0" t="0" r="r" b="b"/>
                <a:pathLst>
                  <a:path w="25" h="26">
                    <a:moveTo>
                      <a:pt x="0" y="4"/>
                    </a:moveTo>
                    <a:lnTo>
                      <a:pt x="0" y="4"/>
                    </a:lnTo>
                    <a:lnTo>
                      <a:pt x="3" y="13"/>
                    </a:lnTo>
                    <a:lnTo>
                      <a:pt x="8" y="25"/>
                    </a:lnTo>
                    <a:lnTo>
                      <a:pt x="24" y="10"/>
                    </a:lnTo>
                    <a:lnTo>
                      <a:pt x="22" y="0"/>
                    </a:lnTo>
                    <a:lnTo>
                      <a:pt x="0" y="4"/>
                    </a:lnTo>
                    <a:lnTo>
                      <a:pt x="0" y="4"/>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27" name="Burkina Faso">
                <a:extLst>
                  <a:ext uri="{FF2B5EF4-FFF2-40B4-BE49-F238E27FC236}">
                    <a16:creationId xmlns:a16="http://schemas.microsoft.com/office/drawing/2014/main" id="{8BBBB567-928B-5E41-A34E-80BE3886DB6C}"/>
                  </a:ext>
                </a:extLst>
              </p:cNvPr>
              <p:cNvSpPr>
                <a:spLocks/>
              </p:cNvSpPr>
              <p:nvPr/>
            </p:nvSpPr>
            <p:spPr bwMode="gray">
              <a:xfrm>
                <a:off x="4616164" y="4261452"/>
                <a:ext cx="188698" cy="155247"/>
              </a:xfrm>
              <a:custGeom>
                <a:avLst/>
                <a:gdLst/>
                <a:ahLst/>
                <a:cxnLst>
                  <a:cxn ang="0">
                    <a:pos x="0" y="57"/>
                  </a:cxn>
                  <a:cxn ang="0">
                    <a:pos x="0" y="57"/>
                  </a:cxn>
                  <a:cxn ang="0">
                    <a:pos x="7" y="64"/>
                  </a:cxn>
                  <a:cxn ang="0">
                    <a:pos x="35" y="68"/>
                  </a:cxn>
                  <a:cxn ang="0">
                    <a:pos x="32" y="50"/>
                  </a:cxn>
                  <a:cxn ang="0">
                    <a:pos x="69" y="47"/>
                  </a:cxn>
                  <a:cxn ang="0">
                    <a:pos x="83" y="50"/>
                  </a:cxn>
                  <a:cxn ang="0">
                    <a:pos x="103" y="37"/>
                  </a:cxn>
                  <a:cxn ang="0">
                    <a:pos x="76" y="12"/>
                  </a:cxn>
                  <a:cxn ang="0">
                    <a:pos x="74" y="0"/>
                  </a:cxn>
                  <a:cxn ang="0">
                    <a:pos x="17" y="22"/>
                  </a:cxn>
                  <a:cxn ang="0">
                    <a:pos x="0" y="57"/>
                  </a:cxn>
                  <a:cxn ang="0">
                    <a:pos x="0" y="57"/>
                  </a:cxn>
                </a:cxnLst>
                <a:rect l="0" t="0" r="r" b="b"/>
                <a:pathLst>
                  <a:path w="104" h="69">
                    <a:moveTo>
                      <a:pt x="0" y="57"/>
                    </a:moveTo>
                    <a:lnTo>
                      <a:pt x="0" y="57"/>
                    </a:lnTo>
                    <a:lnTo>
                      <a:pt x="7" y="64"/>
                    </a:lnTo>
                    <a:lnTo>
                      <a:pt x="35" y="68"/>
                    </a:lnTo>
                    <a:lnTo>
                      <a:pt x="32" y="50"/>
                    </a:lnTo>
                    <a:lnTo>
                      <a:pt x="69" y="47"/>
                    </a:lnTo>
                    <a:lnTo>
                      <a:pt x="83" y="50"/>
                    </a:lnTo>
                    <a:lnTo>
                      <a:pt x="103" y="37"/>
                    </a:lnTo>
                    <a:lnTo>
                      <a:pt x="76" y="12"/>
                    </a:lnTo>
                    <a:lnTo>
                      <a:pt x="74" y="0"/>
                    </a:lnTo>
                    <a:lnTo>
                      <a:pt x="17" y="22"/>
                    </a:lnTo>
                    <a:lnTo>
                      <a:pt x="0" y="57"/>
                    </a:lnTo>
                    <a:lnTo>
                      <a:pt x="0" y="57"/>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28" name="Botswana">
                <a:extLst>
                  <a:ext uri="{FF2B5EF4-FFF2-40B4-BE49-F238E27FC236}">
                    <a16:creationId xmlns:a16="http://schemas.microsoft.com/office/drawing/2014/main" id="{7417F91D-8977-E142-8C64-2C70C695FC4F}"/>
                  </a:ext>
                </a:extLst>
              </p:cNvPr>
              <p:cNvSpPr>
                <a:spLocks/>
              </p:cNvSpPr>
              <p:nvPr/>
            </p:nvSpPr>
            <p:spPr bwMode="gray">
              <a:xfrm>
                <a:off x="5238009" y="5168539"/>
                <a:ext cx="233728" cy="252831"/>
              </a:xfrm>
              <a:custGeom>
                <a:avLst/>
                <a:gdLst/>
                <a:ahLst/>
                <a:cxnLst>
                  <a:cxn ang="0">
                    <a:pos x="0" y="87"/>
                  </a:cxn>
                  <a:cxn ang="0">
                    <a:pos x="0" y="87"/>
                  </a:cxn>
                  <a:cxn ang="0">
                    <a:pos x="0" y="52"/>
                  </a:cxn>
                  <a:cxn ang="0">
                    <a:pos x="14" y="52"/>
                  </a:cxn>
                  <a:cxn ang="0">
                    <a:pos x="14" y="8"/>
                  </a:cxn>
                  <a:cxn ang="0">
                    <a:pos x="40" y="3"/>
                  </a:cxn>
                  <a:cxn ang="0">
                    <a:pos x="49" y="10"/>
                  </a:cxn>
                  <a:cxn ang="0">
                    <a:pos x="71" y="0"/>
                  </a:cxn>
                  <a:cxn ang="0">
                    <a:pos x="110" y="46"/>
                  </a:cxn>
                  <a:cxn ang="0">
                    <a:pos x="128" y="55"/>
                  </a:cxn>
                  <a:cxn ang="0">
                    <a:pos x="76" y="97"/>
                  </a:cxn>
                  <a:cxn ang="0">
                    <a:pos x="47" y="97"/>
                  </a:cxn>
                  <a:cxn ang="0">
                    <a:pos x="30" y="112"/>
                  </a:cxn>
                  <a:cxn ang="0">
                    <a:pos x="11" y="112"/>
                  </a:cxn>
                  <a:cxn ang="0">
                    <a:pos x="12" y="99"/>
                  </a:cxn>
                  <a:cxn ang="0">
                    <a:pos x="0" y="87"/>
                  </a:cxn>
                  <a:cxn ang="0">
                    <a:pos x="0" y="87"/>
                  </a:cxn>
                </a:cxnLst>
                <a:rect l="0" t="0" r="r" b="b"/>
                <a:pathLst>
                  <a:path w="129" h="113">
                    <a:moveTo>
                      <a:pt x="0" y="87"/>
                    </a:moveTo>
                    <a:lnTo>
                      <a:pt x="0" y="87"/>
                    </a:lnTo>
                    <a:lnTo>
                      <a:pt x="0" y="52"/>
                    </a:lnTo>
                    <a:lnTo>
                      <a:pt x="14" y="52"/>
                    </a:lnTo>
                    <a:lnTo>
                      <a:pt x="14" y="8"/>
                    </a:lnTo>
                    <a:lnTo>
                      <a:pt x="40" y="3"/>
                    </a:lnTo>
                    <a:lnTo>
                      <a:pt x="49" y="10"/>
                    </a:lnTo>
                    <a:lnTo>
                      <a:pt x="71" y="0"/>
                    </a:lnTo>
                    <a:lnTo>
                      <a:pt x="110" y="46"/>
                    </a:lnTo>
                    <a:lnTo>
                      <a:pt x="128" y="55"/>
                    </a:lnTo>
                    <a:lnTo>
                      <a:pt x="76" y="97"/>
                    </a:lnTo>
                    <a:lnTo>
                      <a:pt x="47" y="97"/>
                    </a:lnTo>
                    <a:lnTo>
                      <a:pt x="30" y="112"/>
                    </a:lnTo>
                    <a:lnTo>
                      <a:pt x="11" y="112"/>
                    </a:lnTo>
                    <a:lnTo>
                      <a:pt x="12" y="99"/>
                    </a:lnTo>
                    <a:lnTo>
                      <a:pt x="0" y="87"/>
                    </a:lnTo>
                    <a:lnTo>
                      <a:pt x="0" y="87"/>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29" name="Benin">
                <a:extLst>
                  <a:ext uri="{FF2B5EF4-FFF2-40B4-BE49-F238E27FC236}">
                    <a16:creationId xmlns:a16="http://schemas.microsoft.com/office/drawing/2014/main" id="{9FFDB55C-5EC8-484A-A07A-04762818AFCE}"/>
                  </a:ext>
                </a:extLst>
              </p:cNvPr>
              <p:cNvSpPr>
                <a:spLocks/>
              </p:cNvSpPr>
              <p:nvPr/>
            </p:nvSpPr>
            <p:spPr bwMode="gray">
              <a:xfrm>
                <a:off x="4766265" y="4334641"/>
                <a:ext cx="70762" cy="170771"/>
              </a:xfrm>
              <a:custGeom>
                <a:avLst/>
                <a:gdLst/>
                <a:ahLst/>
                <a:cxnLst>
                  <a:cxn ang="0">
                    <a:pos x="0" y="18"/>
                  </a:cxn>
                  <a:cxn ang="0">
                    <a:pos x="0" y="18"/>
                  </a:cxn>
                  <a:cxn ang="0">
                    <a:pos x="15" y="75"/>
                  </a:cxn>
                  <a:cxn ang="0">
                    <a:pos x="27" y="74"/>
                  </a:cxn>
                  <a:cxn ang="0">
                    <a:pos x="37" y="9"/>
                  </a:cxn>
                  <a:cxn ang="0">
                    <a:pos x="27" y="0"/>
                  </a:cxn>
                  <a:cxn ang="0">
                    <a:pos x="20" y="5"/>
                  </a:cxn>
                  <a:cxn ang="0">
                    <a:pos x="0" y="18"/>
                  </a:cxn>
                  <a:cxn ang="0">
                    <a:pos x="0" y="18"/>
                  </a:cxn>
                </a:cxnLst>
                <a:rect l="0" t="0" r="r" b="b"/>
                <a:pathLst>
                  <a:path w="38" h="76">
                    <a:moveTo>
                      <a:pt x="0" y="18"/>
                    </a:moveTo>
                    <a:lnTo>
                      <a:pt x="0" y="18"/>
                    </a:lnTo>
                    <a:lnTo>
                      <a:pt x="15" y="75"/>
                    </a:lnTo>
                    <a:lnTo>
                      <a:pt x="27" y="74"/>
                    </a:lnTo>
                    <a:lnTo>
                      <a:pt x="37" y="9"/>
                    </a:lnTo>
                    <a:lnTo>
                      <a:pt x="27" y="0"/>
                    </a:lnTo>
                    <a:lnTo>
                      <a:pt x="20" y="5"/>
                    </a:lnTo>
                    <a:lnTo>
                      <a:pt x="0" y="18"/>
                    </a:lnTo>
                    <a:lnTo>
                      <a:pt x="0" y="18"/>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30" name="Angola">
                <a:extLst>
                  <a:ext uri="{FF2B5EF4-FFF2-40B4-BE49-F238E27FC236}">
                    <a16:creationId xmlns:a16="http://schemas.microsoft.com/office/drawing/2014/main" id="{BA3B31D9-5CC1-054E-9DA2-861CB87962E9}"/>
                  </a:ext>
                </a:extLst>
              </p:cNvPr>
              <p:cNvSpPr>
                <a:spLocks/>
              </p:cNvSpPr>
              <p:nvPr/>
            </p:nvSpPr>
            <p:spPr bwMode="gray">
              <a:xfrm>
                <a:off x="5032156" y="4831430"/>
                <a:ext cx="311250" cy="343730"/>
              </a:xfrm>
              <a:custGeom>
                <a:avLst/>
                <a:gdLst>
                  <a:gd name="connsiteX0" fmla="*/ 0 w 9942"/>
                  <a:gd name="connsiteY0" fmla="*/ 9346 h 9935"/>
                  <a:gd name="connsiteX1" fmla="*/ 0 w 9942"/>
                  <a:gd name="connsiteY1" fmla="*/ 9346 h 9935"/>
                  <a:gd name="connsiteX2" fmla="*/ 1272 w 9942"/>
                  <a:gd name="connsiteY2" fmla="*/ 9020 h 9935"/>
                  <a:gd name="connsiteX3" fmla="*/ 7688 w 9942"/>
                  <a:gd name="connsiteY3" fmla="*/ 9935 h 9935"/>
                  <a:gd name="connsiteX4" fmla="*/ 9191 w 9942"/>
                  <a:gd name="connsiteY4" fmla="*/ 9542 h 9935"/>
                  <a:gd name="connsiteX5" fmla="*/ 8208 w 9942"/>
                  <a:gd name="connsiteY5" fmla="*/ 8758 h 9935"/>
                  <a:gd name="connsiteX6" fmla="*/ 8208 w 9942"/>
                  <a:gd name="connsiteY6" fmla="*/ 5752 h 9935"/>
                  <a:gd name="connsiteX7" fmla="*/ 9942 w 9942"/>
                  <a:gd name="connsiteY7" fmla="*/ 5752 h 9935"/>
                  <a:gd name="connsiteX8" fmla="*/ 9827 w 9942"/>
                  <a:gd name="connsiteY8" fmla="*/ 4118 h 9935"/>
                  <a:gd name="connsiteX9" fmla="*/ 8208 w 9942"/>
                  <a:gd name="connsiteY9" fmla="*/ 4314 h 9935"/>
                  <a:gd name="connsiteX10" fmla="*/ 8035 w 9942"/>
                  <a:gd name="connsiteY10" fmla="*/ 1438 h 9935"/>
                  <a:gd name="connsiteX11" fmla="*/ 7283 w 9942"/>
                  <a:gd name="connsiteY11" fmla="*/ 850 h 9935"/>
                  <a:gd name="connsiteX12" fmla="*/ 6243 w 9942"/>
                  <a:gd name="connsiteY12" fmla="*/ 915 h 9935"/>
                  <a:gd name="connsiteX13" fmla="*/ 6012 w 9942"/>
                  <a:gd name="connsiteY13" fmla="*/ 1765 h 9935"/>
                  <a:gd name="connsiteX14" fmla="*/ 4913 w 9942"/>
                  <a:gd name="connsiteY14" fmla="*/ 1895 h 9935"/>
                  <a:gd name="connsiteX15" fmla="*/ 3584 w 9942"/>
                  <a:gd name="connsiteY15" fmla="*/ 0 h 9935"/>
                  <a:gd name="connsiteX16" fmla="*/ 578 w 9942"/>
                  <a:gd name="connsiteY16" fmla="*/ 392 h 9935"/>
                  <a:gd name="connsiteX17" fmla="*/ 1676 w 9942"/>
                  <a:gd name="connsiteY17" fmla="*/ 4183 h 9935"/>
                  <a:gd name="connsiteX18" fmla="*/ 0 w 9942"/>
                  <a:gd name="connsiteY18" fmla="*/ 9346 h 9935"/>
                  <a:gd name="connsiteX19" fmla="*/ 0 w 9942"/>
                  <a:gd name="connsiteY19" fmla="*/ 9346 h 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42" h="9935">
                    <a:moveTo>
                      <a:pt x="0" y="9346"/>
                    </a:moveTo>
                    <a:lnTo>
                      <a:pt x="0" y="9346"/>
                    </a:lnTo>
                    <a:lnTo>
                      <a:pt x="1272" y="9020"/>
                    </a:lnTo>
                    <a:lnTo>
                      <a:pt x="7688" y="9935"/>
                    </a:lnTo>
                    <a:lnTo>
                      <a:pt x="9191" y="9542"/>
                    </a:lnTo>
                    <a:lnTo>
                      <a:pt x="8208" y="8758"/>
                    </a:lnTo>
                    <a:lnTo>
                      <a:pt x="8208" y="5752"/>
                    </a:lnTo>
                    <a:lnTo>
                      <a:pt x="9942" y="5752"/>
                    </a:lnTo>
                    <a:cubicBezTo>
                      <a:pt x="9904" y="5207"/>
                      <a:pt x="9865" y="4663"/>
                      <a:pt x="9827" y="4118"/>
                    </a:cubicBezTo>
                    <a:lnTo>
                      <a:pt x="8208" y="4314"/>
                    </a:lnTo>
                    <a:cubicBezTo>
                      <a:pt x="8150" y="3355"/>
                      <a:pt x="8093" y="2397"/>
                      <a:pt x="8035" y="1438"/>
                    </a:cubicBezTo>
                    <a:lnTo>
                      <a:pt x="7283" y="850"/>
                    </a:lnTo>
                    <a:lnTo>
                      <a:pt x="6243" y="915"/>
                    </a:lnTo>
                    <a:lnTo>
                      <a:pt x="6012" y="1765"/>
                    </a:lnTo>
                    <a:lnTo>
                      <a:pt x="4913" y="1895"/>
                    </a:lnTo>
                    <a:lnTo>
                      <a:pt x="3584" y="0"/>
                    </a:lnTo>
                    <a:lnTo>
                      <a:pt x="578" y="392"/>
                    </a:lnTo>
                    <a:lnTo>
                      <a:pt x="1676" y="4183"/>
                    </a:lnTo>
                    <a:lnTo>
                      <a:pt x="0" y="9346"/>
                    </a:lnTo>
                    <a:lnTo>
                      <a:pt x="0" y="9346"/>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31" name="Angola">
                <a:extLst>
                  <a:ext uri="{FF2B5EF4-FFF2-40B4-BE49-F238E27FC236}">
                    <a16:creationId xmlns:a16="http://schemas.microsoft.com/office/drawing/2014/main" id="{27026FDF-21E1-5541-AEC1-77DBD7E96696}"/>
                  </a:ext>
                </a:extLst>
              </p:cNvPr>
              <p:cNvSpPr>
                <a:spLocks/>
              </p:cNvSpPr>
              <p:nvPr/>
            </p:nvSpPr>
            <p:spPr bwMode="gray">
              <a:xfrm>
                <a:off x="5040734" y="4802600"/>
                <a:ext cx="26016" cy="28833"/>
              </a:xfrm>
              <a:custGeom>
                <a:avLst/>
                <a:gdLst>
                  <a:gd name="connsiteX0" fmla="*/ 0 w 9333"/>
                  <a:gd name="connsiteY0" fmla="*/ 2857 h 9286"/>
                  <a:gd name="connsiteX1" fmla="*/ 0 w 9333"/>
                  <a:gd name="connsiteY1" fmla="*/ 2857 h 9286"/>
                  <a:gd name="connsiteX2" fmla="*/ 3333 w 9333"/>
                  <a:gd name="connsiteY2" fmla="*/ 9286 h 9286"/>
                  <a:gd name="connsiteX3" fmla="*/ 9333 w 9333"/>
                  <a:gd name="connsiteY3" fmla="*/ 0 h 9286"/>
                  <a:gd name="connsiteX4" fmla="*/ 0 w 9333"/>
                  <a:gd name="connsiteY4" fmla="*/ 2857 h 9286"/>
                  <a:gd name="connsiteX5" fmla="*/ 0 w 9333"/>
                  <a:gd name="connsiteY5" fmla="*/ 2857 h 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33" h="9286">
                    <a:moveTo>
                      <a:pt x="0" y="2857"/>
                    </a:moveTo>
                    <a:lnTo>
                      <a:pt x="0" y="2857"/>
                    </a:lnTo>
                    <a:lnTo>
                      <a:pt x="3333" y="9286"/>
                    </a:lnTo>
                    <a:lnTo>
                      <a:pt x="9333" y="0"/>
                    </a:lnTo>
                    <a:lnTo>
                      <a:pt x="0" y="2857"/>
                    </a:lnTo>
                    <a:lnTo>
                      <a:pt x="0" y="2857"/>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132" name="Algeria">
                <a:extLst>
                  <a:ext uri="{FF2B5EF4-FFF2-40B4-BE49-F238E27FC236}">
                    <a16:creationId xmlns:a16="http://schemas.microsoft.com/office/drawing/2014/main" id="{697AD6CE-7CD4-2E4F-BE68-0EDA0A0AD24E}"/>
                  </a:ext>
                </a:extLst>
              </p:cNvPr>
              <p:cNvSpPr>
                <a:spLocks/>
              </p:cNvSpPr>
              <p:nvPr/>
            </p:nvSpPr>
            <p:spPr bwMode="gray">
              <a:xfrm>
                <a:off x="4530392" y="3616070"/>
                <a:ext cx="506053" cy="536710"/>
              </a:xfrm>
              <a:custGeom>
                <a:avLst/>
                <a:gdLst/>
                <a:ahLst/>
                <a:cxnLst>
                  <a:cxn ang="0">
                    <a:pos x="0" y="126"/>
                  </a:cxn>
                  <a:cxn ang="0">
                    <a:pos x="0" y="126"/>
                  </a:cxn>
                  <a:cxn ang="0">
                    <a:pos x="1" y="130"/>
                  </a:cxn>
                  <a:cxn ang="0">
                    <a:pos x="52" y="161"/>
                  </a:cxn>
                  <a:cxn ang="0">
                    <a:pos x="162" y="226"/>
                  </a:cxn>
                  <a:cxn ang="0">
                    <a:pos x="163" y="237"/>
                  </a:cxn>
                  <a:cxn ang="0">
                    <a:pos x="174" y="236"/>
                  </a:cxn>
                  <a:cxn ang="0">
                    <a:pos x="195" y="230"/>
                  </a:cxn>
                  <a:cxn ang="0">
                    <a:pos x="277" y="179"/>
                  </a:cxn>
                  <a:cxn ang="0">
                    <a:pos x="246" y="146"/>
                  </a:cxn>
                  <a:cxn ang="0">
                    <a:pos x="246" y="91"/>
                  </a:cxn>
                  <a:cxn ang="0">
                    <a:pos x="242" y="66"/>
                  </a:cxn>
                  <a:cxn ang="0">
                    <a:pos x="219" y="42"/>
                  </a:cxn>
                  <a:cxn ang="0">
                    <a:pos x="231" y="33"/>
                  </a:cxn>
                  <a:cxn ang="0">
                    <a:pos x="237" y="0"/>
                  </a:cxn>
                  <a:cxn ang="0">
                    <a:pos x="139" y="6"/>
                  </a:cxn>
                  <a:cxn ang="0">
                    <a:pos x="88" y="25"/>
                  </a:cxn>
                  <a:cxn ang="0">
                    <a:pos x="101" y="65"/>
                  </a:cxn>
                  <a:cxn ang="0">
                    <a:pos x="79" y="66"/>
                  </a:cxn>
                  <a:cxn ang="0">
                    <a:pos x="67" y="71"/>
                  </a:cxn>
                  <a:cxn ang="0">
                    <a:pos x="69" y="81"/>
                  </a:cxn>
                  <a:cxn ang="0">
                    <a:pos x="8" y="106"/>
                  </a:cxn>
                  <a:cxn ang="0">
                    <a:pos x="0" y="126"/>
                  </a:cxn>
                  <a:cxn ang="0">
                    <a:pos x="0" y="126"/>
                  </a:cxn>
                </a:cxnLst>
                <a:rect l="0" t="0" r="r" b="b"/>
                <a:pathLst>
                  <a:path w="278" h="238">
                    <a:moveTo>
                      <a:pt x="0" y="126"/>
                    </a:moveTo>
                    <a:lnTo>
                      <a:pt x="0" y="126"/>
                    </a:lnTo>
                    <a:lnTo>
                      <a:pt x="1" y="130"/>
                    </a:lnTo>
                    <a:lnTo>
                      <a:pt x="52" y="161"/>
                    </a:lnTo>
                    <a:lnTo>
                      <a:pt x="162" y="226"/>
                    </a:lnTo>
                    <a:lnTo>
                      <a:pt x="163" y="237"/>
                    </a:lnTo>
                    <a:lnTo>
                      <a:pt x="174" y="236"/>
                    </a:lnTo>
                    <a:lnTo>
                      <a:pt x="195" y="230"/>
                    </a:lnTo>
                    <a:lnTo>
                      <a:pt x="277" y="179"/>
                    </a:lnTo>
                    <a:lnTo>
                      <a:pt x="246" y="146"/>
                    </a:lnTo>
                    <a:lnTo>
                      <a:pt x="246" y="91"/>
                    </a:lnTo>
                    <a:lnTo>
                      <a:pt x="242" y="66"/>
                    </a:lnTo>
                    <a:lnTo>
                      <a:pt x="219" y="42"/>
                    </a:lnTo>
                    <a:lnTo>
                      <a:pt x="231" y="33"/>
                    </a:lnTo>
                    <a:lnTo>
                      <a:pt x="237" y="0"/>
                    </a:lnTo>
                    <a:lnTo>
                      <a:pt x="139" y="6"/>
                    </a:lnTo>
                    <a:lnTo>
                      <a:pt x="88" y="25"/>
                    </a:lnTo>
                    <a:lnTo>
                      <a:pt x="101" y="65"/>
                    </a:lnTo>
                    <a:lnTo>
                      <a:pt x="79" y="66"/>
                    </a:lnTo>
                    <a:lnTo>
                      <a:pt x="67" y="71"/>
                    </a:lnTo>
                    <a:lnTo>
                      <a:pt x="69" y="81"/>
                    </a:lnTo>
                    <a:lnTo>
                      <a:pt x="8" y="106"/>
                    </a:lnTo>
                    <a:lnTo>
                      <a:pt x="0" y="126"/>
                    </a:lnTo>
                    <a:lnTo>
                      <a:pt x="0" y="126"/>
                    </a:lnTo>
                  </a:path>
                </a:pathLst>
              </a:custGeom>
              <a:solidFill>
                <a:srgbClr val="E0E2E2"/>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grpSp>
        <p:grpSp>
          <p:nvGrpSpPr>
            <p:cNvPr id="25" name="Asia &amp; Australasia">
              <a:extLst>
                <a:ext uri="{FF2B5EF4-FFF2-40B4-BE49-F238E27FC236}">
                  <a16:creationId xmlns:a16="http://schemas.microsoft.com/office/drawing/2014/main" id="{BB5F3486-B4ED-2741-BCF2-7AE508E7F95D}"/>
                </a:ext>
              </a:extLst>
            </p:cNvPr>
            <p:cNvGrpSpPr/>
            <p:nvPr/>
          </p:nvGrpSpPr>
          <p:grpSpPr>
            <a:xfrm>
              <a:off x="6606080" y="3301978"/>
              <a:ext cx="6611929" cy="6129806"/>
              <a:chOff x="5861762" y="2985609"/>
              <a:chExt cx="3305435" cy="3064903"/>
            </a:xfrm>
            <a:solidFill>
              <a:srgbClr val="C0C0C0"/>
            </a:solidFill>
          </p:grpSpPr>
          <p:sp>
            <p:nvSpPr>
              <p:cNvPr id="26" name="Vietnam">
                <a:extLst>
                  <a:ext uri="{FF2B5EF4-FFF2-40B4-BE49-F238E27FC236}">
                    <a16:creationId xmlns:a16="http://schemas.microsoft.com/office/drawing/2014/main" id="{9FDAB141-E48C-AF4C-8922-9617318B7339}"/>
                  </a:ext>
                </a:extLst>
              </p:cNvPr>
              <p:cNvSpPr>
                <a:spLocks noChangeAspect="1"/>
              </p:cNvSpPr>
              <p:nvPr/>
            </p:nvSpPr>
            <p:spPr bwMode="gray">
              <a:xfrm>
                <a:off x="7274829" y="4029978"/>
                <a:ext cx="171859" cy="409222"/>
              </a:xfrm>
              <a:custGeom>
                <a:avLst/>
                <a:gdLst>
                  <a:gd name="T0" fmla="*/ 0 w 95"/>
                  <a:gd name="T1" fmla="*/ 10 h 203"/>
                  <a:gd name="T2" fmla="*/ 0 w 95"/>
                  <a:gd name="T3" fmla="*/ 10 h 203"/>
                  <a:gd name="T4" fmla="*/ 14 w 95"/>
                  <a:gd name="T5" fmla="*/ 31 h 203"/>
                  <a:gd name="T6" fmla="*/ 32 w 95"/>
                  <a:gd name="T7" fmla="*/ 40 h 203"/>
                  <a:gd name="T8" fmla="*/ 23 w 95"/>
                  <a:gd name="T9" fmla="*/ 55 h 203"/>
                  <a:gd name="T10" fmla="*/ 56 w 95"/>
                  <a:gd name="T11" fmla="*/ 82 h 203"/>
                  <a:gd name="T12" fmla="*/ 71 w 95"/>
                  <a:gd name="T13" fmla="*/ 119 h 203"/>
                  <a:gd name="T14" fmla="*/ 73 w 95"/>
                  <a:gd name="T15" fmla="*/ 150 h 203"/>
                  <a:gd name="T16" fmla="*/ 32 w 95"/>
                  <a:gd name="T17" fmla="*/ 177 h 203"/>
                  <a:gd name="T18" fmla="*/ 38 w 95"/>
                  <a:gd name="T19" fmla="*/ 202 h 203"/>
                  <a:gd name="T20" fmla="*/ 51 w 95"/>
                  <a:gd name="T21" fmla="*/ 185 h 203"/>
                  <a:gd name="T22" fmla="*/ 59 w 95"/>
                  <a:gd name="T23" fmla="*/ 190 h 203"/>
                  <a:gd name="T24" fmla="*/ 62 w 95"/>
                  <a:gd name="T25" fmla="*/ 178 h 203"/>
                  <a:gd name="T26" fmla="*/ 94 w 95"/>
                  <a:gd name="T27" fmla="*/ 160 h 203"/>
                  <a:gd name="T28" fmla="*/ 90 w 95"/>
                  <a:gd name="T29" fmla="*/ 109 h 203"/>
                  <a:gd name="T30" fmla="*/ 46 w 95"/>
                  <a:gd name="T31" fmla="*/ 62 h 203"/>
                  <a:gd name="T32" fmla="*/ 51 w 95"/>
                  <a:gd name="T33" fmla="*/ 46 h 203"/>
                  <a:gd name="T34" fmla="*/ 77 w 95"/>
                  <a:gd name="T35" fmla="*/ 23 h 203"/>
                  <a:gd name="T36" fmla="*/ 40 w 95"/>
                  <a:gd name="T37" fmla="*/ 0 h 203"/>
                  <a:gd name="T38" fmla="*/ 0 w 95"/>
                  <a:gd name="T39" fmla="*/ 10 h 203"/>
                  <a:gd name="T40" fmla="*/ 0 w 95"/>
                  <a:gd name="T41" fmla="*/ 10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203"/>
                  <a:gd name="T65" fmla="*/ 95 w 95"/>
                  <a:gd name="T66" fmla="*/ 203 h 2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203">
                    <a:moveTo>
                      <a:pt x="0" y="10"/>
                    </a:moveTo>
                    <a:lnTo>
                      <a:pt x="0" y="10"/>
                    </a:lnTo>
                    <a:lnTo>
                      <a:pt x="14" y="31"/>
                    </a:lnTo>
                    <a:lnTo>
                      <a:pt x="32" y="40"/>
                    </a:lnTo>
                    <a:lnTo>
                      <a:pt x="23" y="55"/>
                    </a:lnTo>
                    <a:lnTo>
                      <a:pt x="56" y="82"/>
                    </a:lnTo>
                    <a:lnTo>
                      <a:pt x="71" y="119"/>
                    </a:lnTo>
                    <a:lnTo>
                      <a:pt x="73" y="150"/>
                    </a:lnTo>
                    <a:lnTo>
                      <a:pt x="32" y="177"/>
                    </a:lnTo>
                    <a:lnTo>
                      <a:pt x="38" y="202"/>
                    </a:lnTo>
                    <a:lnTo>
                      <a:pt x="51" y="185"/>
                    </a:lnTo>
                    <a:lnTo>
                      <a:pt x="59" y="190"/>
                    </a:lnTo>
                    <a:lnTo>
                      <a:pt x="62" y="178"/>
                    </a:lnTo>
                    <a:lnTo>
                      <a:pt x="94" y="160"/>
                    </a:lnTo>
                    <a:lnTo>
                      <a:pt x="90" y="109"/>
                    </a:lnTo>
                    <a:lnTo>
                      <a:pt x="46" y="62"/>
                    </a:lnTo>
                    <a:lnTo>
                      <a:pt x="51" y="46"/>
                    </a:lnTo>
                    <a:lnTo>
                      <a:pt x="77" y="23"/>
                    </a:lnTo>
                    <a:lnTo>
                      <a:pt x="40" y="0"/>
                    </a:lnTo>
                    <a:lnTo>
                      <a:pt x="0" y="10"/>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27" name="Uzbekistan">
                <a:extLst>
                  <a:ext uri="{FF2B5EF4-FFF2-40B4-BE49-F238E27FC236}">
                    <a16:creationId xmlns:a16="http://schemas.microsoft.com/office/drawing/2014/main" id="{C57AFB66-C81A-0348-8CB2-7DF9500BB9E6}"/>
                  </a:ext>
                </a:extLst>
              </p:cNvPr>
              <p:cNvSpPr>
                <a:spLocks/>
              </p:cNvSpPr>
              <p:nvPr/>
            </p:nvSpPr>
            <p:spPr bwMode="gray">
              <a:xfrm>
                <a:off x="6112879" y="3303358"/>
                <a:ext cx="184409" cy="190732"/>
              </a:xfrm>
              <a:custGeom>
                <a:avLst/>
                <a:gdLst/>
                <a:ahLst/>
                <a:cxnLst>
                  <a:cxn ang="0">
                    <a:pos x="17" y="62"/>
                  </a:cxn>
                  <a:cxn ang="0">
                    <a:pos x="24" y="62"/>
                  </a:cxn>
                  <a:cxn ang="0">
                    <a:pos x="26" y="56"/>
                  </a:cxn>
                  <a:cxn ang="0">
                    <a:pos x="28" y="52"/>
                  </a:cxn>
                  <a:cxn ang="0">
                    <a:pos x="35" y="54"/>
                  </a:cxn>
                  <a:cxn ang="0">
                    <a:pos x="34" y="47"/>
                  </a:cxn>
                  <a:cxn ang="0">
                    <a:pos x="41" y="44"/>
                  </a:cxn>
                  <a:cxn ang="0">
                    <a:pos x="44" y="49"/>
                  </a:cxn>
                  <a:cxn ang="0">
                    <a:pos x="51" y="49"/>
                  </a:cxn>
                  <a:cxn ang="0">
                    <a:pos x="57" y="52"/>
                  </a:cxn>
                  <a:cxn ang="0">
                    <a:pos x="60" y="54"/>
                  </a:cxn>
                  <a:cxn ang="0">
                    <a:pos x="60" y="55"/>
                  </a:cxn>
                  <a:cxn ang="0">
                    <a:pos x="61" y="59"/>
                  </a:cxn>
                  <a:cxn ang="0">
                    <a:pos x="68" y="62"/>
                  </a:cxn>
                  <a:cxn ang="0">
                    <a:pos x="68" y="67"/>
                  </a:cxn>
                  <a:cxn ang="0">
                    <a:pos x="74" y="77"/>
                  </a:cxn>
                  <a:cxn ang="0">
                    <a:pos x="80" y="78"/>
                  </a:cxn>
                  <a:cxn ang="0">
                    <a:pos x="83" y="75"/>
                  </a:cxn>
                  <a:cxn ang="0">
                    <a:pos x="91" y="72"/>
                  </a:cxn>
                  <a:cxn ang="0">
                    <a:pos x="97" y="77"/>
                  </a:cxn>
                  <a:cxn ang="0">
                    <a:pos x="101" y="84"/>
                  </a:cxn>
                  <a:cxn ang="0">
                    <a:pos x="101" y="35"/>
                  </a:cxn>
                  <a:cxn ang="0">
                    <a:pos x="89" y="38"/>
                  </a:cxn>
                  <a:cxn ang="0">
                    <a:pos x="83" y="33"/>
                  </a:cxn>
                  <a:cxn ang="0">
                    <a:pos x="70" y="27"/>
                  </a:cxn>
                  <a:cxn ang="0">
                    <a:pos x="57" y="35"/>
                  </a:cxn>
                  <a:cxn ang="0">
                    <a:pos x="45" y="33"/>
                  </a:cxn>
                  <a:cxn ang="0">
                    <a:pos x="32" y="25"/>
                  </a:cxn>
                  <a:cxn ang="0">
                    <a:pos x="29" y="15"/>
                  </a:cxn>
                  <a:cxn ang="0">
                    <a:pos x="30" y="8"/>
                  </a:cxn>
                  <a:cxn ang="0">
                    <a:pos x="30" y="0"/>
                  </a:cxn>
                  <a:cxn ang="0">
                    <a:pos x="0" y="15"/>
                  </a:cxn>
                  <a:cxn ang="0">
                    <a:pos x="17" y="62"/>
                  </a:cxn>
                  <a:cxn ang="0">
                    <a:pos x="17" y="62"/>
                  </a:cxn>
                </a:cxnLst>
                <a:rect l="0" t="0" r="r" b="b"/>
                <a:pathLst>
                  <a:path w="102" h="85">
                    <a:moveTo>
                      <a:pt x="17" y="62"/>
                    </a:moveTo>
                    <a:lnTo>
                      <a:pt x="24" y="62"/>
                    </a:lnTo>
                    <a:lnTo>
                      <a:pt x="26" y="56"/>
                    </a:lnTo>
                    <a:lnTo>
                      <a:pt x="28" y="52"/>
                    </a:lnTo>
                    <a:lnTo>
                      <a:pt x="35" y="54"/>
                    </a:lnTo>
                    <a:lnTo>
                      <a:pt x="34" y="47"/>
                    </a:lnTo>
                    <a:lnTo>
                      <a:pt x="41" y="44"/>
                    </a:lnTo>
                    <a:lnTo>
                      <a:pt x="44" y="49"/>
                    </a:lnTo>
                    <a:lnTo>
                      <a:pt x="51" y="49"/>
                    </a:lnTo>
                    <a:lnTo>
                      <a:pt x="57" y="52"/>
                    </a:lnTo>
                    <a:lnTo>
                      <a:pt x="60" y="54"/>
                    </a:lnTo>
                    <a:lnTo>
                      <a:pt x="60" y="55"/>
                    </a:lnTo>
                    <a:lnTo>
                      <a:pt x="61" y="59"/>
                    </a:lnTo>
                    <a:lnTo>
                      <a:pt x="68" y="62"/>
                    </a:lnTo>
                    <a:lnTo>
                      <a:pt x="68" y="67"/>
                    </a:lnTo>
                    <a:lnTo>
                      <a:pt x="74" y="77"/>
                    </a:lnTo>
                    <a:lnTo>
                      <a:pt x="80" y="78"/>
                    </a:lnTo>
                    <a:lnTo>
                      <a:pt x="83" y="75"/>
                    </a:lnTo>
                    <a:lnTo>
                      <a:pt x="91" y="72"/>
                    </a:lnTo>
                    <a:lnTo>
                      <a:pt x="97" y="77"/>
                    </a:lnTo>
                    <a:lnTo>
                      <a:pt x="101" y="84"/>
                    </a:lnTo>
                    <a:lnTo>
                      <a:pt x="101" y="35"/>
                    </a:lnTo>
                    <a:lnTo>
                      <a:pt x="89" y="38"/>
                    </a:lnTo>
                    <a:lnTo>
                      <a:pt x="83" y="33"/>
                    </a:lnTo>
                    <a:lnTo>
                      <a:pt x="70" y="27"/>
                    </a:lnTo>
                    <a:lnTo>
                      <a:pt x="57" y="35"/>
                    </a:lnTo>
                    <a:lnTo>
                      <a:pt x="45" y="33"/>
                    </a:lnTo>
                    <a:lnTo>
                      <a:pt x="32" y="25"/>
                    </a:lnTo>
                    <a:lnTo>
                      <a:pt x="29" y="15"/>
                    </a:lnTo>
                    <a:lnTo>
                      <a:pt x="30" y="8"/>
                    </a:lnTo>
                    <a:lnTo>
                      <a:pt x="30" y="0"/>
                    </a:lnTo>
                    <a:lnTo>
                      <a:pt x="0" y="15"/>
                    </a:lnTo>
                    <a:lnTo>
                      <a:pt x="17" y="62"/>
                    </a:lnTo>
                    <a:lnTo>
                      <a:pt x="17" y="62"/>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8" name="Turkmenistan">
                <a:extLst>
                  <a:ext uri="{FF2B5EF4-FFF2-40B4-BE49-F238E27FC236}">
                    <a16:creationId xmlns:a16="http://schemas.microsoft.com/office/drawing/2014/main" id="{2D8D08C4-2851-3142-9912-1FA4DAC26487}"/>
                  </a:ext>
                </a:extLst>
              </p:cNvPr>
              <p:cNvSpPr>
                <a:spLocks/>
              </p:cNvSpPr>
              <p:nvPr/>
            </p:nvSpPr>
            <p:spPr bwMode="gray">
              <a:xfrm>
                <a:off x="6052839" y="3400942"/>
                <a:ext cx="244449" cy="270574"/>
              </a:xfrm>
              <a:custGeom>
                <a:avLst/>
                <a:gdLst/>
                <a:ahLst/>
                <a:cxnLst>
                  <a:cxn ang="0">
                    <a:pos x="0" y="18"/>
                  </a:cxn>
                  <a:cxn ang="0">
                    <a:pos x="2" y="33"/>
                  </a:cxn>
                  <a:cxn ang="0">
                    <a:pos x="12" y="23"/>
                  </a:cxn>
                  <a:cxn ang="0">
                    <a:pos x="26" y="36"/>
                  </a:cxn>
                  <a:cxn ang="0">
                    <a:pos x="20" y="44"/>
                  </a:cxn>
                  <a:cxn ang="0">
                    <a:pos x="3" y="36"/>
                  </a:cxn>
                  <a:cxn ang="0">
                    <a:pos x="1" y="47"/>
                  </a:cxn>
                  <a:cxn ang="0">
                    <a:pos x="3" y="53"/>
                  </a:cxn>
                  <a:cxn ang="0">
                    <a:pos x="12" y="54"/>
                  </a:cxn>
                  <a:cxn ang="0">
                    <a:pos x="8" y="60"/>
                  </a:cxn>
                  <a:cxn ang="0">
                    <a:pos x="16" y="66"/>
                  </a:cxn>
                  <a:cxn ang="0">
                    <a:pos x="16" y="87"/>
                  </a:cxn>
                  <a:cxn ang="0">
                    <a:pos x="42" y="81"/>
                  </a:cxn>
                  <a:cxn ang="0">
                    <a:pos x="57" y="74"/>
                  </a:cxn>
                  <a:cxn ang="0">
                    <a:pos x="90" y="88"/>
                  </a:cxn>
                  <a:cxn ang="0">
                    <a:pos x="111" y="97"/>
                  </a:cxn>
                  <a:cxn ang="0">
                    <a:pos x="116" y="101"/>
                  </a:cxn>
                  <a:cxn ang="0">
                    <a:pos x="118" y="111"/>
                  </a:cxn>
                  <a:cxn ang="0">
                    <a:pos x="134" y="119"/>
                  </a:cxn>
                  <a:cxn ang="0">
                    <a:pos x="134" y="34"/>
                  </a:cxn>
                  <a:cxn ang="0">
                    <a:pos x="124" y="27"/>
                  </a:cxn>
                  <a:cxn ang="0">
                    <a:pos x="117" y="31"/>
                  </a:cxn>
                  <a:cxn ang="0">
                    <a:pos x="113" y="34"/>
                  </a:cxn>
                  <a:cxn ang="0">
                    <a:pos x="107" y="33"/>
                  </a:cxn>
                  <a:cxn ang="0">
                    <a:pos x="101" y="23"/>
                  </a:cxn>
                  <a:cxn ang="0">
                    <a:pos x="101" y="18"/>
                  </a:cxn>
                  <a:cxn ang="0">
                    <a:pos x="94" y="15"/>
                  </a:cxn>
                  <a:cxn ang="0">
                    <a:pos x="92" y="10"/>
                  </a:cxn>
                  <a:cxn ang="0">
                    <a:pos x="84" y="5"/>
                  </a:cxn>
                  <a:cxn ang="0">
                    <a:pos x="77" y="5"/>
                  </a:cxn>
                  <a:cxn ang="0">
                    <a:pos x="74" y="0"/>
                  </a:cxn>
                  <a:cxn ang="0">
                    <a:pos x="67" y="3"/>
                  </a:cxn>
                  <a:cxn ang="0">
                    <a:pos x="69" y="10"/>
                  </a:cxn>
                  <a:cxn ang="0">
                    <a:pos x="66" y="8"/>
                  </a:cxn>
                  <a:cxn ang="0">
                    <a:pos x="61" y="8"/>
                  </a:cxn>
                  <a:cxn ang="0">
                    <a:pos x="57" y="18"/>
                  </a:cxn>
                  <a:cxn ang="0">
                    <a:pos x="49" y="18"/>
                  </a:cxn>
                  <a:cxn ang="0">
                    <a:pos x="42" y="17"/>
                  </a:cxn>
                  <a:cxn ang="0">
                    <a:pos x="36" y="22"/>
                  </a:cxn>
                  <a:cxn ang="0">
                    <a:pos x="30" y="18"/>
                  </a:cxn>
                  <a:cxn ang="0">
                    <a:pos x="21" y="13"/>
                  </a:cxn>
                  <a:cxn ang="0">
                    <a:pos x="0" y="18"/>
                  </a:cxn>
                  <a:cxn ang="0">
                    <a:pos x="0" y="18"/>
                  </a:cxn>
                </a:cxnLst>
                <a:rect l="0" t="0" r="r" b="b"/>
                <a:pathLst>
                  <a:path w="135" h="120">
                    <a:moveTo>
                      <a:pt x="0" y="18"/>
                    </a:moveTo>
                    <a:lnTo>
                      <a:pt x="2" y="33"/>
                    </a:lnTo>
                    <a:lnTo>
                      <a:pt x="12" y="23"/>
                    </a:lnTo>
                    <a:lnTo>
                      <a:pt x="26" y="36"/>
                    </a:lnTo>
                    <a:lnTo>
                      <a:pt x="20" y="44"/>
                    </a:lnTo>
                    <a:lnTo>
                      <a:pt x="3" y="36"/>
                    </a:lnTo>
                    <a:lnTo>
                      <a:pt x="1" y="47"/>
                    </a:lnTo>
                    <a:lnTo>
                      <a:pt x="3" y="53"/>
                    </a:lnTo>
                    <a:lnTo>
                      <a:pt x="12" y="54"/>
                    </a:lnTo>
                    <a:lnTo>
                      <a:pt x="8" y="60"/>
                    </a:lnTo>
                    <a:lnTo>
                      <a:pt x="16" y="66"/>
                    </a:lnTo>
                    <a:lnTo>
                      <a:pt x="16" y="87"/>
                    </a:lnTo>
                    <a:lnTo>
                      <a:pt x="42" y="81"/>
                    </a:lnTo>
                    <a:lnTo>
                      <a:pt x="57" y="74"/>
                    </a:lnTo>
                    <a:lnTo>
                      <a:pt x="90" y="88"/>
                    </a:lnTo>
                    <a:lnTo>
                      <a:pt x="111" y="97"/>
                    </a:lnTo>
                    <a:lnTo>
                      <a:pt x="116" y="101"/>
                    </a:lnTo>
                    <a:lnTo>
                      <a:pt x="118" y="111"/>
                    </a:lnTo>
                    <a:lnTo>
                      <a:pt x="134" y="119"/>
                    </a:lnTo>
                    <a:lnTo>
                      <a:pt x="134" y="34"/>
                    </a:lnTo>
                    <a:lnTo>
                      <a:pt x="124" y="27"/>
                    </a:lnTo>
                    <a:lnTo>
                      <a:pt x="117" y="31"/>
                    </a:lnTo>
                    <a:lnTo>
                      <a:pt x="113" y="34"/>
                    </a:lnTo>
                    <a:lnTo>
                      <a:pt x="107" y="33"/>
                    </a:lnTo>
                    <a:lnTo>
                      <a:pt x="101" y="23"/>
                    </a:lnTo>
                    <a:lnTo>
                      <a:pt x="101" y="18"/>
                    </a:lnTo>
                    <a:lnTo>
                      <a:pt x="94" y="15"/>
                    </a:lnTo>
                    <a:lnTo>
                      <a:pt x="92" y="10"/>
                    </a:lnTo>
                    <a:lnTo>
                      <a:pt x="84" y="5"/>
                    </a:lnTo>
                    <a:lnTo>
                      <a:pt x="77" y="5"/>
                    </a:lnTo>
                    <a:lnTo>
                      <a:pt x="74" y="0"/>
                    </a:lnTo>
                    <a:lnTo>
                      <a:pt x="67" y="3"/>
                    </a:lnTo>
                    <a:lnTo>
                      <a:pt x="69" y="10"/>
                    </a:lnTo>
                    <a:lnTo>
                      <a:pt x="66" y="8"/>
                    </a:lnTo>
                    <a:lnTo>
                      <a:pt x="61" y="8"/>
                    </a:lnTo>
                    <a:lnTo>
                      <a:pt x="57" y="18"/>
                    </a:lnTo>
                    <a:lnTo>
                      <a:pt x="49" y="18"/>
                    </a:lnTo>
                    <a:lnTo>
                      <a:pt x="42" y="17"/>
                    </a:lnTo>
                    <a:lnTo>
                      <a:pt x="36" y="22"/>
                    </a:lnTo>
                    <a:lnTo>
                      <a:pt x="30" y="18"/>
                    </a:lnTo>
                    <a:lnTo>
                      <a:pt x="21" y="13"/>
                    </a:lnTo>
                    <a:lnTo>
                      <a:pt x="0" y="18"/>
                    </a:lnTo>
                    <a:lnTo>
                      <a:pt x="0" y="18"/>
                    </a:lnTo>
                  </a:path>
                </a:pathLst>
              </a:custGeom>
              <a:solidFill>
                <a:schemeClr val="accent1"/>
              </a:solidFill>
              <a:ln w="6350" cap="flat" cmpd="sng">
                <a:solidFill>
                  <a:srgbClr val="FFFFFF"/>
                </a:solidFill>
                <a:prstDash val="solid"/>
                <a:round/>
                <a:headEnd type="none" w="med" len="med"/>
                <a:tailEnd type="none" w="med" len="med"/>
              </a:ln>
              <a:effectLst/>
            </p:spPr>
            <p:txBody>
              <a:bodyPr wrap="none" lIns="0" tIns="0" rIns="0" bIns="0" anchor="ctr" anchorCtr="1"/>
              <a:lstStyle/>
              <a:p>
                <a:pPr marL="0" marR="0" lvl="0" indent="0" algn="l" defTabSz="1001937"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srgbClr val="404040"/>
                  </a:solidFill>
                  <a:effectLst/>
                  <a:uLnTx/>
                  <a:uFillTx/>
                  <a:latin typeface="Arial"/>
                  <a:ea typeface="+mn-ea"/>
                  <a:cs typeface="+mn-cs"/>
                </a:endParaRPr>
              </a:p>
            </p:txBody>
          </p:sp>
          <p:sp>
            <p:nvSpPr>
              <p:cNvPr id="29" name="Thailand">
                <a:extLst>
                  <a:ext uri="{FF2B5EF4-FFF2-40B4-BE49-F238E27FC236}">
                    <a16:creationId xmlns:a16="http://schemas.microsoft.com/office/drawing/2014/main" id="{3113AAD4-027C-6448-8668-9789DE43C980}"/>
                  </a:ext>
                </a:extLst>
              </p:cNvPr>
              <p:cNvSpPr>
                <a:spLocks noChangeAspect="1"/>
              </p:cNvSpPr>
              <p:nvPr/>
            </p:nvSpPr>
            <p:spPr bwMode="gray">
              <a:xfrm>
                <a:off x="7160259" y="4100313"/>
                <a:ext cx="200503" cy="422009"/>
              </a:xfrm>
              <a:custGeom>
                <a:avLst/>
                <a:gdLst>
                  <a:gd name="T0" fmla="*/ 0 w 109"/>
                  <a:gd name="T1" fmla="*/ 33 h 209"/>
                  <a:gd name="T2" fmla="*/ 0 w 109"/>
                  <a:gd name="T3" fmla="*/ 33 h 209"/>
                  <a:gd name="T4" fmla="*/ 7 w 109"/>
                  <a:gd name="T5" fmla="*/ 17 h 209"/>
                  <a:gd name="T6" fmla="*/ 36 w 109"/>
                  <a:gd name="T7" fmla="*/ 0 h 209"/>
                  <a:gd name="T8" fmla="*/ 49 w 109"/>
                  <a:gd name="T9" fmla="*/ 16 h 209"/>
                  <a:gd name="T10" fmla="*/ 45 w 109"/>
                  <a:gd name="T11" fmla="*/ 44 h 209"/>
                  <a:gd name="T12" fmla="*/ 80 w 109"/>
                  <a:gd name="T13" fmla="*/ 32 h 209"/>
                  <a:gd name="T14" fmla="*/ 95 w 109"/>
                  <a:gd name="T15" fmla="*/ 44 h 209"/>
                  <a:gd name="T16" fmla="*/ 108 w 109"/>
                  <a:gd name="T17" fmla="*/ 72 h 209"/>
                  <a:gd name="T18" fmla="*/ 103 w 109"/>
                  <a:gd name="T19" fmla="*/ 89 h 209"/>
                  <a:gd name="T20" fmla="*/ 77 w 109"/>
                  <a:gd name="T21" fmla="*/ 88 h 209"/>
                  <a:gd name="T22" fmla="*/ 67 w 109"/>
                  <a:gd name="T23" fmla="*/ 96 h 209"/>
                  <a:gd name="T24" fmla="*/ 72 w 109"/>
                  <a:gd name="T25" fmla="*/ 125 h 209"/>
                  <a:gd name="T26" fmla="*/ 37 w 109"/>
                  <a:gd name="T27" fmla="*/ 100 h 209"/>
                  <a:gd name="T28" fmla="*/ 22 w 109"/>
                  <a:gd name="T29" fmla="*/ 145 h 209"/>
                  <a:gd name="T30" fmla="*/ 39 w 109"/>
                  <a:gd name="T31" fmla="*/ 185 h 209"/>
                  <a:gd name="T32" fmla="*/ 63 w 109"/>
                  <a:gd name="T33" fmla="*/ 200 h 209"/>
                  <a:gd name="T34" fmla="*/ 50 w 109"/>
                  <a:gd name="T35" fmla="*/ 208 h 209"/>
                  <a:gd name="T36" fmla="*/ 47 w 109"/>
                  <a:gd name="T37" fmla="*/ 195 h 209"/>
                  <a:gd name="T38" fmla="*/ 37 w 109"/>
                  <a:gd name="T39" fmla="*/ 195 h 209"/>
                  <a:gd name="T40" fmla="*/ 10 w 109"/>
                  <a:gd name="T41" fmla="*/ 173 h 209"/>
                  <a:gd name="T42" fmla="*/ 15 w 109"/>
                  <a:gd name="T43" fmla="*/ 146 h 209"/>
                  <a:gd name="T44" fmla="*/ 29 w 109"/>
                  <a:gd name="T45" fmla="*/ 122 h 209"/>
                  <a:gd name="T46" fmla="*/ 10 w 109"/>
                  <a:gd name="T47" fmla="*/ 82 h 209"/>
                  <a:gd name="T48" fmla="*/ 16 w 109"/>
                  <a:gd name="T49" fmla="*/ 64 h 209"/>
                  <a:gd name="T50" fmla="*/ 0 w 109"/>
                  <a:gd name="T51" fmla="*/ 33 h 209"/>
                  <a:gd name="T52" fmla="*/ 0 w 109"/>
                  <a:gd name="T53" fmla="*/ 33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9"/>
                  <a:gd name="T82" fmla="*/ 0 h 209"/>
                  <a:gd name="T83" fmla="*/ 109 w 109"/>
                  <a:gd name="T84" fmla="*/ 209 h 2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9" h="209">
                    <a:moveTo>
                      <a:pt x="0" y="33"/>
                    </a:moveTo>
                    <a:lnTo>
                      <a:pt x="0" y="33"/>
                    </a:lnTo>
                    <a:lnTo>
                      <a:pt x="7" y="17"/>
                    </a:lnTo>
                    <a:lnTo>
                      <a:pt x="36" y="0"/>
                    </a:lnTo>
                    <a:lnTo>
                      <a:pt x="49" y="16"/>
                    </a:lnTo>
                    <a:lnTo>
                      <a:pt x="45" y="44"/>
                    </a:lnTo>
                    <a:lnTo>
                      <a:pt x="80" y="32"/>
                    </a:lnTo>
                    <a:lnTo>
                      <a:pt x="95" y="44"/>
                    </a:lnTo>
                    <a:lnTo>
                      <a:pt x="108" y="72"/>
                    </a:lnTo>
                    <a:lnTo>
                      <a:pt x="103" y="89"/>
                    </a:lnTo>
                    <a:lnTo>
                      <a:pt x="77" y="88"/>
                    </a:lnTo>
                    <a:lnTo>
                      <a:pt x="67" y="96"/>
                    </a:lnTo>
                    <a:lnTo>
                      <a:pt x="72" y="125"/>
                    </a:lnTo>
                    <a:lnTo>
                      <a:pt x="37" y="100"/>
                    </a:lnTo>
                    <a:lnTo>
                      <a:pt x="22" y="145"/>
                    </a:lnTo>
                    <a:lnTo>
                      <a:pt x="39" y="185"/>
                    </a:lnTo>
                    <a:lnTo>
                      <a:pt x="63" y="200"/>
                    </a:lnTo>
                    <a:lnTo>
                      <a:pt x="50" y="208"/>
                    </a:lnTo>
                    <a:lnTo>
                      <a:pt x="47" y="195"/>
                    </a:lnTo>
                    <a:lnTo>
                      <a:pt x="37" y="195"/>
                    </a:lnTo>
                    <a:lnTo>
                      <a:pt x="10" y="173"/>
                    </a:lnTo>
                    <a:lnTo>
                      <a:pt x="15" y="146"/>
                    </a:lnTo>
                    <a:lnTo>
                      <a:pt x="29" y="122"/>
                    </a:lnTo>
                    <a:lnTo>
                      <a:pt x="10" y="82"/>
                    </a:lnTo>
                    <a:lnTo>
                      <a:pt x="16" y="64"/>
                    </a:lnTo>
                    <a:lnTo>
                      <a:pt x="0" y="33"/>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30" name="Taiwan">
                <a:extLst>
                  <a:ext uri="{FF2B5EF4-FFF2-40B4-BE49-F238E27FC236}">
                    <a16:creationId xmlns:a16="http://schemas.microsoft.com/office/drawing/2014/main" id="{44E5C6EA-9926-254D-B312-5DBB4C2F782A}"/>
                  </a:ext>
                </a:extLst>
              </p:cNvPr>
              <p:cNvSpPr>
                <a:spLocks noChangeAspect="1"/>
              </p:cNvSpPr>
              <p:nvPr/>
            </p:nvSpPr>
            <p:spPr bwMode="gray">
              <a:xfrm>
                <a:off x="7717845" y="3976694"/>
                <a:ext cx="45829" cy="91649"/>
              </a:xfrm>
              <a:custGeom>
                <a:avLst/>
                <a:gdLst>
                  <a:gd name="T0" fmla="*/ 0 w 25"/>
                  <a:gd name="T1" fmla="*/ 18 h 46"/>
                  <a:gd name="T2" fmla="*/ 0 w 25"/>
                  <a:gd name="T3" fmla="*/ 18 h 46"/>
                  <a:gd name="T4" fmla="*/ 9 w 25"/>
                  <a:gd name="T5" fmla="*/ 45 h 46"/>
                  <a:gd name="T6" fmla="*/ 24 w 25"/>
                  <a:gd name="T7" fmla="*/ 0 h 46"/>
                  <a:gd name="T8" fmla="*/ 11 w 25"/>
                  <a:gd name="T9" fmla="*/ 1 h 46"/>
                  <a:gd name="T10" fmla="*/ 0 w 25"/>
                  <a:gd name="T11" fmla="*/ 18 h 46"/>
                  <a:gd name="T12" fmla="*/ 0 w 25"/>
                  <a:gd name="T13" fmla="*/ 18 h 46"/>
                  <a:gd name="T14" fmla="*/ 0 60000 65536"/>
                  <a:gd name="T15" fmla="*/ 0 60000 65536"/>
                  <a:gd name="T16" fmla="*/ 0 60000 65536"/>
                  <a:gd name="T17" fmla="*/ 0 60000 65536"/>
                  <a:gd name="T18" fmla="*/ 0 60000 65536"/>
                  <a:gd name="T19" fmla="*/ 0 60000 65536"/>
                  <a:gd name="T20" fmla="*/ 0 60000 65536"/>
                  <a:gd name="T21" fmla="*/ 0 w 25"/>
                  <a:gd name="T22" fmla="*/ 0 h 46"/>
                  <a:gd name="T23" fmla="*/ 25 w 2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6">
                    <a:moveTo>
                      <a:pt x="0" y="18"/>
                    </a:moveTo>
                    <a:lnTo>
                      <a:pt x="0" y="18"/>
                    </a:lnTo>
                    <a:lnTo>
                      <a:pt x="9" y="45"/>
                    </a:lnTo>
                    <a:lnTo>
                      <a:pt x="24" y="0"/>
                    </a:lnTo>
                    <a:lnTo>
                      <a:pt x="11" y="1"/>
                    </a:lnTo>
                    <a:lnTo>
                      <a:pt x="0" y="18"/>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31" name="Sri Lanka">
                <a:extLst>
                  <a:ext uri="{FF2B5EF4-FFF2-40B4-BE49-F238E27FC236}">
                    <a16:creationId xmlns:a16="http://schemas.microsoft.com/office/drawing/2014/main" id="{5F81F2B0-867F-F34A-84CC-11D55B9AEA61}"/>
                  </a:ext>
                </a:extLst>
              </p:cNvPr>
              <p:cNvSpPr>
                <a:spLocks noChangeAspect="1"/>
              </p:cNvSpPr>
              <p:nvPr/>
            </p:nvSpPr>
            <p:spPr bwMode="gray">
              <a:xfrm>
                <a:off x="6721062" y="4409362"/>
                <a:ext cx="45829" cy="102307"/>
              </a:xfrm>
              <a:custGeom>
                <a:avLst/>
                <a:gdLst>
                  <a:gd name="T0" fmla="*/ 0 w 26"/>
                  <a:gd name="T1" fmla="*/ 0 h 51"/>
                  <a:gd name="T2" fmla="*/ 0 w 26"/>
                  <a:gd name="T3" fmla="*/ 0 h 51"/>
                  <a:gd name="T4" fmla="*/ 5 w 26"/>
                  <a:gd name="T5" fmla="*/ 50 h 51"/>
                  <a:gd name="T6" fmla="*/ 25 w 26"/>
                  <a:gd name="T7" fmla="*/ 41 h 51"/>
                  <a:gd name="T8" fmla="*/ 15 w 26"/>
                  <a:gd name="T9" fmla="*/ 12 h 51"/>
                  <a:gd name="T10" fmla="*/ 0 w 26"/>
                  <a:gd name="T11" fmla="*/ 0 h 51"/>
                  <a:gd name="T12" fmla="*/ 0 w 26"/>
                  <a:gd name="T13" fmla="*/ 0 h 51"/>
                  <a:gd name="T14" fmla="*/ 0 60000 65536"/>
                  <a:gd name="T15" fmla="*/ 0 60000 65536"/>
                  <a:gd name="T16" fmla="*/ 0 60000 65536"/>
                  <a:gd name="T17" fmla="*/ 0 60000 65536"/>
                  <a:gd name="T18" fmla="*/ 0 60000 65536"/>
                  <a:gd name="T19" fmla="*/ 0 60000 65536"/>
                  <a:gd name="T20" fmla="*/ 0 60000 65536"/>
                  <a:gd name="T21" fmla="*/ 0 w 26"/>
                  <a:gd name="T22" fmla="*/ 0 h 51"/>
                  <a:gd name="T23" fmla="*/ 26 w 26"/>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51">
                    <a:moveTo>
                      <a:pt x="0" y="0"/>
                    </a:moveTo>
                    <a:lnTo>
                      <a:pt x="0" y="0"/>
                    </a:lnTo>
                    <a:lnTo>
                      <a:pt x="5" y="50"/>
                    </a:lnTo>
                    <a:lnTo>
                      <a:pt x="25" y="41"/>
                    </a:lnTo>
                    <a:lnTo>
                      <a:pt x="15" y="12"/>
                    </a:lnTo>
                    <a:lnTo>
                      <a:pt x="0" y="0"/>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grpSp>
            <p:nvGrpSpPr>
              <p:cNvPr id="32" name="Philippines">
                <a:extLst>
                  <a:ext uri="{FF2B5EF4-FFF2-40B4-BE49-F238E27FC236}">
                    <a16:creationId xmlns:a16="http://schemas.microsoft.com/office/drawing/2014/main" id="{A1E12296-C808-454B-8790-52A103E72BE6}"/>
                  </a:ext>
                </a:extLst>
              </p:cNvPr>
              <p:cNvGrpSpPr/>
              <p:nvPr/>
            </p:nvGrpSpPr>
            <p:grpSpPr>
              <a:xfrm>
                <a:off x="7566993" y="4162122"/>
                <a:ext cx="305527" cy="402830"/>
                <a:chOff x="7566993" y="4162122"/>
                <a:chExt cx="305527" cy="402830"/>
              </a:xfrm>
              <a:grpFill/>
            </p:grpSpPr>
            <p:sp>
              <p:nvSpPr>
                <p:cNvPr id="76" name="Brunei">
                  <a:extLst>
                    <a:ext uri="{FF2B5EF4-FFF2-40B4-BE49-F238E27FC236}">
                      <a16:creationId xmlns:a16="http://schemas.microsoft.com/office/drawing/2014/main" id="{D69C90F9-8D96-D045-B096-04F5CE356A5E}"/>
                    </a:ext>
                  </a:extLst>
                </p:cNvPr>
                <p:cNvSpPr>
                  <a:spLocks noChangeAspect="1"/>
                </p:cNvSpPr>
                <p:nvPr/>
              </p:nvSpPr>
              <p:spPr bwMode="gray">
                <a:xfrm>
                  <a:off x="7566993" y="4537244"/>
                  <a:ext cx="32463" cy="27708"/>
                </a:xfrm>
                <a:custGeom>
                  <a:avLst/>
                  <a:gdLst>
                    <a:gd name="T0" fmla="*/ 0 w 17"/>
                    <a:gd name="T1" fmla="*/ 6 h 15"/>
                    <a:gd name="T2" fmla="*/ 0 w 17"/>
                    <a:gd name="T3" fmla="*/ 6 h 15"/>
                    <a:gd name="T4" fmla="*/ 8 w 17"/>
                    <a:gd name="T5" fmla="*/ 14 h 15"/>
                    <a:gd name="T6" fmla="*/ 16 w 17"/>
                    <a:gd name="T7" fmla="*/ 0 h 15"/>
                    <a:gd name="T8" fmla="*/ 0 w 17"/>
                    <a:gd name="T9" fmla="*/ 6 h 15"/>
                    <a:gd name="T10" fmla="*/ 0 w 17"/>
                    <a:gd name="T11" fmla="*/ 6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6"/>
                      </a:moveTo>
                      <a:lnTo>
                        <a:pt x="0" y="6"/>
                      </a:lnTo>
                      <a:lnTo>
                        <a:pt x="8" y="14"/>
                      </a:lnTo>
                      <a:lnTo>
                        <a:pt x="16" y="0"/>
                      </a:lnTo>
                      <a:lnTo>
                        <a:pt x="0" y="6"/>
                      </a:lnTo>
                    </a:path>
                  </a:pathLst>
                </a:custGeom>
                <a:solidFill>
                  <a:srgbClr val="E0E2E2"/>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77" name="Philippines">
                  <a:extLst>
                    <a:ext uri="{FF2B5EF4-FFF2-40B4-BE49-F238E27FC236}">
                      <a16:creationId xmlns:a16="http://schemas.microsoft.com/office/drawing/2014/main" id="{10BA384F-22A5-B34E-971C-A362BBFDE758}"/>
                    </a:ext>
                  </a:extLst>
                </p:cNvPr>
                <p:cNvSpPr>
                  <a:spLocks noChangeAspect="1"/>
                </p:cNvSpPr>
                <p:nvPr/>
              </p:nvSpPr>
              <p:spPr bwMode="gray">
                <a:xfrm>
                  <a:off x="7649104" y="4363354"/>
                  <a:ext cx="57195" cy="80492"/>
                </a:xfrm>
                <a:custGeom>
                  <a:avLst/>
                  <a:gdLst>
                    <a:gd name="T0" fmla="*/ 0 w 32"/>
                    <a:gd name="T1" fmla="*/ 39 h 40"/>
                    <a:gd name="T2" fmla="*/ 0 w 32"/>
                    <a:gd name="T3" fmla="*/ 39 h 40"/>
                    <a:gd name="T4" fmla="*/ 22 w 32"/>
                    <a:gd name="T5" fmla="*/ 21 h 40"/>
                    <a:gd name="T6" fmla="*/ 31 w 32"/>
                    <a:gd name="T7" fmla="*/ 0 h 40"/>
                    <a:gd name="T8" fmla="*/ 0 w 32"/>
                    <a:gd name="T9" fmla="*/ 39 h 40"/>
                    <a:gd name="T10" fmla="*/ 0 w 32"/>
                    <a:gd name="T11" fmla="*/ 39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39"/>
                      </a:moveTo>
                      <a:lnTo>
                        <a:pt x="0" y="39"/>
                      </a:lnTo>
                      <a:lnTo>
                        <a:pt x="22" y="21"/>
                      </a:lnTo>
                      <a:lnTo>
                        <a:pt x="31" y="0"/>
                      </a:lnTo>
                      <a:lnTo>
                        <a:pt x="0" y="39"/>
                      </a:lnTo>
                    </a:path>
                  </a:pathLst>
                </a:custGeom>
                <a:solidFill>
                  <a:srgbClr val="E0E2E2"/>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78" name="Philippines">
                  <a:extLst>
                    <a:ext uri="{FF2B5EF4-FFF2-40B4-BE49-F238E27FC236}">
                      <a16:creationId xmlns:a16="http://schemas.microsoft.com/office/drawing/2014/main" id="{649B3763-9EFB-1F45-948E-5BBAB48C7E0F}"/>
                    </a:ext>
                  </a:extLst>
                </p:cNvPr>
                <p:cNvSpPr>
                  <a:spLocks noChangeAspect="1"/>
                </p:cNvSpPr>
                <p:nvPr/>
              </p:nvSpPr>
              <p:spPr bwMode="gray">
                <a:xfrm>
                  <a:off x="7715235" y="4162122"/>
                  <a:ext cx="101879" cy="169032"/>
                </a:xfrm>
                <a:custGeom>
                  <a:avLst/>
                  <a:gdLst>
                    <a:gd name="T0" fmla="*/ 0 w 57"/>
                    <a:gd name="T1" fmla="*/ 33 h 84"/>
                    <a:gd name="T2" fmla="*/ 0 w 57"/>
                    <a:gd name="T3" fmla="*/ 33 h 84"/>
                    <a:gd name="T4" fmla="*/ 11 w 57"/>
                    <a:gd name="T5" fmla="*/ 0 h 84"/>
                    <a:gd name="T6" fmla="*/ 30 w 57"/>
                    <a:gd name="T7" fmla="*/ 1 h 84"/>
                    <a:gd name="T8" fmla="*/ 35 w 57"/>
                    <a:gd name="T9" fmla="*/ 23 h 84"/>
                    <a:gd name="T10" fmla="*/ 20 w 57"/>
                    <a:gd name="T11" fmla="*/ 45 h 84"/>
                    <a:gd name="T12" fmla="*/ 23 w 57"/>
                    <a:gd name="T13" fmla="*/ 58 h 84"/>
                    <a:gd name="T14" fmla="*/ 53 w 57"/>
                    <a:gd name="T15" fmla="*/ 66 h 84"/>
                    <a:gd name="T16" fmla="*/ 56 w 57"/>
                    <a:gd name="T17" fmla="*/ 83 h 84"/>
                    <a:gd name="T18" fmla="*/ 38 w 57"/>
                    <a:gd name="T19" fmla="*/ 66 h 84"/>
                    <a:gd name="T20" fmla="*/ 38 w 57"/>
                    <a:gd name="T21" fmla="*/ 74 h 84"/>
                    <a:gd name="T22" fmla="*/ 11 w 57"/>
                    <a:gd name="T23" fmla="*/ 66 h 84"/>
                    <a:gd name="T24" fmla="*/ 0 w 57"/>
                    <a:gd name="T25" fmla="*/ 33 h 84"/>
                    <a:gd name="T26" fmla="*/ 0 w 57"/>
                    <a:gd name="T27" fmla="*/ 33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84"/>
                    <a:gd name="T44" fmla="*/ 57 w 57"/>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84">
                      <a:moveTo>
                        <a:pt x="0" y="33"/>
                      </a:moveTo>
                      <a:lnTo>
                        <a:pt x="0" y="33"/>
                      </a:lnTo>
                      <a:lnTo>
                        <a:pt x="11" y="0"/>
                      </a:lnTo>
                      <a:lnTo>
                        <a:pt x="30" y="1"/>
                      </a:lnTo>
                      <a:lnTo>
                        <a:pt x="35" y="23"/>
                      </a:lnTo>
                      <a:lnTo>
                        <a:pt x="20" y="45"/>
                      </a:lnTo>
                      <a:lnTo>
                        <a:pt x="23" y="58"/>
                      </a:lnTo>
                      <a:lnTo>
                        <a:pt x="53" y="66"/>
                      </a:lnTo>
                      <a:lnTo>
                        <a:pt x="56" y="83"/>
                      </a:lnTo>
                      <a:lnTo>
                        <a:pt x="38" y="66"/>
                      </a:lnTo>
                      <a:lnTo>
                        <a:pt x="38" y="74"/>
                      </a:lnTo>
                      <a:lnTo>
                        <a:pt x="11" y="66"/>
                      </a:lnTo>
                      <a:lnTo>
                        <a:pt x="0" y="33"/>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79" name="Philippines">
                  <a:extLst>
                    <a:ext uri="{FF2B5EF4-FFF2-40B4-BE49-F238E27FC236}">
                      <a16:creationId xmlns:a16="http://schemas.microsoft.com/office/drawing/2014/main" id="{119A73CA-E170-B743-80C5-C4639073B635}"/>
                    </a:ext>
                  </a:extLst>
                </p:cNvPr>
                <p:cNvSpPr>
                  <a:spLocks noChangeAspect="1"/>
                </p:cNvSpPr>
                <p:nvPr/>
              </p:nvSpPr>
              <p:spPr bwMode="gray">
                <a:xfrm>
                  <a:off x="7724171" y="4304996"/>
                  <a:ext cx="30384" cy="36222"/>
                </a:xfrm>
                <a:custGeom>
                  <a:avLst/>
                  <a:gdLst>
                    <a:gd name="T0" fmla="*/ 0 w 17"/>
                    <a:gd name="T1" fmla="*/ 0 h 18"/>
                    <a:gd name="T2" fmla="*/ 0 w 17"/>
                    <a:gd name="T3" fmla="*/ 0 h 18"/>
                    <a:gd name="T4" fmla="*/ 8 w 17"/>
                    <a:gd name="T5" fmla="*/ 0 h 18"/>
                    <a:gd name="T6" fmla="*/ 16 w 17"/>
                    <a:gd name="T7" fmla="*/ 3 h 18"/>
                    <a:gd name="T8" fmla="*/ 12 w 17"/>
                    <a:gd name="T9" fmla="*/ 17 h 18"/>
                    <a:gd name="T10" fmla="*/ 0 w 17"/>
                    <a:gd name="T11" fmla="*/ 0 h 18"/>
                    <a:gd name="T12" fmla="*/ 0 w 17"/>
                    <a:gd name="T13" fmla="*/ 0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0" y="0"/>
                      </a:moveTo>
                      <a:lnTo>
                        <a:pt x="0" y="0"/>
                      </a:lnTo>
                      <a:lnTo>
                        <a:pt x="8" y="0"/>
                      </a:lnTo>
                      <a:lnTo>
                        <a:pt x="16" y="3"/>
                      </a:lnTo>
                      <a:lnTo>
                        <a:pt x="12" y="17"/>
                      </a:lnTo>
                      <a:lnTo>
                        <a:pt x="0" y="0"/>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80" name="Philippines">
                  <a:extLst>
                    <a:ext uri="{FF2B5EF4-FFF2-40B4-BE49-F238E27FC236}">
                      <a16:creationId xmlns:a16="http://schemas.microsoft.com/office/drawing/2014/main" id="{A9D610C3-683F-494F-B3B3-0049A07F128B}"/>
                    </a:ext>
                  </a:extLst>
                </p:cNvPr>
                <p:cNvSpPr>
                  <a:spLocks noChangeAspect="1"/>
                </p:cNvSpPr>
                <p:nvPr/>
              </p:nvSpPr>
              <p:spPr bwMode="gray">
                <a:xfrm>
                  <a:off x="7763494" y="4347255"/>
                  <a:ext cx="26811" cy="44271"/>
                </a:xfrm>
                <a:custGeom>
                  <a:avLst/>
                  <a:gdLst>
                    <a:gd name="T0" fmla="*/ 0 w 15"/>
                    <a:gd name="T1" fmla="*/ 0 h 22"/>
                    <a:gd name="T2" fmla="*/ 0 w 15"/>
                    <a:gd name="T3" fmla="*/ 0 h 22"/>
                    <a:gd name="T4" fmla="*/ 1 w 15"/>
                    <a:gd name="T5" fmla="*/ 21 h 22"/>
                    <a:gd name="T6" fmla="*/ 14 w 15"/>
                    <a:gd name="T7" fmla="*/ 12 h 22"/>
                    <a:gd name="T8" fmla="*/ 0 w 15"/>
                    <a:gd name="T9" fmla="*/ 0 h 22"/>
                    <a:gd name="T10" fmla="*/ 0 w 15"/>
                    <a:gd name="T11" fmla="*/ 0 h 22"/>
                    <a:gd name="T12" fmla="*/ 0 60000 65536"/>
                    <a:gd name="T13" fmla="*/ 0 60000 65536"/>
                    <a:gd name="T14" fmla="*/ 0 60000 65536"/>
                    <a:gd name="T15" fmla="*/ 0 60000 65536"/>
                    <a:gd name="T16" fmla="*/ 0 60000 65536"/>
                    <a:gd name="T17" fmla="*/ 0 60000 65536"/>
                    <a:gd name="T18" fmla="*/ 0 w 15"/>
                    <a:gd name="T19" fmla="*/ 0 h 22"/>
                    <a:gd name="T20" fmla="*/ 15 w 1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5" h="22">
                      <a:moveTo>
                        <a:pt x="0" y="0"/>
                      </a:moveTo>
                      <a:lnTo>
                        <a:pt x="0" y="0"/>
                      </a:lnTo>
                      <a:lnTo>
                        <a:pt x="1" y="21"/>
                      </a:lnTo>
                      <a:lnTo>
                        <a:pt x="14" y="12"/>
                      </a:lnTo>
                      <a:lnTo>
                        <a:pt x="0" y="0"/>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81" name="Philippines">
                  <a:extLst>
                    <a:ext uri="{FF2B5EF4-FFF2-40B4-BE49-F238E27FC236}">
                      <a16:creationId xmlns:a16="http://schemas.microsoft.com/office/drawing/2014/main" id="{0C76C5F8-57D8-5541-88A1-ABE7E5A807EB}"/>
                    </a:ext>
                  </a:extLst>
                </p:cNvPr>
                <p:cNvSpPr>
                  <a:spLocks noChangeAspect="1"/>
                </p:cNvSpPr>
                <p:nvPr/>
              </p:nvSpPr>
              <p:spPr bwMode="gray">
                <a:xfrm>
                  <a:off x="7765280" y="4407622"/>
                  <a:ext cx="107240" cy="114700"/>
                </a:xfrm>
                <a:custGeom>
                  <a:avLst/>
                  <a:gdLst>
                    <a:gd name="T0" fmla="*/ 0 w 60"/>
                    <a:gd name="T1" fmla="*/ 38 h 57"/>
                    <a:gd name="T2" fmla="*/ 0 w 60"/>
                    <a:gd name="T3" fmla="*/ 38 h 57"/>
                    <a:gd name="T4" fmla="*/ 13 w 60"/>
                    <a:gd name="T5" fmla="*/ 18 h 57"/>
                    <a:gd name="T6" fmla="*/ 28 w 60"/>
                    <a:gd name="T7" fmla="*/ 22 h 57"/>
                    <a:gd name="T8" fmla="*/ 49 w 60"/>
                    <a:gd name="T9" fmla="*/ 0 h 57"/>
                    <a:gd name="T10" fmla="*/ 59 w 60"/>
                    <a:gd name="T11" fmla="*/ 13 h 57"/>
                    <a:gd name="T12" fmla="*/ 58 w 60"/>
                    <a:gd name="T13" fmla="*/ 46 h 57"/>
                    <a:gd name="T14" fmla="*/ 53 w 60"/>
                    <a:gd name="T15" fmla="*/ 32 h 57"/>
                    <a:gd name="T16" fmla="*/ 47 w 60"/>
                    <a:gd name="T17" fmla="*/ 56 h 57"/>
                    <a:gd name="T18" fmla="*/ 32 w 60"/>
                    <a:gd name="T19" fmla="*/ 50 h 57"/>
                    <a:gd name="T20" fmla="*/ 23 w 60"/>
                    <a:gd name="T21" fmla="*/ 25 h 57"/>
                    <a:gd name="T22" fmla="*/ 0 w 60"/>
                    <a:gd name="T23" fmla="*/ 38 h 57"/>
                    <a:gd name="T24" fmla="*/ 0 w 60"/>
                    <a:gd name="T25" fmla="*/ 38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57"/>
                    <a:gd name="T41" fmla="*/ 60 w 60"/>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57">
                      <a:moveTo>
                        <a:pt x="0" y="38"/>
                      </a:moveTo>
                      <a:lnTo>
                        <a:pt x="0" y="38"/>
                      </a:lnTo>
                      <a:lnTo>
                        <a:pt x="13" y="18"/>
                      </a:lnTo>
                      <a:lnTo>
                        <a:pt x="28" y="22"/>
                      </a:lnTo>
                      <a:lnTo>
                        <a:pt x="49" y="0"/>
                      </a:lnTo>
                      <a:lnTo>
                        <a:pt x="59" y="13"/>
                      </a:lnTo>
                      <a:lnTo>
                        <a:pt x="58" y="46"/>
                      </a:lnTo>
                      <a:lnTo>
                        <a:pt x="53" y="32"/>
                      </a:lnTo>
                      <a:lnTo>
                        <a:pt x="47" y="56"/>
                      </a:lnTo>
                      <a:lnTo>
                        <a:pt x="32" y="50"/>
                      </a:lnTo>
                      <a:lnTo>
                        <a:pt x="23" y="25"/>
                      </a:lnTo>
                      <a:lnTo>
                        <a:pt x="0" y="38"/>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82" name="Philippines">
                  <a:extLst>
                    <a:ext uri="{FF2B5EF4-FFF2-40B4-BE49-F238E27FC236}">
                      <a16:creationId xmlns:a16="http://schemas.microsoft.com/office/drawing/2014/main" id="{636D0AF4-33C0-5B49-ADA3-A056390C9A4A}"/>
                    </a:ext>
                  </a:extLst>
                </p:cNvPr>
                <p:cNvSpPr>
                  <a:spLocks noChangeAspect="1"/>
                </p:cNvSpPr>
                <p:nvPr/>
              </p:nvSpPr>
              <p:spPr bwMode="gray">
                <a:xfrm>
                  <a:off x="7777791" y="4379450"/>
                  <a:ext cx="25023" cy="48296"/>
                </a:xfrm>
                <a:custGeom>
                  <a:avLst/>
                  <a:gdLst>
                    <a:gd name="T0" fmla="*/ 0 w 14"/>
                    <a:gd name="T1" fmla="*/ 14 h 24"/>
                    <a:gd name="T2" fmla="*/ 0 w 14"/>
                    <a:gd name="T3" fmla="*/ 14 h 24"/>
                    <a:gd name="T4" fmla="*/ 3 w 14"/>
                    <a:gd name="T5" fmla="*/ 10 h 24"/>
                    <a:gd name="T6" fmla="*/ 13 w 14"/>
                    <a:gd name="T7" fmla="*/ 0 h 24"/>
                    <a:gd name="T8" fmla="*/ 9 w 14"/>
                    <a:gd name="T9" fmla="*/ 23 h 24"/>
                    <a:gd name="T10" fmla="*/ 0 w 14"/>
                    <a:gd name="T11" fmla="*/ 14 h 24"/>
                    <a:gd name="T12" fmla="*/ 0 w 14"/>
                    <a:gd name="T13" fmla="*/ 14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0" y="14"/>
                      </a:moveTo>
                      <a:lnTo>
                        <a:pt x="0" y="14"/>
                      </a:lnTo>
                      <a:lnTo>
                        <a:pt x="3" y="10"/>
                      </a:lnTo>
                      <a:lnTo>
                        <a:pt x="13" y="0"/>
                      </a:lnTo>
                      <a:lnTo>
                        <a:pt x="9" y="23"/>
                      </a:lnTo>
                      <a:lnTo>
                        <a:pt x="0" y="14"/>
                      </a:lnTo>
                    </a:path>
                  </a:pathLst>
                </a:custGeom>
                <a:solidFill>
                  <a:srgbClr val="E0E2E2"/>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grpSp>
          <p:grpSp>
            <p:nvGrpSpPr>
              <p:cNvPr id="33" name="Papua New Guinea">
                <a:extLst>
                  <a:ext uri="{FF2B5EF4-FFF2-40B4-BE49-F238E27FC236}">
                    <a16:creationId xmlns:a16="http://schemas.microsoft.com/office/drawing/2014/main" id="{44CAD888-C318-AD41-9AEC-2313AE7E1F54}"/>
                  </a:ext>
                </a:extLst>
              </p:cNvPr>
              <p:cNvGrpSpPr/>
              <p:nvPr/>
            </p:nvGrpSpPr>
            <p:grpSpPr>
              <a:xfrm>
                <a:off x="8239155" y="4743984"/>
                <a:ext cx="299800" cy="215269"/>
                <a:chOff x="8239155" y="4743984"/>
                <a:chExt cx="299800" cy="215269"/>
              </a:xfrm>
              <a:grpFill/>
            </p:grpSpPr>
            <p:sp>
              <p:nvSpPr>
                <p:cNvPr id="73" name="Papua New Guinea">
                  <a:extLst>
                    <a:ext uri="{FF2B5EF4-FFF2-40B4-BE49-F238E27FC236}">
                      <a16:creationId xmlns:a16="http://schemas.microsoft.com/office/drawing/2014/main" id="{507050F9-6D17-2746-A716-3E52465B8D66}"/>
                    </a:ext>
                  </a:extLst>
                </p:cNvPr>
                <p:cNvSpPr>
                  <a:spLocks noChangeAspect="1"/>
                </p:cNvSpPr>
                <p:nvPr/>
              </p:nvSpPr>
              <p:spPr bwMode="gray">
                <a:xfrm>
                  <a:off x="8239155" y="4743984"/>
                  <a:ext cx="248614" cy="215269"/>
                </a:xfrm>
                <a:custGeom>
                  <a:avLst/>
                  <a:gdLst>
                    <a:gd name="T0" fmla="*/ 0 w 136"/>
                    <a:gd name="T1" fmla="*/ 0 h 107"/>
                    <a:gd name="T2" fmla="*/ 0 w 136"/>
                    <a:gd name="T3" fmla="*/ 0 h 107"/>
                    <a:gd name="T4" fmla="*/ 2 w 136"/>
                    <a:gd name="T5" fmla="*/ 88 h 107"/>
                    <a:gd name="T6" fmla="*/ 24 w 136"/>
                    <a:gd name="T7" fmla="*/ 91 h 107"/>
                    <a:gd name="T8" fmla="*/ 46 w 136"/>
                    <a:gd name="T9" fmla="*/ 67 h 107"/>
                    <a:gd name="T10" fmla="*/ 70 w 136"/>
                    <a:gd name="T11" fmla="*/ 78 h 107"/>
                    <a:gd name="T12" fmla="*/ 93 w 136"/>
                    <a:gd name="T13" fmla="*/ 101 h 107"/>
                    <a:gd name="T14" fmla="*/ 135 w 136"/>
                    <a:gd name="T15" fmla="*/ 106 h 107"/>
                    <a:gd name="T16" fmla="*/ 87 w 136"/>
                    <a:gd name="T17" fmla="*/ 67 h 107"/>
                    <a:gd name="T18" fmla="*/ 90 w 136"/>
                    <a:gd name="T19" fmla="*/ 47 h 107"/>
                    <a:gd name="T20" fmla="*/ 67 w 136"/>
                    <a:gd name="T21" fmla="*/ 41 h 107"/>
                    <a:gd name="T22" fmla="*/ 46 w 136"/>
                    <a:gd name="T23" fmla="*/ 16 h 107"/>
                    <a:gd name="T24" fmla="*/ 0 w 136"/>
                    <a:gd name="T25" fmla="*/ 0 h 107"/>
                    <a:gd name="T26" fmla="*/ 0 w 136"/>
                    <a:gd name="T27" fmla="*/ 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07"/>
                    <a:gd name="T44" fmla="*/ 136 w 136"/>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07">
                      <a:moveTo>
                        <a:pt x="0" y="0"/>
                      </a:moveTo>
                      <a:lnTo>
                        <a:pt x="0" y="0"/>
                      </a:lnTo>
                      <a:lnTo>
                        <a:pt x="2" y="88"/>
                      </a:lnTo>
                      <a:lnTo>
                        <a:pt x="24" y="91"/>
                      </a:lnTo>
                      <a:lnTo>
                        <a:pt x="46" y="67"/>
                      </a:lnTo>
                      <a:lnTo>
                        <a:pt x="70" y="78"/>
                      </a:lnTo>
                      <a:lnTo>
                        <a:pt x="93" y="101"/>
                      </a:lnTo>
                      <a:lnTo>
                        <a:pt x="135" y="106"/>
                      </a:lnTo>
                      <a:lnTo>
                        <a:pt x="87" y="67"/>
                      </a:lnTo>
                      <a:lnTo>
                        <a:pt x="90" y="47"/>
                      </a:lnTo>
                      <a:lnTo>
                        <a:pt x="67" y="41"/>
                      </a:lnTo>
                      <a:lnTo>
                        <a:pt x="46" y="16"/>
                      </a:lnTo>
                      <a:lnTo>
                        <a:pt x="0" y="0"/>
                      </a:lnTo>
                    </a:path>
                  </a:pathLst>
                </a:custGeom>
                <a:solidFill>
                  <a:srgbClr val="E0E2E2"/>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74" name="Papua New Guinea">
                  <a:extLst>
                    <a:ext uri="{FF2B5EF4-FFF2-40B4-BE49-F238E27FC236}">
                      <a16:creationId xmlns:a16="http://schemas.microsoft.com/office/drawing/2014/main" id="{C6A763E1-5F70-3F4E-8B6A-6C67DFC2F2A3}"/>
                    </a:ext>
                  </a:extLst>
                </p:cNvPr>
                <p:cNvSpPr>
                  <a:spLocks noChangeAspect="1"/>
                </p:cNvSpPr>
                <p:nvPr/>
              </p:nvSpPr>
              <p:spPr bwMode="gray">
                <a:xfrm>
                  <a:off x="8420132" y="4790257"/>
                  <a:ext cx="104198" cy="56333"/>
                </a:xfrm>
                <a:custGeom>
                  <a:avLst/>
                  <a:gdLst>
                    <a:gd name="T0" fmla="*/ 0 w 57"/>
                    <a:gd name="T1" fmla="*/ 18 h 28"/>
                    <a:gd name="T2" fmla="*/ 0 w 57"/>
                    <a:gd name="T3" fmla="*/ 18 h 28"/>
                    <a:gd name="T4" fmla="*/ 33 w 57"/>
                    <a:gd name="T5" fmla="*/ 27 h 28"/>
                    <a:gd name="T6" fmla="*/ 56 w 57"/>
                    <a:gd name="T7" fmla="*/ 8 h 28"/>
                    <a:gd name="T8" fmla="*/ 47 w 57"/>
                    <a:gd name="T9" fmla="*/ 0 h 28"/>
                    <a:gd name="T10" fmla="*/ 40 w 57"/>
                    <a:gd name="T11" fmla="*/ 10 h 28"/>
                    <a:gd name="T12" fmla="*/ 0 w 57"/>
                    <a:gd name="T13" fmla="*/ 18 h 28"/>
                    <a:gd name="T14" fmla="*/ 0 w 57"/>
                    <a:gd name="T15" fmla="*/ 18 h 28"/>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28"/>
                    <a:gd name="T26" fmla="*/ 57 w 57"/>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28">
                      <a:moveTo>
                        <a:pt x="0" y="18"/>
                      </a:moveTo>
                      <a:lnTo>
                        <a:pt x="0" y="18"/>
                      </a:lnTo>
                      <a:lnTo>
                        <a:pt x="33" y="27"/>
                      </a:lnTo>
                      <a:lnTo>
                        <a:pt x="56" y="8"/>
                      </a:lnTo>
                      <a:lnTo>
                        <a:pt x="47" y="0"/>
                      </a:lnTo>
                      <a:lnTo>
                        <a:pt x="40" y="10"/>
                      </a:lnTo>
                      <a:lnTo>
                        <a:pt x="0" y="18"/>
                      </a:lnTo>
                    </a:path>
                  </a:pathLst>
                </a:custGeom>
                <a:solidFill>
                  <a:srgbClr val="E0E2E2"/>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75" name="Papua New Guinea">
                  <a:extLst>
                    <a:ext uri="{FF2B5EF4-FFF2-40B4-BE49-F238E27FC236}">
                      <a16:creationId xmlns:a16="http://schemas.microsoft.com/office/drawing/2014/main" id="{03FB1596-1190-D847-9ACD-C76DC84073AA}"/>
                    </a:ext>
                  </a:extLst>
                </p:cNvPr>
                <p:cNvSpPr>
                  <a:spLocks noChangeAspect="1"/>
                </p:cNvSpPr>
                <p:nvPr/>
              </p:nvSpPr>
              <p:spPr bwMode="gray">
                <a:xfrm>
                  <a:off x="8482286" y="4748008"/>
                  <a:ext cx="56669" cy="56333"/>
                </a:xfrm>
                <a:custGeom>
                  <a:avLst/>
                  <a:gdLst>
                    <a:gd name="T0" fmla="*/ 0 w 31"/>
                    <a:gd name="T1" fmla="*/ 0 h 28"/>
                    <a:gd name="T2" fmla="*/ 0 w 31"/>
                    <a:gd name="T3" fmla="*/ 0 h 28"/>
                    <a:gd name="T4" fmla="*/ 23 w 31"/>
                    <a:gd name="T5" fmla="*/ 12 h 28"/>
                    <a:gd name="T6" fmla="*/ 30 w 31"/>
                    <a:gd name="T7" fmla="*/ 27 h 28"/>
                    <a:gd name="T8" fmla="*/ 29 w 31"/>
                    <a:gd name="T9" fmla="*/ 16 h 28"/>
                    <a:gd name="T10" fmla="*/ 0 w 31"/>
                    <a:gd name="T11" fmla="*/ 0 h 28"/>
                    <a:gd name="T12" fmla="*/ 0 w 31"/>
                    <a:gd name="T13" fmla="*/ 0 h 28"/>
                    <a:gd name="T14" fmla="*/ 0 60000 65536"/>
                    <a:gd name="T15" fmla="*/ 0 60000 65536"/>
                    <a:gd name="T16" fmla="*/ 0 60000 65536"/>
                    <a:gd name="T17" fmla="*/ 0 60000 65536"/>
                    <a:gd name="T18" fmla="*/ 0 60000 65536"/>
                    <a:gd name="T19" fmla="*/ 0 60000 65536"/>
                    <a:gd name="T20" fmla="*/ 0 60000 65536"/>
                    <a:gd name="T21" fmla="*/ 0 w 31"/>
                    <a:gd name="T22" fmla="*/ 0 h 28"/>
                    <a:gd name="T23" fmla="*/ 31 w 31"/>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8">
                      <a:moveTo>
                        <a:pt x="0" y="0"/>
                      </a:moveTo>
                      <a:lnTo>
                        <a:pt x="0" y="0"/>
                      </a:lnTo>
                      <a:lnTo>
                        <a:pt x="23" y="12"/>
                      </a:lnTo>
                      <a:lnTo>
                        <a:pt x="30" y="27"/>
                      </a:lnTo>
                      <a:lnTo>
                        <a:pt x="29" y="16"/>
                      </a:lnTo>
                      <a:lnTo>
                        <a:pt x="0" y="0"/>
                      </a:lnTo>
                    </a:path>
                  </a:pathLst>
                </a:custGeom>
                <a:solidFill>
                  <a:srgbClr val="E0E2E2"/>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grpSp>
          <p:grpSp>
            <p:nvGrpSpPr>
              <p:cNvPr id="34" name="New Zealand">
                <a:extLst>
                  <a:ext uri="{FF2B5EF4-FFF2-40B4-BE49-F238E27FC236}">
                    <a16:creationId xmlns:a16="http://schemas.microsoft.com/office/drawing/2014/main" id="{517C1583-BF68-E146-82F0-790D887AB5B7}"/>
                  </a:ext>
                </a:extLst>
              </p:cNvPr>
              <p:cNvGrpSpPr/>
              <p:nvPr/>
            </p:nvGrpSpPr>
            <p:grpSpPr>
              <a:xfrm>
                <a:off x="8869306" y="5651947"/>
                <a:ext cx="297891" cy="398565"/>
                <a:chOff x="8869306" y="5651947"/>
                <a:chExt cx="297891" cy="398565"/>
              </a:xfrm>
              <a:grpFill/>
            </p:grpSpPr>
            <p:sp>
              <p:nvSpPr>
                <p:cNvPr id="71" name="New Zealand">
                  <a:extLst>
                    <a:ext uri="{FF2B5EF4-FFF2-40B4-BE49-F238E27FC236}">
                      <a16:creationId xmlns:a16="http://schemas.microsoft.com/office/drawing/2014/main" id="{A59497D2-528A-6149-A427-DCCFB61C8914}"/>
                    </a:ext>
                  </a:extLst>
                </p:cNvPr>
                <p:cNvSpPr>
                  <a:spLocks noChangeAspect="1"/>
                </p:cNvSpPr>
                <p:nvPr/>
              </p:nvSpPr>
              <p:spPr bwMode="gray">
                <a:xfrm>
                  <a:off x="8869306" y="5848194"/>
                  <a:ext cx="193719" cy="202318"/>
                </a:xfrm>
                <a:custGeom>
                  <a:avLst/>
                  <a:gdLst>
                    <a:gd name="T0" fmla="*/ 0 w 106"/>
                    <a:gd name="T1" fmla="*/ 87 h 100"/>
                    <a:gd name="T2" fmla="*/ 0 w 106"/>
                    <a:gd name="T3" fmla="*/ 87 h 100"/>
                    <a:gd name="T4" fmla="*/ 22 w 106"/>
                    <a:gd name="T5" fmla="*/ 56 h 100"/>
                    <a:gd name="T6" fmla="*/ 60 w 106"/>
                    <a:gd name="T7" fmla="*/ 34 h 100"/>
                    <a:gd name="T8" fmla="*/ 79 w 106"/>
                    <a:gd name="T9" fmla="*/ 0 h 100"/>
                    <a:gd name="T10" fmla="*/ 91 w 106"/>
                    <a:gd name="T11" fmla="*/ 10 h 100"/>
                    <a:gd name="T12" fmla="*/ 104 w 106"/>
                    <a:gd name="T13" fmla="*/ 6 h 100"/>
                    <a:gd name="T14" fmla="*/ 105 w 106"/>
                    <a:gd name="T15" fmla="*/ 18 h 100"/>
                    <a:gd name="T16" fmla="*/ 85 w 106"/>
                    <a:gd name="T17" fmla="*/ 41 h 100"/>
                    <a:gd name="T18" fmla="*/ 90 w 106"/>
                    <a:gd name="T19" fmla="*/ 52 h 100"/>
                    <a:gd name="T20" fmla="*/ 67 w 106"/>
                    <a:gd name="T21" fmla="*/ 56 h 100"/>
                    <a:gd name="T22" fmla="*/ 57 w 106"/>
                    <a:gd name="T23" fmla="*/ 89 h 100"/>
                    <a:gd name="T24" fmla="*/ 34 w 106"/>
                    <a:gd name="T25" fmla="*/ 99 h 100"/>
                    <a:gd name="T26" fmla="*/ 0 w 106"/>
                    <a:gd name="T27" fmla="*/ 87 h 100"/>
                    <a:gd name="T28" fmla="*/ 0 w 106"/>
                    <a:gd name="T29" fmla="*/ 87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100"/>
                    <a:gd name="T47" fmla="*/ 106 w 106"/>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100">
                      <a:moveTo>
                        <a:pt x="0" y="87"/>
                      </a:moveTo>
                      <a:lnTo>
                        <a:pt x="0" y="87"/>
                      </a:lnTo>
                      <a:lnTo>
                        <a:pt x="22" y="56"/>
                      </a:lnTo>
                      <a:lnTo>
                        <a:pt x="60" y="34"/>
                      </a:lnTo>
                      <a:lnTo>
                        <a:pt x="79" y="0"/>
                      </a:lnTo>
                      <a:lnTo>
                        <a:pt x="91" y="10"/>
                      </a:lnTo>
                      <a:lnTo>
                        <a:pt x="104" y="6"/>
                      </a:lnTo>
                      <a:lnTo>
                        <a:pt x="105" y="18"/>
                      </a:lnTo>
                      <a:lnTo>
                        <a:pt x="85" y="41"/>
                      </a:lnTo>
                      <a:lnTo>
                        <a:pt x="90" y="52"/>
                      </a:lnTo>
                      <a:lnTo>
                        <a:pt x="67" y="56"/>
                      </a:lnTo>
                      <a:lnTo>
                        <a:pt x="57" y="89"/>
                      </a:lnTo>
                      <a:lnTo>
                        <a:pt x="34" y="99"/>
                      </a:lnTo>
                      <a:lnTo>
                        <a:pt x="0" y="87"/>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72" name="New Zealand">
                  <a:extLst>
                    <a:ext uri="{FF2B5EF4-FFF2-40B4-BE49-F238E27FC236}">
                      <a16:creationId xmlns:a16="http://schemas.microsoft.com/office/drawing/2014/main" id="{CCB41CFB-3DC1-664A-8EAD-57983D407507}"/>
                    </a:ext>
                  </a:extLst>
                </p:cNvPr>
                <p:cNvSpPr>
                  <a:spLocks noChangeAspect="1"/>
                </p:cNvSpPr>
                <p:nvPr/>
              </p:nvSpPr>
              <p:spPr bwMode="gray">
                <a:xfrm>
                  <a:off x="9020993" y="5651947"/>
                  <a:ext cx="146204" cy="222550"/>
                </a:xfrm>
                <a:custGeom>
                  <a:avLst/>
                  <a:gdLst>
                    <a:gd name="T0" fmla="*/ 0 w 80"/>
                    <a:gd name="T1" fmla="*/ 0 h 110"/>
                    <a:gd name="T2" fmla="*/ 0 w 80"/>
                    <a:gd name="T3" fmla="*/ 0 h 110"/>
                    <a:gd name="T4" fmla="*/ 22 w 80"/>
                    <a:gd name="T5" fmla="*/ 13 h 110"/>
                    <a:gd name="T6" fmla="*/ 28 w 80"/>
                    <a:gd name="T7" fmla="*/ 37 h 110"/>
                    <a:gd name="T8" fmla="*/ 37 w 80"/>
                    <a:gd name="T9" fmla="*/ 43 h 110"/>
                    <a:gd name="T10" fmla="*/ 43 w 80"/>
                    <a:gd name="T11" fmla="*/ 33 h 110"/>
                    <a:gd name="T12" fmla="*/ 47 w 80"/>
                    <a:gd name="T13" fmla="*/ 50 h 110"/>
                    <a:gd name="T14" fmla="*/ 79 w 80"/>
                    <a:gd name="T15" fmla="*/ 50 h 110"/>
                    <a:gd name="T16" fmla="*/ 73 w 80"/>
                    <a:gd name="T17" fmla="*/ 74 h 110"/>
                    <a:gd name="T18" fmla="*/ 57 w 80"/>
                    <a:gd name="T19" fmla="*/ 77 h 110"/>
                    <a:gd name="T20" fmla="*/ 43 w 80"/>
                    <a:gd name="T21" fmla="*/ 108 h 110"/>
                    <a:gd name="T22" fmla="*/ 28 w 80"/>
                    <a:gd name="T23" fmla="*/ 109 h 110"/>
                    <a:gd name="T24" fmla="*/ 35 w 80"/>
                    <a:gd name="T25" fmla="*/ 98 h 110"/>
                    <a:gd name="T26" fmla="*/ 15 w 80"/>
                    <a:gd name="T27" fmla="*/ 75 h 110"/>
                    <a:gd name="T28" fmla="*/ 31 w 80"/>
                    <a:gd name="T29" fmla="*/ 56 h 110"/>
                    <a:gd name="T30" fmla="*/ 28 w 80"/>
                    <a:gd name="T31" fmla="*/ 40 h 110"/>
                    <a:gd name="T32" fmla="*/ 0 w 80"/>
                    <a:gd name="T33" fmla="*/ 0 h 110"/>
                    <a:gd name="T34" fmla="*/ 0 w 80"/>
                    <a:gd name="T35" fmla="*/ 0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110"/>
                    <a:gd name="T56" fmla="*/ 80 w 80"/>
                    <a:gd name="T57" fmla="*/ 110 h 1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110">
                      <a:moveTo>
                        <a:pt x="0" y="0"/>
                      </a:moveTo>
                      <a:lnTo>
                        <a:pt x="0" y="0"/>
                      </a:lnTo>
                      <a:lnTo>
                        <a:pt x="22" y="13"/>
                      </a:lnTo>
                      <a:lnTo>
                        <a:pt x="28" y="37"/>
                      </a:lnTo>
                      <a:lnTo>
                        <a:pt x="37" y="43"/>
                      </a:lnTo>
                      <a:lnTo>
                        <a:pt x="43" y="33"/>
                      </a:lnTo>
                      <a:lnTo>
                        <a:pt x="47" y="50"/>
                      </a:lnTo>
                      <a:lnTo>
                        <a:pt x="79" y="50"/>
                      </a:lnTo>
                      <a:lnTo>
                        <a:pt x="73" y="74"/>
                      </a:lnTo>
                      <a:lnTo>
                        <a:pt x="57" y="77"/>
                      </a:lnTo>
                      <a:lnTo>
                        <a:pt x="43" y="108"/>
                      </a:lnTo>
                      <a:lnTo>
                        <a:pt x="28" y="109"/>
                      </a:lnTo>
                      <a:lnTo>
                        <a:pt x="35" y="98"/>
                      </a:lnTo>
                      <a:lnTo>
                        <a:pt x="15" y="75"/>
                      </a:lnTo>
                      <a:lnTo>
                        <a:pt x="31" y="56"/>
                      </a:lnTo>
                      <a:lnTo>
                        <a:pt x="28" y="40"/>
                      </a:lnTo>
                      <a:lnTo>
                        <a:pt x="0" y="0"/>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grpSp>
          <p:sp>
            <p:nvSpPr>
              <p:cNvPr id="35" name="Nepal">
                <a:extLst>
                  <a:ext uri="{FF2B5EF4-FFF2-40B4-BE49-F238E27FC236}">
                    <a16:creationId xmlns:a16="http://schemas.microsoft.com/office/drawing/2014/main" id="{3643C01B-5ED7-BB43-AD66-2932321DBD52}"/>
                  </a:ext>
                </a:extLst>
              </p:cNvPr>
              <p:cNvSpPr>
                <a:spLocks noChangeAspect="1"/>
              </p:cNvSpPr>
              <p:nvPr/>
            </p:nvSpPr>
            <p:spPr bwMode="gray">
              <a:xfrm>
                <a:off x="6722972" y="3823234"/>
                <a:ext cx="204322" cy="115092"/>
              </a:xfrm>
              <a:custGeom>
                <a:avLst/>
                <a:gdLst>
                  <a:gd name="T0" fmla="*/ 0 w 111"/>
                  <a:gd name="T1" fmla="*/ 22 h 57"/>
                  <a:gd name="T2" fmla="*/ 0 w 111"/>
                  <a:gd name="T3" fmla="*/ 22 h 57"/>
                  <a:gd name="T4" fmla="*/ 14 w 111"/>
                  <a:gd name="T5" fmla="*/ 0 h 57"/>
                  <a:gd name="T6" fmla="*/ 57 w 111"/>
                  <a:gd name="T7" fmla="*/ 14 h 57"/>
                  <a:gd name="T8" fmla="*/ 80 w 111"/>
                  <a:gd name="T9" fmla="*/ 35 h 57"/>
                  <a:gd name="T10" fmla="*/ 110 w 111"/>
                  <a:gd name="T11" fmla="*/ 35 h 57"/>
                  <a:gd name="T12" fmla="*/ 108 w 111"/>
                  <a:gd name="T13" fmla="*/ 56 h 57"/>
                  <a:gd name="T14" fmla="*/ 37 w 111"/>
                  <a:gd name="T15" fmla="*/ 43 h 57"/>
                  <a:gd name="T16" fmla="*/ 0 w 111"/>
                  <a:gd name="T17" fmla="*/ 22 h 57"/>
                  <a:gd name="T18" fmla="*/ 0 w 111"/>
                  <a:gd name="T19" fmla="*/ 22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57"/>
                  <a:gd name="T32" fmla="*/ 111 w 11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57">
                    <a:moveTo>
                      <a:pt x="0" y="22"/>
                    </a:moveTo>
                    <a:lnTo>
                      <a:pt x="0" y="22"/>
                    </a:lnTo>
                    <a:lnTo>
                      <a:pt x="14" y="0"/>
                    </a:lnTo>
                    <a:lnTo>
                      <a:pt x="57" y="14"/>
                    </a:lnTo>
                    <a:lnTo>
                      <a:pt x="80" y="35"/>
                    </a:lnTo>
                    <a:lnTo>
                      <a:pt x="110" y="35"/>
                    </a:lnTo>
                    <a:lnTo>
                      <a:pt x="108" y="56"/>
                    </a:lnTo>
                    <a:lnTo>
                      <a:pt x="37" y="43"/>
                    </a:lnTo>
                    <a:lnTo>
                      <a:pt x="0" y="22"/>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36" name="Myanmar">
                <a:extLst>
                  <a:ext uri="{FF2B5EF4-FFF2-40B4-BE49-F238E27FC236}">
                    <a16:creationId xmlns:a16="http://schemas.microsoft.com/office/drawing/2014/main" id="{7E42BAF7-33CC-944A-8345-82CAA3CD0ECB}"/>
                  </a:ext>
                </a:extLst>
              </p:cNvPr>
              <p:cNvSpPr>
                <a:spLocks noChangeAspect="1"/>
              </p:cNvSpPr>
              <p:nvPr/>
            </p:nvSpPr>
            <p:spPr bwMode="gray">
              <a:xfrm>
                <a:off x="7024682" y="3885045"/>
                <a:ext cx="229147" cy="513660"/>
              </a:xfrm>
              <a:custGeom>
                <a:avLst/>
                <a:gdLst>
                  <a:gd name="T0" fmla="*/ 0 w 124"/>
                  <a:gd name="T1" fmla="*/ 104 h 254"/>
                  <a:gd name="T2" fmla="*/ 0 w 124"/>
                  <a:gd name="T3" fmla="*/ 104 h 254"/>
                  <a:gd name="T4" fmla="*/ 6 w 124"/>
                  <a:gd name="T5" fmla="*/ 90 h 254"/>
                  <a:gd name="T6" fmla="*/ 41 w 124"/>
                  <a:gd name="T7" fmla="*/ 24 h 254"/>
                  <a:gd name="T8" fmla="*/ 66 w 124"/>
                  <a:gd name="T9" fmla="*/ 15 h 254"/>
                  <a:gd name="T10" fmla="*/ 71 w 124"/>
                  <a:gd name="T11" fmla="*/ 0 h 254"/>
                  <a:gd name="T12" fmla="*/ 88 w 124"/>
                  <a:gd name="T13" fmla="*/ 9 h 254"/>
                  <a:gd name="T14" fmla="*/ 89 w 124"/>
                  <a:gd name="T15" fmla="*/ 22 h 254"/>
                  <a:gd name="T16" fmla="*/ 74 w 124"/>
                  <a:gd name="T17" fmla="*/ 62 h 254"/>
                  <a:gd name="T18" fmla="*/ 90 w 124"/>
                  <a:gd name="T19" fmla="*/ 59 h 254"/>
                  <a:gd name="T20" fmla="*/ 98 w 124"/>
                  <a:gd name="T21" fmla="*/ 86 h 254"/>
                  <a:gd name="T22" fmla="*/ 123 w 124"/>
                  <a:gd name="T23" fmla="*/ 94 h 254"/>
                  <a:gd name="T24" fmla="*/ 110 w 124"/>
                  <a:gd name="T25" fmla="*/ 107 h 254"/>
                  <a:gd name="T26" fmla="*/ 81 w 124"/>
                  <a:gd name="T27" fmla="*/ 124 h 254"/>
                  <a:gd name="T28" fmla="*/ 74 w 124"/>
                  <a:gd name="T29" fmla="*/ 140 h 254"/>
                  <a:gd name="T30" fmla="*/ 90 w 124"/>
                  <a:gd name="T31" fmla="*/ 171 h 254"/>
                  <a:gd name="T32" fmla="*/ 84 w 124"/>
                  <a:gd name="T33" fmla="*/ 189 h 254"/>
                  <a:gd name="T34" fmla="*/ 103 w 124"/>
                  <a:gd name="T35" fmla="*/ 229 h 254"/>
                  <a:gd name="T36" fmla="*/ 89 w 124"/>
                  <a:gd name="T37" fmla="*/ 253 h 254"/>
                  <a:gd name="T38" fmla="*/ 75 w 124"/>
                  <a:gd name="T39" fmla="*/ 167 h 254"/>
                  <a:gd name="T40" fmla="*/ 63 w 124"/>
                  <a:gd name="T41" fmla="*/ 153 h 254"/>
                  <a:gd name="T42" fmla="*/ 43 w 124"/>
                  <a:gd name="T43" fmla="*/ 176 h 254"/>
                  <a:gd name="T44" fmla="*/ 28 w 124"/>
                  <a:gd name="T45" fmla="*/ 172 h 254"/>
                  <a:gd name="T46" fmla="*/ 31 w 124"/>
                  <a:gd name="T47" fmla="*/ 140 h 254"/>
                  <a:gd name="T48" fmla="*/ 0 w 124"/>
                  <a:gd name="T49" fmla="*/ 104 h 254"/>
                  <a:gd name="T50" fmla="*/ 0 w 124"/>
                  <a:gd name="T51" fmla="*/ 104 h 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254"/>
                  <a:gd name="T80" fmla="*/ 124 w 124"/>
                  <a:gd name="T81" fmla="*/ 254 h 2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254">
                    <a:moveTo>
                      <a:pt x="0" y="104"/>
                    </a:moveTo>
                    <a:lnTo>
                      <a:pt x="0" y="104"/>
                    </a:lnTo>
                    <a:lnTo>
                      <a:pt x="6" y="90"/>
                    </a:lnTo>
                    <a:lnTo>
                      <a:pt x="41" y="24"/>
                    </a:lnTo>
                    <a:lnTo>
                      <a:pt x="66" y="15"/>
                    </a:lnTo>
                    <a:lnTo>
                      <a:pt x="71" y="0"/>
                    </a:lnTo>
                    <a:lnTo>
                      <a:pt x="88" y="9"/>
                    </a:lnTo>
                    <a:lnTo>
                      <a:pt x="89" y="22"/>
                    </a:lnTo>
                    <a:lnTo>
                      <a:pt x="74" y="62"/>
                    </a:lnTo>
                    <a:lnTo>
                      <a:pt x="90" y="59"/>
                    </a:lnTo>
                    <a:lnTo>
                      <a:pt x="98" y="86"/>
                    </a:lnTo>
                    <a:lnTo>
                      <a:pt x="123" y="94"/>
                    </a:lnTo>
                    <a:lnTo>
                      <a:pt x="110" y="107"/>
                    </a:lnTo>
                    <a:lnTo>
                      <a:pt x="81" y="124"/>
                    </a:lnTo>
                    <a:lnTo>
                      <a:pt x="74" y="140"/>
                    </a:lnTo>
                    <a:lnTo>
                      <a:pt x="90" y="171"/>
                    </a:lnTo>
                    <a:lnTo>
                      <a:pt x="84" y="189"/>
                    </a:lnTo>
                    <a:lnTo>
                      <a:pt x="103" y="229"/>
                    </a:lnTo>
                    <a:lnTo>
                      <a:pt x="89" y="253"/>
                    </a:lnTo>
                    <a:lnTo>
                      <a:pt x="75" y="167"/>
                    </a:lnTo>
                    <a:lnTo>
                      <a:pt x="63" y="153"/>
                    </a:lnTo>
                    <a:lnTo>
                      <a:pt x="43" y="176"/>
                    </a:lnTo>
                    <a:lnTo>
                      <a:pt x="28" y="172"/>
                    </a:lnTo>
                    <a:lnTo>
                      <a:pt x="31" y="140"/>
                    </a:lnTo>
                    <a:lnTo>
                      <a:pt x="0" y="104"/>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37" name="Mongolia">
                <a:extLst>
                  <a:ext uri="{FF2B5EF4-FFF2-40B4-BE49-F238E27FC236}">
                    <a16:creationId xmlns:a16="http://schemas.microsoft.com/office/drawing/2014/main" id="{439D81AF-0862-C242-B7D4-A0AE77207B5D}"/>
                  </a:ext>
                </a:extLst>
              </p:cNvPr>
              <p:cNvSpPr>
                <a:spLocks noChangeAspect="1"/>
              </p:cNvSpPr>
              <p:nvPr/>
            </p:nvSpPr>
            <p:spPr bwMode="gray">
              <a:xfrm>
                <a:off x="6917746" y="3104967"/>
                <a:ext cx="786735" cy="366595"/>
              </a:xfrm>
              <a:custGeom>
                <a:avLst/>
                <a:gdLst>
                  <a:gd name="T0" fmla="*/ 0 w 434"/>
                  <a:gd name="T1" fmla="*/ 57 h 183"/>
                  <a:gd name="T2" fmla="*/ 0 w 434"/>
                  <a:gd name="T3" fmla="*/ 57 h 183"/>
                  <a:gd name="T4" fmla="*/ 14 w 434"/>
                  <a:gd name="T5" fmla="*/ 76 h 183"/>
                  <a:gd name="T6" fmla="*/ 33 w 434"/>
                  <a:gd name="T7" fmla="*/ 82 h 183"/>
                  <a:gd name="T8" fmla="*/ 41 w 434"/>
                  <a:gd name="T9" fmla="*/ 121 h 183"/>
                  <a:gd name="T10" fmla="*/ 101 w 434"/>
                  <a:gd name="T11" fmla="*/ 136 h 183"/>
                  <a:gd name="T12" fmla="*/ 127 w 434"/>
                  <a:gd name="T13" fmla="*/ 163 h 183"/>
                  <a:gd name="T14" fmla="*/ 176 w 434"/>
                  <a:gd name="T15" fmla="*/ 161 h 183"/>
                  <a:gd name="T16" fmla="*/ 232 w 434"/>
                  <a:gd name="T17" fmla="*/ 182 h 183"/>
                  <a:gd name="T18" fmla="*/ 307 w 434"/>
                  <a:gd name="T19" fmla="*/ 163 h 183"/>
                  <a:gd name="T20" fmla="*/ 330 w 434"/>
                  <a:gd name="T21" fmla="*/ 148 h 183"/>
                  <a:gd name="T22" fmla="*/ 330 w 434"/>
                  <a:gd name="T23" fmla="*/ 127 h 183"/>
                  <a:gd name="T24" fmla="*/ 351 w 434"/>
                  <a:gd name="T25" fmla="*/ 129 h 183"/>
                  <a:gd name="T26" fmla="*/ 396 w 434"/>
                  <a:gd name="T27" fmla="*/ 99 h 183"/>
                  <a:gd name="T28" fmla="*/ 433 w 434"/>
                  <a:gd name="T29" fmla="*/ 97 h 183"/>
                  <a:gd name="T30" fmla="*/ 415 w 434"/>
                  <a:gd name="T31" fmla="*/ 74 h 183"/>
                  <a:gd name="T32" fmla="*/ 380 w 434"/>
                  <a:gd name="T33" fmla="*/ 80 h 183"/>
                  <a:gd name="T34" fmla="*/ 380 w 434"/>
                  <a:gd name="T35" fmla="*/ 54 h 183"/>
                  <a:gd name="T36" fmla="*/ 389 w 434"/>
                  <a:gd name="T37" fmla="*/ 40 h 183"/>
                  <a:gd name="T38" fmla="*/ 364 w 434"/>
                  <a:gd name="T39" fmla="*/ 36 h 183"/>
                  <a:gd name="T40" fmla="*/ 299 w 434"/>
                  <a:gd name="T41" fmla="*/ 52 h 183"/>
                  <a:gd name="T42" fmla="*/ 243 w 434"/>
                  <a:gd name="T43" fmla="*/ 29 h 183"/>
                  <a:gd name="T44" fmla="*/ 206 w 434"/>
                  <a:gd name="T45" fmla="*/ 32 h 183"/>
                  <a:gd name="T46" fmla="*/ 193 w 434"/>
                  <a:gd name="T47" fmla="*/ 13 h 183"/>
                  <a:gd name="T48" fmla="*/ 157 w 434"/>
                  <a:gd name="T49" fmla="*/ 0 h 183"/>
                  <a:gd name="T50" fmla="*/ 138 w 434"/>
                  <a:gd name="T51" fmla="*/ 14 h 183"/>
                  <a:gd name="T52" fmla="*/ 137 w 434"/>
                  <a:gd name="T53" fmla="*/ 40 h 183"/>
                  <a:gd name="T54" fmla="*/ 55 w 434"/>
                  <a:gd name="T55" fmla="*/ 28 h 183"/>
                  <a:gd name="T56" fmla="*/ 0 w 434"/>
                  <a:gd name="T57" fmla="*/ 57 h 183"/>
                  <a:gd name="T58" fmla="*/ 0 w 434"/>
                  <a:gd name="T59" fmla="*/ 57 h 1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4"/>
                  <a:gd name="T91" fmla="*/ 0 h 183"/>
                  <a:gd name="T92" fmla="*/ 434 w 434"/>
                  <a:gd name="T93" fmla="*/ 183 h 1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4" h="183">
                    <a:moveTo>
                      <a:pt x="0" y="57"/>
                    </a:moveTo>
                    <a:lnTo>
                      <a:pt x="0" y="57"/>
                    </a:lnTo>
                    <a:lnTo>
                      <a:pt x="14" y="76"/>
                    </a:lnTo>
                    <a:lnTo>
                      <a:pt x="33" y="82"/>
                    </a:lnTo>
                    <a:lnTo>
                      <a:pt x="41" y="121"/>
                    </a:lnTo>
                    <a:lnTo>
                      <a:pt x="101" y="136"/>
                    </a:lnTo>
                    <a:lnTo>
                      <a:pt x="127" y="163"/>
                    </a:lnTo>
                    <a:lnTo>
                      <a:pt x="176" y="161"/>
                    </a:lnTo>
                    <a:lnTo>
                      <a:pt x="232" y="182"/>
                    </a:lnTo>
                    <a:lnTo>
                      <a:pt x="307" y="163"/>
                    </a:lnTo>
                    <a:lnTo>
                      <a:pt x="330" y="148"/>
                    </a:lnTo>
                    <a:lnTo>
                      <a:pt x="330" y="127"/>
                    </a:lnTo>
                    <a:lnTo>
                      <a:pt x="351" y="129"/>
                    </a:lnTo>
                    <a:lnTo>
                      <a:pt x="396" y="99"/>
                    </a:lnTo>
                    <a:lnTo>
                      <a:pt x="433" y="97"/>
                    </a:lnTo>
                    <a:lnTo>
                      <a:pt x="415" y="74"/>
                    </a:lnTo>
                    <a:lnTo>
                      <a:pt x="380" y="80"/>
                    </a:lnTo>
                    <a:lnTo>
                      <a:pt x="380" y="54"/>
                    </a:lnTo>
                    <a:lnTo>
                      <a:pt x="389" y="40"/>
                    </a:lnTo>
                    <a:lnTo>
                      <a:pt x="364" y="36"/>
                    </a:lnTo>
                    <a:lnTo>
                      <a:pt x="299" y="52"/>
                    </a:lnTo>
                    <a:lnTo>
                      <a:pt x="243" y="29"/>
                    </a:lnTo>
                    <a:lnTo>
                      <a:pt x="206" y="32"/>
                    </a:lnTo>
                    <a:lnTo>
                      <a:pt x="193" y="13"/>
                    </a:lnTo>
                    <a:lnTo>
                      <a:pt x="157" y="0"/>
                    </a:lnTo>
                    <a:lnTo>
                      <a:pt x="138" y="14"/>
                    </a:lnTo>
                    <a:lnTo>
                      <a:pt x="137" y="40"/>
                    </a:lnTo>
                    <a:lnTo>
                      <a:pt x="55" y="28"/>
                    </a:lnTo>
                    <a:lnTo>
                      <a:pt x="0" y="57"/>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grpSp>
            <p:nvGrpSpPr>
              <p:cNvPr id="38" name="Malaysia">
                <a:extLst>
                  <a:ext uri="{FF2B5EF4-FFF2-40B4-BE49-F238E27FC236}">
                    <a16:creationId xmlns:a16="http://schemas.microsoft.com/office/drawing/2014/main" id="{8E276A2B-1E32-EA4A-9313-EE107214A3E8}"/>
                  </a:ext>
                </a:extLst>
              </p:cNvPr>
              <p:cNvGrpSpPr/>
              <p:nvPr/>
            </p:nvGrpSpPr>
            <p:grpSpPr>
              <a:xfrm>
                <a:off x="7230912" y="4481827"/>
                <a:ext cx="467840" cy="170509"/>
                <a:chOff x="7230912" y="4481827"/>
                <a:chExt cx="467840" cy="170509"/>
              </a:xfrm>
              <a:grpFill/>
            </p:grpSpPr>
            <p:sp>
              <p:nvSpPr>
                <p:cNvPr id="69" name="Malaysia">
                  <a:extLst>
                    <a:ext uri="{FF2B5EF4-FFF2-40B4-BE49-F238E27FC236}">
                      <a16:creationId xmlns:a16="http://schemas.microsoft.com/office/drawing/2014/main" id="{DE6425CA-3D75-6640-A416-4DE1FB4F8507}"/>
                    </a:ext>
                  </a:extLst>
                </p:cNvPr>
                <p:cNvSpPr>
                  <a:spLocks noChangeAspect="1"/>
                </p:cNvSpPr>
                <p:nvPr/>
              </p:nvSpPr>
              <p:spPr bwMode="gray">
                <a:xfrm>
                  <a:off x="7230912" y="4492100"/>
                  <a:ext cx="93569" cy="141748"/>
                </a:xfrm>
                <a:custGeom>
                  <a:avLst/>
                  <a:gdLst>
                    <a:gd name="T0" fmla="*/ 0 w 52"/>
                    <a:gd name="T1" fmla="*/ 0 h 69"/>
                    <a:gd name="T2" fmla="*/ 0 w 52"/>
                    <a:gd name="T3" fmla="*/ 0 h 69"/>
                    <a:gd name="T4" fmla="*/ 10 w 52"/>
                    <a:gd name="T5" fmla="*/ 0 h 69"/>
                    <a:gd name="T6" fmla="*/ 13 w 52"/>
                    <a:gd name="T7" fmla="*/ 13 h 69"/>
                    <a:gd name="T8" fmla="*/ 26 w 52"/>
                    <a:gd name="T9" fmla="*/ 5 h 69"/>
                    <a:gd name="T10" fmla="*/ 43 w 52"/>
                    <a:gd name="T11" fmla="*/ 21 h 69"/>
                    <a:gd name="T12" fmla="*/ 51 w 52"/>
                    <a:gd name="T13" fmla="*/ 68 h 69"/>
                    <a:gd name="T14" fmla="*/ 50 w 52"/>
                    <a:gd name="T15" fmla="*/ 68 h 69"/>
                    <a:gd name="T16" fmla="*/ 16 w 52"/>
                    <a:gd name="T17" fmla="*/ 48 h 69"/>
                    <a:gd name="T18" fmla="*/ 0 w 52"/>
                    <a:gd name="T19" fmla="*/ 0 h 69"/>
                    <a:gd name="T20" fmla="*/ 0 w 52"/>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69"/>
                    <a:gd name="T35" fmla="*/ 52 w 52"/>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69">
                      <a:moveTo>
                        <a:pt x="0" y="0"/>
                      </a:moveTo>
                      <a:lnTo>
                        <a:pt x="0" y="0"/>
                      </a:lnTo>
                      <a:lnTo>
                        <a:pt x="10" y="0"/>
                      </a:lnTo>
                      <a:lnTo>
                        <a:pt x="13" y="13"/>
                      </a:lnTo>
                      <a:lnTo>
                        <a:pt x="26" y="5"/>
                      </a:lnTo>
                      <a:lnTo>
                        <a:pt x="43" y="21"/>
                      </a:lnTo>
                      <a:lnTo>
                        <a:pt x="51" y="68"/>
                      </a:lnTo>
                      <a:lnTo>
                        <a:pt x="50" y="68"/>
                      </a:lnTo>
                      <a:lnTo>
                        <a:pt x="16" y="48"/>
                      </a:lnTo>
                      <a:lnTo>
                        <a:pt x="0" y="0"/>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70" name="Malaysia">
                  <a:extLst>
                    <a:ext uri="{FF2B5EF4-FFF2-40B4-BE49-F238E27FC236}">
                      <a16:creationId xmlns:a16="http://schemas.microsoft.com/office/drawing/2014/main" id="{76505BC5-CAA9-2947-AA29-43C09F70C9D9}"/>
                    </a:ext>
                  </a:extLst>
                </p:cNvPr>
                <p:cNvSpPr>
                  <a:spLocks noChangeAspect="1"/>
                </p:cNvSpPr>
                <p:nvPr/>
              </p:nvSpPr>
              <p:spPr bwMode="gray">
                <a:xfrm>
                  <a:off x="7461234" y="4481827"/>
                  <a:ext cx="237518" cy="170509"/>
                </a:xfrm>
                <a:custGeom>
                  <a:avLst/>
                  <a:gdLst>
                    <a:gd name="T0" fmla="*/ 0 w 132"/>
                    <a:gd name="T1" fmla="*/ 72 h 83"/>
                    <a:gd name="T2" fmla="*/ 0 w 132"/>
                    <a:gd name="T3" fmla="*/ 72 h 83"/>
                    <a:gd name="T4" fmla="*/ 12 w 132"/>
                    <a:gd name="T5" fmla="*/ 82 h 83"/>
                    <a:gd name="T6" fmla="*/ 53 w 132"/>
                    <a:gd name="T7" fmla="*/ 79 h 83"/>
                    <a:gd name="T8" fmla="*/ 66 w 132"/>
                    <a:gd name="T9" fmla="*/ 73 h 83"/>
                    <a:gd name="T10" fmla="*/ 84 w 132"/>
                    <a:gd name="T11" fmla="*/ 36 h 83"/>
                    <a:gd name="T12" fmla="*/ 108 w 132"/>
                    <a:gd name="T13" fmla="*/ 37 h 83"/>
                    <a:gd name="T14" fmla="*/ 131 w 132"/>
                    <a:gd name="T15" fmla="*/ 25 h 83"/>
                    <a:gd name="T16" fmla="*/ 109 w 132"/>
                    <a:gd name="T17" fmla="*/ 14 h 83"/>
                    <a:gd name="T18" fmla="*/ 102 w 132"/>
                    <a:gd name="T19" fmla="*/ 0 h 83"/>
                    <a:gd name="T20" fmla="*/ 75 w 132"/>
                    <a:gd name="T21" fmla="*/ 26 h 83"/>
                    <a:gd name="T22" fmla="*/ 67 w 132"/>
                    <a:gd name="T23" fmla="*/ 40 h 83"/>
                    <a:gd name="T24" fmla="*/ 59 w 132"/>
                    <a:gd name="T25" fmla="*/ 32 h 83"/>
                    <a:gd name="T26" fmla="*/ 43 w 132"/>
                    <a:gd name="T27" fmla="*/ 52 h 83"/>
                    <a:gd name="T28" fmla="*/ 26 w 132"/>
                    <a:gd name="T29" fmla="*/ 55 h 83"/>
                    <a:gd name="T30" fmla="*/ 20 w 132"/>
                    <a:gd name="T31" fmla="*/ 73 h 83"/>
                    <a:gd name="T32" fmla="*/ 0 w 132"/>
                    <a:gd name="T33" fmla="*/ 72 h 83"/>
                    <a:gd name="T34" fmla="*/ 0 w 132"/>
                    <a:gd name="T35" fmla="*/ 72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83"/>
                    <a:gd name="T56" fmla="*/ 132 w 132"/>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83">
                      <a:moveTo>
                        <a:pt x="0" y="72"/>
                      </a:moveTo>
                      <a:lnTo>
                        <a:pt x="0" y="72"/>
                      </a:lnTo>
                      <a:lnTo>
                        <a:pt x="12" y="82"/>
                      </a:lnTo>
                      <a:lnTo>
                        <a:pt x="53" y="79"/>
                      </a:lnTo>
                      <a:lnTo>
                        <a:pt x="66" y="73"/>
                      </a:lnTo>
                      <a:lnTo>
                        <a:pt x="84" y="36"/>
                      </a:lnTo>
                      <a:lnTo>
                        <a:pt x="108" y="37"/>
                      </a:lnTo>
                      <a:lnTo>
                        <a:pt x="131" y="25"/>
                      </a:lnTo>
                      <a:lnTo>
                        <a:pt x="109" y="14"/>
                      </a:lnTo>
                      <a:lnTo>
                        <a:pt x="102" y="0"/>
                      </a:lnTo>
                      <a:lnTo>
                        <a:pt x="75" y="26"/>
                      </a:lnTo>
                      <a:lnTo>
                        <a:pt x="67" y="40"/>
                      </a:lnTo>
                      <a:lnTo>
                        <a:pt x="59" y="32"/>
                      </a:lnTo>
                      <a:lnTo>
                        <a:pt x="43" y="52"/>
                      </a:lnTo>
                      <a:lnTo>
                        <a:pt x="26" y="55"/>
                      </a:lnTo>
                      <a:lnTo>
                        <a:pt x="20" y="73"/>
                      </a:lnTo>
                      <a:lnTo>
                        <a:pt x="0" y="72"/>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grpSp>
          <p:sp>
            <p:nvSpPr>
              <p:cNvPr id="39" name="South Korea">
                <a:extLst>
                  <a:ext uri="{FF2B5EF4-FFF2-40B4-BE49-F238E27FC236}">
                    <a16:creationId xmlns:a16="http://schemas.microsoft.com/office/drawing/2014/main" id="{30893976-9E82-A044-B5AC-2647E4893C64}"/>
                  </a:ext>
                </a:extLst>
              </p:cNvPr>
              <p:cNvSpPr>
                <a:spLocks noChangeAspect="1"/>
              </p:cNvSpPr>
              <p:nvPr/>
            </p:nvSpPr>
            <p:spPr bwMode="gray">
              <a:xfrm>
                <a:off x="7872522" y="3565339"/>
                <a:ext cx="84020" cy="134275"/>
              </a:xfrm>
              <a:custGeom>
                <a:avLst/>
                <a:gdLst>
                  <a:gd name="T0" fmla="*/ 0 w 48"/>
                  <a:gd name="T1" fmla="*/ 65 h 66"/>
                  <a:gd name="T2" fmla="*/ 0 w 48"/>
                  <a:gd name="T3" fmla="*/ 65 h 66"/>
                  <a:gd name="T4" fmla="*/ 5 w 48"/>
                  <a:gd name="T5" fmla="*/ 14 h 66"/>
                  <a:gd name="T6" fmla="*/ 30 w 48"/>
                  <a:gd name="T7" fmla="*/ 0 h 66"/>
                  <a:gd name="T8" fmla="*/ 47 w 48"/>
                  <a:gd name="T9" fmla="*/ 40 h 66"/>
                  <a:gd name="T10" fmla="*/ 30 w 48"/>
                  <a:gd name="T11" fmla="*/ 59 h 66"/>
                  <a:gd name="T12" fmla="*/ 0 w 48"/>
                  <a:gd name="T13" fmla="*/ 65 h 66"/>
                  <a:gd name="T14" fmla="*/ 0 w 48"/>
                  <a:gd name="T15" fmla="*/ 65 h 6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66"/>
                  <a:gd name="T26" fmla="*/ 48 w 4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66">
                    <a:moveTo>
                      <a:pt x="0" y="65"/>
                    </a:moveTo>
                    <a:lnTo>
                      <a:pt x="0" y="65"/>
                    </a:lnTo>
                    <a:lnTo>
                      <a:pt x="5" y="14"/>
                    </a:lnTo>
                    <a:lnTo>
                      <a:pt x="30" y="0"/>
                    </a:lnTo>
                    <a:lnTo>
                      <a:pt x="47" y="40"/>
                    </a:lnTo>
                    <a:lnTo>
                      <a:pt x="30" y="59"/>
                    </a:lnTo>
                    <a:lnTo>
                      <a:pt x="0" y="65"/>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40" name="North Korea">
                <a:extLst>
                  <a:ext uri="{FF2B5EF4-FFF2-40B4-BE49-F238E27FC236}">
                    <a16:creationId xmlns:a16="http://schemas.microsoft.com/office/drawing/2014/main" id="{986CCFC5-EC29-B643-AB3A-59ED18FF433D}"/>
                  </a:ext>
                </a:extLst>
              </p:cNvPr>
              <p:cNvSpPr>
                <a:spLocks noChangeAspect="1"/>
              </p:cNvSpPr>
              <p:nvPr/>
            </p:nvSpPr>
            <p:spPr bwMode="gray">
              <a:xfrm>
                <a:off x="7826691" y="3426800"/>
                <a:ext cx="156583" cy="170509"/>
              </a:xfrm>
              <a:custGeom>
                <a:avLst/>
                <a:gdLst>
                  <a:gd name="T0" fmla="*/ 0 w 87"/>
                  <a:gd name="T1" fmla="*/ 47 h 84"/>
                  <a:gd name="T2" fmla="*/ 0 w 87"/>
                  <a:gd name="T3" fmla="*/ 47 h 84"/>
                  <a:gd name="T4" fmla="*/ 16 w 87"/>
                  <a:gd name="T5" fmla="*/ 54 h 84"/>
                  <a:gd name="T6" fmla="*/ 6 w 87"/>
                  <a:gd name="T7" fmla="*/ 78 h 84"/>
                  <a:gd name="T8" fmla="*/ 30 w 87"/>
                  <a:gd name="T9" fmla="*/ 83 h 84"/>
                  <a:gd name="T10" fmla="*/ 55 w 87"/>
                  <a:gd name="T11" fmla="*/ 69 h 84"/>
                  <a:gd name="T12" fmla="*/ 44 w 87"/>
                  <a:gd name="T13" fmla="*/ 50 h 84"/>
                  <a:gd name="T14" fmla="*/ 73 w 87"/>
                  <a:gd name="T15" fmla="*/ 32 h 84"/>
                  <a:gd name="T16" fmla="*/ 86 w 87"/>
                  <a:gd name="T17" fmla="*/ 8 h 84"/>
                  <a:gd name="T18" fmla="*/ 85 w 87"/>
                  <a:gd name="T19" fmla="*/ 5 h 84"/>
                  <a:gd name="T20" fmla="*/ 79 w 87"/>
                  <a:gd name="T21" fmla="*/ 0 h 84"/>
                  <a:gd name="T22" fmla="*/ 53 w 87"/>
                  <a:gd name="T23" fmla="*/ 16 h 84"/>
                  <a:gd name="T24" fmla="*/ 53 w 87"/>
                  <a:gd name="T25" fmla="*/ 25 h 84"/>
                  <a:gd name="T26" fmla="*/ 35 w 87"/>
                  <a:gd name="T27" fmla="*/ 22 h 84"/>
                  <a:gd name="T28" fmla="*/ 0 w 87"/>
                  <a:gd name="T29" fmla="*/ 47 h 84"/>
                  <a:gd name="T30" fmla="*/ 0 w 87"/>
                  <a:gd name="T31" fmla="*/ 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84"/>
                  <a:gd name="T50" fmla="*/ 87 w 87"/>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84">
                    <a:moveTo>
                      <a:pt x="0" y="47"/>
                    </a:moveTo>
                    <a:lnTo>
                      <a:pt x="0" y="47"/>
                    </a:lnTo>
                    <a:lnTo>
                      <a:pt x="16" y="54"/>
                    </a:lnTo>
                    <a:lnTo>
                      <a:pt x="6" y="78"/>
                    </a:lnTo>
                    <a:lnTo>
                      <a:pt x="30" y="83"/>
                    </a:lnTo>
                    <a:lnTo>
                      <a:pt x="55" y="69"/>
                    </a:lnTo>
                    <a:lnTo>
                      <a:pt x="44" y="50"/>
                    </a:lnTo>
                    <a:lnTo>
                      <a:pt x="73" y="32"/>
                    </a:lnTo>
                    <a:lnTo>
                      <a:pt x="86" y="8"/>
                    </a:lnTo>
                    <a:lnTo>
                      <a:pt x="85" y="5"/>
                    </a:lnTo>
                    <a:lnTo>
                      <a:pt x="79" y="0"/>
                    </a:lnTo>
                    <a:lnTo>
                      <a:pt x="53" y="16"/>
                    </a:lnTo>
                    <a:lnTo>
                      <a:pt x="53" y="25"/>
                    </a:lnTo>
                    <a:lnTo>
                      <a:pt x="35" y="22"/>
                    </a:lnTo>
                    <a:lnTo>
                      <a:pt x="0" y="47"/>
                    </a:lnTo>
                  </a:path>
                </a:pathLst>
              </a:custGeom>
              <a:solidFill>
                <a:srgbClr val="E0E2E2"/>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41" name="Kazakhstan">
                <a:extLst>
                  <a:ext uri="{FF2B5EF4-FFF2-40B4-BE49-F238E27FC236}">
                    <a16:creationId xmlns:a16="http://schemas.microsoft.com/office/drawing/2014/main" id="{7372F034-8C4B-5E42-9907-F214F5DC0EC6}"/>
                  </a:ext>
                </a:extLst>
              </p:cNvPr>
              <p:cNvSpPr>
                <a:spLocks noChangeAspect="1"/>
              </p:cNvSpPr>
              <p:nvPr/>
            </p:nvSpPr>
            <p:spPr bwMode="gray">
              <a:xfrm>
                <a:off x="5861762" y="2985609"/>
                <a:ext cx="1036886" cy="498740"/>
              </a:xfrm>
              <a:custGeom>
                <a:avLst/>
                <a:gdLst>
                  <a:gd name="T0" fmla="*/ 542 w 572"/>
                  <a:gd name="T1" fmla="*/ 101 h 246"/>
                  <a:gd name="T2" fmla="*/ 485 w 572"/>
                  <a:gd name="T3" fmla="*/ 95 h 246"/>
                  <a:gd name="T4" fmla="*/ 464 w 572"/>
                  <a:gd name="T5" fmla="*/ 76 h 246"/>
                  <a:gd name="T6" fmla="*/ 437 w 572"/>
                  <a:gd name="T7" fmla="*/ 79 h 246"/>
                  <a:gd name="T8" fmla="*/ 411 w 572"/>
                  <a:gd name="T9" fmla="*/ 71 h 246"/>
                  <a:gd name="T10" fmla="*/ 364 w 572"/>
                  <a:gd name="T11" fmla="*/ 41 h 246"/>
                  <a:gd name="T12" fmla="*/ 305 w 572"/>
                  <a:gd name="T13" fmla="*/ 30 h 246"/>
                  <a:gd name="T14" fmla="*/ 264 w 572"/>
                  <a:gd name="T15" fmla="*/ 18 h 246"/>
                  <a:gd name="T16" fmla="*/ 223 w 572"/>
                  <a:gd name="T17" fmla="*/ 10 h 246"/>
                  <a:gd name="T18" fmla="*/ 184 w 572"/>
                  <a:gd name="T19" fmla="*/ 21 h 246"/>
                  <a:gd name="T20" fmla="*/ 140 w 572"/>
                  <a:gd name="T21" fmla="*/ 21 h 246"/>
                  <a:gd name="T22" fmla="*/ 140 w 572"/>
                  <a:gd name="T23" fmla="*/ 49 h 246"/>
                  <a:gd name="T24" fmla="*/ 157 w 572"/>
                  <a:gd name="T25" fmla="*/ 62 h 246"/>
                  <a:gd name="T26" fmla="*/ 157 w 572"/>
                  <a:gd name="T27" fmla="*/ 81 h 246"/>
                  <a:gd name="T28" fmla="*/ 140 w 572"/>
                  <a:gd name="T29" fmla="*/ 82 h 246"/>
                  <a:gd name="T30" fmla="*/ 115 w 572"/>
                  <a:gd name="T31" fmla="*/ 72 h 246"/>
                  <a:gd name="T32" fmla="*/ 98 w 572"/>
                  <a:gd name="T33" fmla="*/ 76 h 246"/>
                  <a:gd name="T34" fmla="*/ 78 w 572"/>
                  <a:gd name="T35" fmla="*/ 69 h 246"/>
                  <a:gd name="T36" fmla="*/ 30 w 572"/>
                  <a:gd name="T37" fmla="*/ 68 h 246"/>
                  <a:gd name="T38" fmla="*/ 20 w 572"/>
                  <a:gd name="T39" fmla="*/ 78 h 246"/>
                  <a:gd name="T40" fmla="*/ 18 w 572"/>
                  <a:gd name="T41" fmla="*/ 91 h 246"/>
                  <a:gd name="T42" fmla="*/ 3 w 572"/>
                  <a:gd name="T43" fmla="*/ 85 h 246"/>
                  <a:gd name="T44" fmla="*/ 0 w 572"/>
                  <a:gd name="T45" fmla="*/ 112 h 246"/>
                  <a:gd name="T46" fmla="*/ 8 w 572"/>
                  <a:gd name="T47" fmla="*/ 131 h 246"/>
                  <a:gd name="T48" fmla="*/ 26 w 572"/>
                  <a:gd name="T49" fmla="*/ 130 h 246"/>
                  <a:gd name="T50" fmla="*/ 43 w 572"/>
                  <a:gd name="T51" fmla="*/ 157 h 246"/>
                  <a:gd name="T52" fmla="*/ 104 w 572"/>
                  <a:gd name="T53" fmla="*/ 147 h 246"/>
                  <a:gd name="T54" fmla="*/ 99 w 572"/>
                  <a:gd name="T55" fmla="*/ 176 h 246"/>
                  <a:gd name="T56" fmla="*/ 68 w 572"/>
                  <a:gd name="T57" fmla="*/ 191 h 246"/>
                  <a:gd name="T58" fmla="*/ 102 w 572"/>
                  <a:gd name="T59" fmla="*/ 219 h 246"/>
                  <a:gd name="T60" fmla="*/ 126 w 572"/>
                  <a:gd name="T61" fmla="*/ 222 h 246"/>
                  <a:gd name="T62" fmla="*/ 144 w 572"/>
                  <a:gd name="T63" fmla="*/ 226 h 246"/>
                  <a:gd name="T64" fmla="*/ 144 w 572"/>
                  <a:gd name="T65" fmla="*/ 171 h 246"/>
                  <a:gd name="T66" fmla="*/ 168 w 572"/>
                  <a:gd name="T67" fmla="*/ 154 h 246"/>
                  <a:gd name="T68" fmla="*/ 176 w 572"/>
                  <a:gd name="T69" fmla="*/ 147 h 246"/>
                  <a:gd name="T70" fmla="*/ 188 w 572"/>
                  <a:gd name="T71" fmla="*/ 152 h 246"/>
                  <a:gd name="T72" fmla="*/ 194 w 572"/>
                  <a:gd name="T73" fmla="*/ 156 h 246"/>
                  <a:gd name="T74" fmla="*/ 209 w 572"/>
                  <a:gd name="T75" fmla="*/ 179 h 246"/>
                  <a:gd name="T76" fmla="*/ 222 w 572"/>
                  <a:gd name="T77" fmla="*/ 194 h 246"/>
                  <a:gd name="T78" fmla="*/ 255 w 572"/>
                  <a:gd name="T79" fmla="*/ 194 h 246"/>
                  <a:gd name="T80" fmla="*/ 268 w 572"/>
                  <a:gd name="T81" fmla="*/ 232 h 246"/>
                  <a:gd name="T82" fmla="*/ 282 w 572"/>
                  <a:gd name="T83" fmla="*/ 245 h 246"/>
                  <a:gd name="T84" fmla="*/ 315 w 572"/>
                  <a:gd name="T85" fmla="*/ 239 h 246"/>
                  <a:gd name="T86" fmla="*/ 354 w 572"/>
                  <a:gd name="T87" fmla="*/ 239 h 246"/>
                  <a:gd name="T88" fmla="*/ 352 w 572"/>
                  <a:gd name="T89" fmla="*/ 223 h 246"/>
                  <a:gd name="T90" fmla="*/ 359 w 572"/>
                  <a:gd name="T91" fmla="*/ 215 h 246"/>
                  <a:gd name="T92" fmla="*/ 383 w 572"/>
                  <a:gd name="T93" fmla="*/ 218 h 246"/>
                  <a:gd name="T94" fmla="*/ 417 w 572"/>
                  <a:gd name="T95" fmla="*/ 210 h 246"/>
                  <a:gd name="T96" fmla="*/ 474 w 572"/>
                  <a:gd name="T97" fmla="*/ 221 h 246"/>
                  <a:gd name="T98" fmla="*/ 474 w 572"/>
                  <a:gd name="T99" fmla="*/ 186 h 246"/>
                  <a:gd name="T100" fmla="*/ 517 w 572"/>
                  <a:gd name="T101" fmla="*/ 147 h 246"/>
                  <a:gd name="T102" fmla="*/ 557 w 572"/>
                  <a:gd name="T103" fmla="*/ 126 h 2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246"/>
                  <a:gd name="T158" fmla="*/ 572 w 572"/>
                  <a:gd name="T159" fmla="*/ 246 h 2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246">
                    <a:moveTo>
                      <a:pt x="557" y="126"/>
                    </a:moveTo>
                    <a:lnTo>
                      <a:pt x="571" y="121"/>
                    </a:lnTo>
                    <a:lnTo>
                      <a:pt x="542" y="101"/>
                    </a:lnTo>
                    <a:lnTo>
                      <a:pt x="524" y="109"/>
                    </a:lnTo>
                    <a:lnTo>
                      <a:pt x="497" y="102"/>
                    </a:lnTo>
                    <a:lnTo>
                      <a:pt x="485" y="95"/>
                    </a:lnTo>
                    <a:lnTo>
                      <a:pt x="474" y="95"/>
                    </a:lnTo>
                    <a:lnTo>
                      <a:pt x="467" y="84"/>
                    </a:lnTo>
                    <a:lnTo>
                      <a:pt x="464" y="76"/>
                    </a:lnTo>
                    <a:lnTo>
                      <a:pt x="454" y="76"/>
                    </a:lnTo>
                    <a:lnTo>
                      <a:pt x="446" y="76"/>
                    </a:lnTo>
                    <a:lnTo>
                      <a:pt x="437" y="79"/>
                    </a:lnTo>
                    <a:lnTo>
                      <a:pt x="424" y="66"/>
                    </a:lnTo>
                    <a:lnTo>
                      <a:pt x="418" y="68"/>
                    </a:lnTo>
                    <a:lnTo>
                      <a:pt x="411" y="71"/>
                    </a:lnTo>
                    <a:lnTo>
                      <a:pt x="404" y="73"/>
                    </a:lnTo>
                    <a:lnTo>
                      <a:pt x="392" y="63"/>
                    </a:lnTo>
                    <a:lnTo>
                      <a:pt x="364" y="41"/>
                    </a:lnTo>
                    <a:lnTo>
                      <a:pt x="342" y="27"/>
                    </a:lnTo>
                    <a:lnTo>
                      <a:pt x="328" y="15"/>
                    </a:lnTo>
                    <a:lnTo>
                      <a:pt x="305" y="30"/>
                    </a:lnTo>
                    <a:lnTo>
                      <a:pt x="301" y="19"/>
                    </a:lnTo>
                    <a:lnTo>
                      <a:pt x="268" y="18"/>
                    </a:lnTo>
                    <a:lnTo>
                      <a:pt x="264" y="18"/>
                    </a:lnTo>
                    <a:lnTo>
                      <a:pt x="249" y="0"/>
                    </a:lnTo>
                    <a:lnTo>
                      <a:pt x="233" y="2"/>
                    </a:lnTo>
                    <a:lnTo>
                      <a:pt x="223" y="10"/>
                    </a:lnTo>
                    <a:lnTo>
                      <a:pt x="202" y="14"/>
                    </a:lnTo>
                    <a:lnTo>
                      <a:pt x="195" y="10"/>
                    </a:lnTo>
                    <a:lnTo>
                      <a:pt x="184" y="21"/>
                    </a:lnTo>
                    <a:lnTo>
                      <a:pt x="176" y="19"/>
                    </a:lnTo>
                    <a:lnTo>
                      <a:pt x="146" y="22"/>
                    </a:lnTo>
                    <a:lnTo>
                      <a:pt x="140" y="21"/>
                    </a:lnTo>
                    <a:lnTo>
                      <a:pt x="136" y="23"/>
                    </a:lnTo>
                    <a:lnTo>
                      <a:pt x="148" y="36"/>
                    </a:lnTo>
                    <a:lnTo>
                      <a:pt x="140" y="49"/>
                    </a:lnTo>
                    <a:lnTo>
                      <a:pt x="141" y="58"/>
                    </a:lnTo>
                    <a:lnTo>
                      <a:pt x="141" y="62"/>
                    </a:lnTo>
                    <a:lnTo>
                      <a:pt x="157" y="62"/>
                    </a:lnTo>
                    <a:lnTo>
                      <a:pt x="162" y="71"/>
                    </a:lnTo>
                    <a:lnTo>
                      <a:pt x="162" y="79"/>
                    </a:lnTo>
                    <a:lnTo>
                      <a:pt x="157" y="81"/>
                    </a:lnTo>
                    <a:lnTo>
                      <a:pt x="151" y="76"/>
                    </a:lnTo>
                    <a:lnTo>
                      <a:pt x="144" y="79"/>
                    </a:lnTo>
                    <a:lnTo>
                      <a:pt x="140" y="82"/>
                    </a:lnTo>
                    <a:lnTo>
                      <a:pt x="129" y="76"/>
                    </a:lnTo>
                    <a:lnTo>
                      <a:pt x="125" y="69"/>
                    </a:lnTo>
                    <a:lnTo>
                      <a:pt x="115" y="72"/>
                    </a:lnTo>
                    <a:lnTo>
                      <a:pt x="115" y="75"/>
                    </a:lnTo>
                    <a:lnTo>
                      <a:pt x="108" y="69"/>
                    </a:lnTo>
                    <a:lnTo>
                      <a:pt x="98" y="76"/>
                    </a:lnTo>
                    <a:lnTo>
                      <a:pt x="86" y="79"/>
                    </a:lnTo>
                    <a:lnTo>
                      <a:pt x="82" y="76"/>
                    </a:lnTo>
                    <a:lnTo>
                      <a:pt x="78" y="69"/>
                    </a:lnTo>
                    <a:lnTo>
                      <a:pt x="63" y="68"/>
                    </a:lnTo>
                    <a:lnTo>
                      <a:pt x="36" y="66"/>
                    </a:lnTo>
                    <a:lnTo>
                      <a:pt x="30" y="68"/>
                    </a:lnTo>
                    <a:lnTo>
                      <a:pt x="28" y="72"/>
                    </a:lnTo>
                    <a:lnTo>
                      <a:pt x="24" y="71"/>
                    </a:lnTo>
                    <a:lnTo>
                      <a:pt x="20" y="78"/>
                    </a:lnTo>
                    <a:lnTo>
                      <a:pt x="16" y="84"/>
                    </a:lnTo>
                    <a:lnTo>
                      <a:pt x="16" y="86"/>
                    </a:lnTo>
                    <a:lnTo>
                      <a:pt x="18" y="91"/>
                    </a:lnTo>
                    <a:lnTo>
                      <a:pt x="14" y="93"/>
                    </a:lnTo>
                    <a:lnTo>
                      <a:pt x="9" y="84"/>
                    </a:lnTo>
                    <a:lnTo>
                      <a:pt x="3" y="85"/>
                    </a:lnTo>
                    <a:lnTo>
                      <a:pt x="0" y="98"/>
                    </a:lnTo>
                    <a:lnTo>
                      <a:pt x="0" y="105"/>
                    </a:lnTo>
                    <a:lnTo>
                      <a:pt x="0" y="112"/>
                    </a:lnTo>
                    <a:lnTo>
                      <a:pt x="4" y="118"/>
                    </a:lnTo>
                    <a:lnTo>
                      <a:pt x="8" y="123"/>
                    </a:lnTo>
                    <a:lnTo>
                      <a:pt x="8" y="131"/>
                    </a:lnTo>
                    <a:lnTo>
                      <a:pt x="14" y="130"/>
                    </a:lnTo>
                    <a:lnTo>
                      <a:pt x="22" y="124"/>
                    </a:lnTo>
                    <a:lnTo>
                      <a:pt x="26" y="130"/>
                    </a:lnTo>
                    <a:lnTo>
                      <a:pt x="32" y="137"/>
                    </a:lnTo>
                    <a:lnTo>
                      <a:pt x="37" y="144"/>
                    </a:lnTo>
                    <a:lnTo>
                      <a:pt x="43" y="157"/>
                    </a:lnTo>
                    <a:lnTo>
                      <a:pt x="55" y="154"/>
                    </a:lnTo>
                    <a:lnTo>
                      <a:pt x="74" y="150"/>
                    </a:lnTo>
                    <a:lnTo>
                      <a:pt x="104" y="147"/>
                    </a:lnTo>
                    <a:lnTo>
                      <a:pt x="111" y="156"/>
                    </a:lnTo>
                    <a:lnTo>
                      <a:pt x="112" y="172"/>
                    </a:lnTo>
                    <a:lnTo>
                      <a:pt x="99" y="176"/>
                    </a:lnTo>
                    <a:lnTo>
                      <a:pt x="86" y="179"/>
                    </a:lnTo>
                    <a:lnTo>
                      <a:pt x="87" y="191"/>
                    </a:lnTo>
                    <a:lnTo>
                      <a:pt x="68" y="191"/>
                    </a:lnTo>
                    <a:lnTo>
                      <a:pt x="86" y="215"/>
                    </a:lnTo>
                    <a:lnTo>
                      <a:pt x="94" y="217"/>
                    </a:lnTo>
                    <a:lnTo>
                      <a:pt x="102" y="219"/>
                    </a:lnTo>
                    <a:lnTo>
                      <a:pt x="106" y="229"/>
                    </a:lnTo>
                    <a:lnTo>
                      <a:pt x="110" y="225"/>
                    </a:lnTo>
                    <a:lnTo>
                      <a:pt x="126" y="222"/>
                    </a:lnTo>
                    <a:lnTo>
                      <a:pt x="134" y="226"/>
                    </a:lnTo>
                    <a:lnTo>
                      <a:pt x="140" y="231"/>
                    </a:lnTo>
                    <a:lnTo>
                      <a:pt x="144" y="226"/>
                    </a:lnTo>
                    <a:lnTo>
                      <a:pt x="155" y="228"/>
                    </a:lnTo>
                    <a:lnTo>
                      <a:pt x="137" y="174"/>
                    </a:lnTo>
                    <a:lnTo>
                      <a:pt x="144" y="171"/>
                    </a:lnTo>
                    <a:lnTo>
                      <a:pt x="167" y="159"/>
                    </a:lnTo>
                    <a:lnTo>
                      <a:pt x="171" y="158"/>
                    </a:lnTo>
                    <a:lnTo>
                      <a:pt x="168" y="154"/>
                    </a:lnTo>
                    <a:lnTo>
                      <a:pt x="173" y="156"/>
                    </a:lnTo>
                    <a:lnTo>
                      <a:pt x="173" y="150"/>
                    </a:lnTo>
                    <a:lnTo>
                      <a:pt x="176" y="147"/>
                    </a:lnTo>
                    <a:lnTo>
                      <a:pt x="178" y="148"/>
                    </a:lnTo>
                    <a:lnTo>
                      <a:pt x="183" y="148"/>
                    </a:lnTo>
                    <a:lnTo>
                      <a:pt x="188" y="152"/>
                    </a:lnTo>
                    <a:lnTo>
                      <a:pt x="195" y="145"/>
                    </a:lnTo>
                    <a:lnTo>
                      <a:pt x="198" y="147"/>
                    </a:lnTo>
                    <a:lnTo>
                      <a:pt x="194" y="156"/>
                    </a:lnTo>
                    <a:lnTo>
                      <a:pt x="197" y="169"/>
                    </a:lnTo>
                    <a:lnTo>
                      <a:pt x="209" y="176"/>
                    </a:lnTo>
                    <a:lnTo>
                      <a:pt x="209" y="179"/>
                    </a:lnTo>
                    <a:lnTo>
                      <a:pt x="205" y="185"/>
                    </a:lnTo>
                    <a:lnTo>
                      <a:pt x="207" y="188"/>
                    </a:lnTo>
                    <a:lnTo>
                      <a:pt x="222" y="194"/>
                    </a:lnTo>
                    <a:lnTo>
                      <a:pt x="226" y="202"/>
                    </a:lnTo>
                    <a:lnTo>
                      <a:pt x="240" y="197"/>
                    </a:lnTo>
                    <a:lnTo>
                      <a:pt x="255" y="194"/>
                    </a:lnTo>
                    <a:lnTo>
                      <a:pt x="268" y="218"/>
                    </a:lnTo>
                    <a:lnTo>
                      <a:pt x="272" y="229"/>
                    </a:lnTo>
                    <a:lnTo>
                      <a:pt x="268" y="232"/>
                    </a:lnTo>
                    <a:lnTo>
                      <a:pt x="266" y="236"/>
                    </a:lnTo>
                    <a:lnTo>
                      <a:pt x="278" y="240"/>
                    </a:lnTo>
                    <a:lnTo>
                      <a:pt x="282" y="245"/>
                    </a:lnTo>
                    <a:lnTo>
                      <a:pt x="298" y="240"/>
                    </a:lnTo>
                    <a:lnTo>
                      <a:pt x="304" y="245"/>
                    </a:lnTo>
                    <a:lnTo>
                      <a:pt x="315" y="239"/>
                    </a:lnTo>
                    <a:lnTo>
                      <a:pt x="323" y="238"/>
                    </a:lnTo>
                    <a:lnTo>
                      <a:pt x="333" y="239"/>
                    </a:lnTo>
                    <a:lnTo>
                      <a:pt x="354" y="239"/>
                    </a:lnTo>
                    <a:lnTo>
                      <a:pt x="349" y="235"/>
                    </a:lnTo>
                    <a:lnTo>
                      <a:pt x="349" y="228"/>
                    </a:lnTo>
                    <a:lnTo>
                      <a:pt x="352" y="223"/>
                    </a:lnTo>
                    <a:lnTo>
                      <a:pt x="352" y="219"/>
                    </a:lnTo>
                    <a:lnTo>
                      <a:pt x="345" y="216"/>
                    </a:lnTo>
                    <a:lnTo>
                      <a:pt x="359" y="215"/>
                    </a:lnTo>
                    <a:lnTo>
                      <a:pt x="371" y="216"/>
                    </a:lnTo>
                    <a:lnTo>
                      <a:pt x="373" y="219"/>
                    </a:lnTo>
                    <a:lnTo>
                      <a:pt x="383" y="218"/>
                    </a:lnTo>
                    <a:lnTo>
                      <a:pt x="376" y="207"/>
                    </a:lnTo>
                    <a:lnTo>
                      <a:pt x="383" y="206"/>
                    </a:lnTo>
                    <a:lnTo>
                      <a:pt x="417" y="210"/>
                    </a:lnTo>
                    <a:lnTo>
                      <a:pt x="444" y="212"/>
                    </a:lnTo>
                    <a:lnTo>
                      <a:pt x="464" y="221"/>
                    </a:lnTo>
                    <a:lnTo>
                      <a:pt x="474" y="221"/>
                    </a:lnTo>
                    <a:lnTo>
                      <a:pt x="478" y="231"/>
                    </a:lnTo>
                    <a:lnTo>
                      <a:pt x="485" y="210"/>
                    </a:lnTo>
                    <a:lnTo>
                      <a:pt x="474" y="186"/>
                    </a:lnTo>
                    <a:lnTo>
                      <a:pt x="508" y="179"/>
                    </a:lnTo>
                    <a:lnTo>
                      <a:pt x="512" y="166"/>
                    </a:lnTo>
                    <a:lnTo>
                      <a:pt x="517" y="147"/>
                    </a:lnTo>
                    <a:lnTo>
                      <a:pt x="552" y="148"/>
                    </a:lnTo>
                    <a:lnTo>
                      <a:pt x="557" y="126"/>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grpSp>
            <p:nvGrpSpPr>
              <p:cNvPr id="42" name="Japan">
                <a:extLst>
                  <a:ext uri="{FF2B5EF4-FFF2-40B4-BE49-F238E27FC236}">
                    <a16:creationId xmlns:a16="http://schemas.microsoft.com/office/drawing/2014/main" id="{A406E4A3-BAF9-4D41-958D-BAC984899D21}"/>
                  </a:ext>
                </a:extLst>
              </p:cNvPr>
              <p:cNvGrpSpPr/>
              <p:nvPr/>
            </p:nvGrpSpPr>
            <p:grpSpPr>
              <a:xfrm>
                <a:off x="7956541" y="3343678"/>
                <a:ext cx="399097" cy="447587"/>
                <a:chOff x="7956541" y="3343678"/>
                <a:chExt cx="399097" cy="447587"/>
              </a:xfrm>
              <a:grpFill/>
            </p:grpSpPr>
            <p:sp>
              <p:nvSpPr>
                <p:cNvPr id="65" name="Japan">
                  <a:extLst>
                    <a:ext uri="{FF2B5EF4-FFF2-40B4-BE49-F238E27FC236}">
                      <a16:creationId xmlns:a16="http://schemas.microsoft.com/office/drawing/2014/main" id="{C887E07A-97A0-6C41-B348-184C5BAD9325}"/>
                    </a:ext>
                  </a:extLst>
                </p:cNvPr>
                <p:cNvSpPr>
                  <a:spLocks noChangeAspect="1"/>
                </p:cNvSpPr>
                <p:nvPr/>
              </p:nvSpPr>
              <p:spPr bwMode="gray">
                <a:xfrm>
                  <a:off x="7956541" y="3714995"/>
                  <a:ext cx="59593" cy="76270"/>
                </a:xfrm>
                <a:custGeom>
                  <a:avLst/>
                  <a:gdLst>
                    <a:gd name="T0" fmla="*/ 0 w 33"/>
                    <a:gd name="T1" fmla="*/ 10 h 38"/>
                    <a:gd name="T2" fmla="*/ 0 w 33"/>
                    <a:gd name="T3" fmla="*/ 10 h 38"/>
                    <a:gd name="T4" fmla="*/ 1 w 33"/>
                    <a:gd name="T5" fmla="*/ 19 h 38"/>
                    <a:gd name="T6" fmla="*/ 8 w 33"/>
                    <a:gd name="T7" fmla="*/ 10 h 38"/>
                    <a:gd name="T8" fmla="*/ 12 w 33"/>
                    <a:gd name="T9" fmla="*/ 15 h 38"/>
                    <a:gd name="T10" fmla="*/ 8 w 33"/>
                    <a:gd name="T11" fmla="*/ 37 h 38"/>
                    <a:gd name="T12" fmla="*/ 23 w 33"/>
                    <a:gd name="T13" fmla="*/ 37 h 38"/>
                    <a:gd name="T14" fmla="*/ 32 w 33"/>
                    <a:gd name="T15" fmla="*/ 14 h 38"/>
                    <a:gd name="T16" fmla="*/ 27 w 33"/>
                    <a:gd name="T17" fmla="*/ 1 h 38"/>
                    <a:gd name="T18" fmla="*/ 12 w 33"/>
                    <a:gd name="T19" fmla="*/ 0 h 38"/>
                    <a:gd name="T20" fmla="*/ 0 w 33"/>
                    <a:gd name="T21" fmla="*/ 10 h 38"/>
                    <a:gd name="T22" fmla="*/ 0 w 33"/>
                    <a:gd name="T23" fmla="*/ 1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8"/>
                    <a:gd name="T38" fmla="*/ 33 w 33"/>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8">
                      <a:moveTo>
                        <a:pt x="0" y="10"/>
                      </a:moveTo>
                      <a:lnTo>
                        <a:pt x="0" y="10"/>
                      </a:lnTo>
                      <a:lnTo>
                        <a:pt x="1" y="19"/>
                      </a:lnTo>
                      <a:lnTo>
                        <a:pt x="8" y="10"/>
                      </a:lnTo>
                      <a:lnTo>
                        <a:pt x="12" y="15"/>
                      </a:lnTo>
                      <a:lnTo>
                        <a:pt x="8" y="37"/>
                      </a:lnTo>
                      <a:lnTo>
                        <a:pt x="23" y="37"/>
                      </a:lnTo>
                      <a:lnTo>
                        <a:pt x="32" y="14"/>
                      </a:lnTo>
                      <a:lnTo>
                        <a:pt x="27" y="1"/>
                      </a:lnTo>
                      <a:lnTo>
                        <a:pt x="12" y="0"/>
                      </a:lnTo>
                      <a:lnTo>
                        <a:pt x="0" y="10"/>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66" name="Japan">
                  <a:extLst>
                    <a:ext uri="{FF2B5EF4-FFF2-40B4-BE49-F238E27FC236}">
                      <a16:creationId xmlns:a16="http://schemas.microsoft.com/office/drawing/2014/main" id="{4B520EAC-3DD7-B643-BBC0-EB302B635807}"/>
                    </a:ext>
                  </a:extLst>
                </p:cNvPr>
                <p:cNvSpPr>
                  <a:spLocks noChangeAspect="1"/>
                </p:cNvSpPr>
                <p:nvPr/>
              </p:nvSpPr>
              <p:spPr bwMode="gray">
                <a:xfrm>
                  <a:off x="8019748" y="3702952"/>
                  <a:ext cx="57788" cy="46164"/>
                </a:xfrm>
                <a:custGeom>
                  <a:avLst/>
                  <a:gdLst>
                    <a:gd name="T0" fmla="*/ 0 w 32"/>
                    <a:gd name="T1" fmla="*/ 12 h 23"/>
                    <a:gd name="T2" fmla="*/ 0 w 32"/>
                    <a:gd name="T3" fmla="*/ 12 h 23"/>
                    <a:gd name="T4" fmla="*/ 10 w 32"/>
                    <a:gd name="T5" fmla="*/ 22 h 23"/>
                    <a:gd name="T6" fmla="*/ 28 w 32"/>
                    <a:gd name="T7" fmla="*/ 14 h 23"/>
                    <a:gd name="T8" fmla="*/ 31 w 32"/>
                    <a:gd name="T9" fmla="*/ 0 h 23"/>
                    <a:gd name="T10" fmla="*/ 0 w 32"/>
                    <a:gd name="T11" fmla="*/ 12 h 23"/>
                    <a:gd name="T12" fmla="*/ 0 w 32"/>
                    <a:gd name="T13" fmla="*/ 12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12"/>
                      </a:moveTo>
                      <a:lnTo>
                        <a:pt x="0" y="12"/>
                      </a:lnTo>
                      <a:lnTo>
                        <a:pt x="10" y="22"/>
                      </a:lnTo>
                      <a:lnTo>
                        <a:pt x="28" y="14"/>
                      </a:lnTo>
                      <a:lnTo>
                        <a:pt x="31" y="0"/>
                      </a:lnTo>
                      <a:lnTo>
                        <a:pt x="0" y="12"/>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67" name="Japan">
                  <a:extLst>
                    <a:ext uri="{FF2B5EF4-FFF2-40B4-BE49-F238E27FC236}">
                      <a16:creationId xmlns:a16="http://schemas.microsoft.com/office/drawing/2014/main" id="{53C5396D-9E3B-F94E-BEC7-01E0E955AF7F}"/>
                    </a:ext>
                  </a:extLst>
                </p:cNvPr>
                <p:cNvSpPr>
                  <a:spLocks noChangeAspect="1"/>
                </p:cNvSpPr>
                <p:nvPr/>
              </p:nvSpPr>
              <p:spPr bwMode="gray">
                <a:xfrm>
                  <a:off x="7985435" y="3476147"/>
                  <a:ext cx="279909" cy="250888"/>
                </a:xfrm>
                <a:custGeom>
                  <a:avLst/>
                  <a:gdLst>
                    <a:gd name="T0" fmla="*/ 0 w 155"/>
                    <a:gd name="T1" fmla="*/ 116 h 125"/>
                    <a:gd name="T2" fmla="*/ 0 w 155"/>
                    <a:gd name="T3" fmla="*/ 116 h 125"/>
                    <a:gd name="T4" fmla="*/ 27 w 155"/>
                    <a:gd name="T5" fmla="*/ 93 h 125"/>
                    <a:gd name="T6" fmla="*/ 66 w 155"/>
                    <a:gd name="T7" fmla="*/ 93 h 125"/>
                    <a:gd name="T8" fmla="*/ 82 w 155"/>
                    <a:gd name="T9" fmla="*/ 65 h 125"/>
                    <a:gd name="T10" fmla="*/ 89 w 155"/>
                    <a:gd name="T11" fmla="*/ 63 h 125"/>
                    <a:gd name="T12" fmla="*/ 89 w 155"/>
                    <a:gd name="T13" fmla="*/ 74 h 125"/>
                    <a:gd name="T14" fmla="*/ 107 w 155"/>
                    <a:gd name="T15" fmla="*/ 63 h 125"/>
                    <a:gd name="T16" fmla="*/ 122 w 155"/>
                    <a:gd name="T17" fmla="*/ 42 h 125"/>
                    <a:gd name="T18" fmla="*/ 129 w 155"/>
                    <a:gd name="T19" fmla="*/ 6 h 125"/>
                    <a:gd name="T20" fmla="*/ 141 w 155"/>
                    <a:gd name="T21" fmla="*/ 8 h 125"/>
                    <a:gd name="T22" fmla="*/ 137 w 155"/>
                    <a:gd name="T23" fmla="*/ 0 h 125"/>
                    <a:gd name="T24" fmla="*/ 144 w 155"/>
                    <a:gd name="T25" fmla="*/ 1 h 125"/>
                    <a:gd name="T26" fmla="*/ 154 w 155"/>
                    <a:gd name="T27" fmla="*/ 30 h 125"/>
                    <a:gd name="T28" fmla="*/ 141 w 155"/>
                    <a:gd name="T29" fmla="*/ 51 h 125"/>
                    <a:gd name="T30" fmla="*/ 141 w 155"/>
                    <a:gd name="T31" fmla="*/ 70 h 125"/>
                    <a:gd name="T32" fmla="*/ 131 w 155"/>
                    <a:gd name="T33" fmla="*/ 98 h 125"/>
                    <a:gd name="T34" fmla="*/ 124 w 155"/>
                    <a:gd name="T35" fmla="*/ 102 h 125"/>
                    <a:gd name="T36" fmla="*/ 124 w 155"/>
                    <a:gd name="T37" fmla="*/ 91 h 125"/>
                    <a:gd name="T38" fmla="*/ 101 w 155"/>
                    <a:gd name="T39" fmla="*/ 107 h 125"/>
                    <a:gd name="T40" fmla="*/ 82 w 155"/>
                    <a:gd name="T41" fmla="*/ 100 h 125"/>
                    <a:gd name="T42" fmla="*/ 83 w 155"/>
                    <a:gd name="T43" fmla="*/ 113 h 125"/>
                    <a:gd name="T44" fmla="*/ 67 w 155"/>
                    <a:gd name="T45" fmla="*/ 124 h 125"/>
                    <a:gd name="T46" fmla="*/ 62 w 155"/>
                    <a:gd name="T47" fmla="*/ 106 h 125"/>
                    <a:gd name="T48" fmla="*/ 0 w 155"/>
                    <a:gd name="T49" fmla="*/ 116 h 125"/>
                    <a:gd name="T50" fmla="*/ 0 w 155"/>
                    <a:gd name="T51" fmla="*/ 116 h 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5"/>
                    <a:gd name="T79" fmla="*/ 0 h 125"/>
                    <a:gd name="T80" fmla="*/ 155 w 155"/>
                    <a:gd name="T81" fmla="*/ 125 h 1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5" h="125">
                      <a:moveTo>
                        <a:pt x="0" y="116"/>
                      </a:moveTo>
                      <a:lnTo>
                        <a:pt x="0" y="116"/>
                      </a:lnTo>
                      <a:lnTo>
                        <a:pt x="27" y="93"/>
                      </a:lnTo>
                      <a:lnTo>
                        <a:pt x="66" y="93"/>
                      </a:lnTo>
                      <a:lnTo>
                        <a:pt x="82" y="65"/>
                      </a:lnTo>
                      <a:lnTo>
                        <a:pt x="89" y="63"/>
                      </a:lnTo>
                      <a:lnTo>
                        <a:pt x="89" y="74"/>
                      </a:lnTo>
                      <a:lnTo>
                        <a:pt x="107" y="63"/>
                      </a:lnTo>
                      <a:lnTo>
                        <a:pt x="122" y="42"/>
                      </a:lnTo>
                      <a:lnTo>
                        <a:pt x="129" y="6"/>
                      </a:lnTo>
                      <a:lnTo>
                        <a:pt x="141" y="8"/>
                      </a:lnTo>
                      <a:lnTo>
                        <a:pt x="137" y="0"/>
                      </a:lnTo>
                      <a:lnTo>
                        <a:pt x="144" y="1"/>
                      </a:lnTo>
                      <a:lnTo>
                        <a:pt x="154" y="30"/>
                      </a:lnTo>
                      <a:lnTo>
                        <a:pt x="141" y="51"/>
                      </a:lnTo>
                      <a:lnTo>
                        <a:pt x="141" y="70"/>
                      </a:lnTo>
                      <a:lnTo>
                        <a:pt x="131" y="98"/>
                      </a:lnTo>
                      <a:lnTo>
                        <a:pt x="124" y="102"/>
                      </a:lnTo>
                      <a:lnTo>
                        <a:pt x="124" y="91"/>
                      </a:lnTo>
                      <a:lnTo>
                        <a:pt x="101" y="107"/>
                      </a:lnTo>
                      <a:lnTo>
                        <a:pt x="82" y="100"/>
                      </a:lnTo>
                      <a:lnTo>
                        <a:pt x="83" y="113"/>
                      </a:lnTo>
                      <a:lnTo>
                        <a:pt x="67" y="124"/>
                      </a:lnTo>
                      <a:lnTo>
                        <a:pt x="62" y="106"/>
                      </a:lnTo>
                      <a:lnTo>
                        <a:pt x="0" y="116"/>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68" name="Japan">
                  <a:extLst>
                    <a:ext uri="{FF2B5EF4-FFF2-40B4-BE49-F238E27FC236}">
                      <a16:creationId xmlns:a16="http://schemas.microsoft.com/office/drawing/2014/main" id="{FC9244BF-A4BF-BB4C-8145-26E698B4B8C3}"/>
                    </a:ext>
                  </a:extLst>
                </p:cNvPr>
                <p:cNvSpPr>
                  <a:spLocks noChangeAspect="1"/>
                </p:cNvSpPr>
                <p:nvPr/>
              </p:nvSpPr>
              <p:spPr bwMode="gray">
                <a:xfrm>
                  <a:off x="8209362" y="3343678"/>
                  <a:ext cx="146276" cy="134475"/>
                </a:xfrm>
                <a:custGeom>
                  <a:avLst/>
                  <a:gdLst>
                    <a:gd name="T0" fmla="*/ 0 w 81"/>
                    <a:gd name="T1" fmla="*/ 47 h 67"/>
                    <a:gd name="T2" fmla="*/ 0 w 81"/>
                    <a:gd name="T3" fmla="*/ 47 h 67"/>
                    <a:gd name="T4" fmla="*/ 3 w 81"/>
                    <a:gd name="T5" fmla="*/ 66 h 67"/>
                    <a:gd name="T6" fmla="*/ 17 w 81"/>
                    <a:gd name="T7" fmla="*/ 59 h 67"/>
                    <a:gd name="T8" fmla="*/ 8 w 81"/>
                    <a:gd name="T9" fmla="*/ 48 h 67"/>
                    <a:gd name="T10" fmla="*/ 46 w 81"/>
                    <a:gd name="T11" fmla="*/ 58 h 67"/>
                    <a:gd name="T12" fmla="*/ 55 w 81"/>
                    <a:gd name="T13" fmla="*/ 42 h 67"/>
                    <a:gd name="T14" fmla="*/ 80 w 81"/>
                    <a:gd name="T15" fmla="*/ 37 h 67"/>
                    <a:gd name="T16" fmla="*/ 71 w 81"/>
                    <a:gd name="T17" fmla="*/ 27 h 67"/>
                    <a:gd name="T18" fmla="*/ 74 w 81"/>
                    <a:gd name="T19" fmla="*/ 18 h 67"/>
                    <a:gd name="T20" fmla="*/ 53 w 81"/>
                    <a:gd name="T21" fmla="*/ 20 h 67"/>
                    <a:gd name="T22" fmla="*/ 27 w 81"/>
                    <a:gd name="T23" fmla="*/ 0 h 67"/>
                    <a:gd name="T24" fmla="*/ 18 w 81"/>
                    <a:gd name="T25" fmla="*/ 38 h 67"/>
                    <a:gd name="T26" fmla="*/ 7 w 81"/>
                    <a:gd name="T27" fmla="*/ 35 h 67"/>
                    <a:gd name="T28" fmla="*/ 0 w 81"/>
                    <a:gd name="T29" fmla="*/ 47 h 67"/>
                    <a:gd name="T30" fmla="*/ 0 w 81"/>
                    <a:gd name="T31" fmla="*/ 47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
                    <a:gd name="T49" fmla="*/ 0 h 67"/>
                    <a:gd name="T50" fmla="*/ 81 w 81"/>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 h="67">
                      <a:moveTo>
                        <a:pt x="0" y="47"/>
                      </a:moveTo>
                      <a:lnTo>
                        <a:pt x="0" y="47"/>
                      </a:lnTo>
                      <a:lnTo>
                        <a:pt x="3" y="66"/>
                      </a:lnTo>
                      <a:lnTo>
                        <a:pt x="17" y="59"/>
                      </a:lnTo>
                      <a:lnTo>
                        <a:pt x="8" y="48"/>
                      </a:lnTo>
                      <a:lnTo>
                        <a:pt x="46" y="58"/>
                      </a:lnTo>
                      <a:lnTo>
                        <a:pt x="55" y="42"/>
                      </a:lnTo>
                      <a:lnTo>
                        <a:pt x="80" y="37"/>
                      </a:lnTo>
                      <a:lnTo>
                        <a:pt x="71" y="27"/>
                      </a:lnTo>
                      <a:lnTo>
                        <a:pt x="74" y="18"/>
                      </a:lnTo>
                      <a:lnTo>
                        <a:pt x="53" y="20"/>
                      </a:lnTo>
                      <a:lnTo>
                        <a:pt x="27" y="0"/>
                      </a:lnTo>
                      <a:lnTo>
                        <a:pt x="18" y="38"/>
                      </a:lnTo>
                      <a:lnTo>
                        <a:pt x="7" y="35"/>
                      </a:lnTo>
                      <a:lnTo>
                        <a:pt x="0" y="47"/>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grpSp>
          <p:grpSp>
            <p:nvGrpSpPr>
              <p:cNvPr id="43" name="Indonesia">
                <a:extLst>
                  <a:ext uri="{FF2B5EF4-FFF2-40B4-BE49-F238E27FC236}">
                    <a16:creationId xmlns:a16="http://schemas.microsoft.com/office/drawing/2014/main" id="{FB8C465B-662E-0A41-9298-91409DB0AB85}"/>
                  </a:ext>
                </a:extLst>
              </p:cNvPr>
              <p:cNvGrpSpPr/>
              <p:nvPr/>
            </p:nvGrpSpPr>
            <p:grpSpPr>
              <a:xfrm>
                <a:off x="7104882" y="4518061"/>
                <a:ext cx="1140003" cy="441190"/>
                <a:chOff x="7104882" y="4518061"/>
                <a:chExt cx="1140003" cy="441190"/>
              </a:xfrm>
              <a:grpFill/>
            </p:grpSpPr>
            <p:sp>
              <p:nvSpPr>
                <p:cNvPr id="55" name="Indonesia">
                  <a:extLst>
                    <a:ext uri="{FF2B5EF4-FFF2-40B4-BE49-F238E27FC236}">
                      <a16:creationId xmlns:a16="http://schemas.microsoft.com/office/drawing/2014/main" id="{DC5B536F-DA57-D54B-8856-901128F568C5}"/>
                    </a:ext>
                  </a:extLst>
                </p:cNvPr>
                <p:cNvSpPr>
                  <a:spLocks noChangeAspect="1"/>
                </p:cNvSpPr>
                <p:nvPr/>
              </p:nvSpPr>
              <p:spPr bwMode="gray">
                <a:xfrm>
                  <a:off x="7104882" y="4518061"/>
                  <a:ext cx="270047" cy="315717"/>
                </a:xfrm>
                <a:custGeom>
                  <a:avLst/>
                  <a:gdLst>
                    <a:gd name="T0" fmla="*/ 0 w 149"/>
                    <a:gd name="T1" fmla="*/ 0 h 156"/>
                    <a:gd name="T2" fmla="*/ 0 w 149"/>
                    <a:gd name="T3" fmla="*/ 0 h 156"/>
                    <a:gd name="T4" fmla="*/ 33 w 149"/>
                    <a:gd name="T5" fmla="*/ 7 h 156"/>
                    <a:gd name="T6" fmla="*/ 74 w 149"/>
                    <a:gd name="T7" fmla="*/ 47 h 156"/>
                    <a:gd name="T8" fmla="*/ 108 w 149"/>
                    <a:gd name="T9" fmla="*/ 62 h 156"/>
                    <a:gd name="T10" fmla="*/ 104 w 149"/>
                    <a:gd name="T11" fmla="*/ 73 h 156"/>
                    <a:gd name="T12" fmla="*/ 115 w 149"/>
                    <a:gd name="T13" fmla="*/ 72 h 156"/>
                    <a:gd name="T14" fmla="*/ 114 w 149"/>
                    <a:gd name="T15" fmla="*/ 87 h 156"/>
                    <a:gd name="T16" fmla="*/ 148 w 149"/>
                    <a:gd name="T17" fmla="*/ 116 h 156"/>
                    <a:gd name="T18" fmla="*/ 144 w 149"/>
                    <a:gd name="T19" fmla="*/ 154 h 156"/>
                    <a:gd name="T20" fmla="*/ 129 w 149"/>
                    <a:gd name="T21" fmla="*/ 155 h 156"/>
                    <a:gd name="T22" fmla="*/ 99 w 149"/>
                    <a:gd name="T23" fmla="*/ 133 h 156"/>
                    <a:gd name="T24" fmla="*/ 50 w 149"/>
                    <a:gd name="T25" fmla="*/ 54 h 156"/>
                    <a:gd name="T26" fmla="*/ 0 w 149"/>
                    <a:gd name="T27" fmla="*/ 0 h 156"/>
                    <a:gd name="T28" fmla="*/ 0 w 149"/>
                    <a:gd name="T29" fmla="*/ 0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
                    <a:gd name="T46" fmla="*/ 0 h 156"/>
                    <a:gd name="T47" fmla="*/ 149 w 149"/>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 h="156">
                      <a:moveTo>
                        <a:pt x="0" y="0"/>
                      </a:moveTo>
                      <a:lnTo>
                        <a:pt x="0" y="0"/>
                      </a:lnTo>
                      <a:lnTo>
                        <a:pt x="33" y="7"/>
                      </a:lnTo>
                      <a:lnTo>
                        <a:pt x="74" y="47"/>
                      </a:lnTo>
                      <a:lnTo>
                        <a:pt x="108" y="62"/>
                      </a:lnTo>
                      <a:lnTo>
                        <a:pt x="104" y="73"/>
                      </a:lnTo>
                      <a:lnTo>
                        <a:pt x="115" y="72"/>
                      </a:lnTo>
                      <a:lnTo>
                        <a:pt x="114" y="87"/>
                      </a:lnTo>
                      <a:lnTo>
                        <a:pt x="148" y="116"/>
                      </a:lnTo>
                      <a:lnTo>
                        <a:pt x="144" y="154"/>
                      </a:lnTo>
                      <a:lnTo>
                        <a:pt x="129" y="155"/>
                      </a:lnTo>
                      <a:lnTo>
                        <a:pt x="99" y="133"/>
                      </a:lnTo>
                      <a:lnTo>
                        <a:pt x="50" y="54"/>
                      </a:lnTo>
                      <a:lnTo>
                        <a:pt x="0" y="0"/>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56" name="Indonesia">
                  <a:extLst>
                    <a:ext uri="{FF2B5EF4-FFF2-40B4-BE49-F238E27FC236}">
                      <a16:creationId xmlns:a16="http://schemas.microsoft.com/office/drawing/2014/main" id="{82EE7245-F4D3-E14D-9F7B-19B5B1FB8A9E}"/>
                    </a:ext>
                  </a:extLst>
                </p:cNvPr>
                <p:cNvSpPr>
                  <a:spLocks noChangeAspect="1"/>
                </p:cNvSpPr>
                <p:nvPr/>
              </p:nvSpPr>
              <p:spPr bwMode="gray">
                <a:xfrm>
                  <a:off x="7356806" y="4835800"/>
                  <a:ext cx="226550" cy="80953"/>
                </a:xfrm>
                <a:custGeom>
                  <a:avLst/>
                  <a:gdLst>
                    <a:gd name="T0" fmla="*/ 0 w 125"/>
                    <a:gd name="T1" fmla="*/ 11 h 40"/>
                    <a:gd name="T2" fmla="*/ 0 w 125"/>
                    <a:gd name="T3" fmla="*/ 11 h 40"/>
                    <a:gd name="T4" fmla="*/ 8 w 125"/>
                    <a:gd name="T5" fmla="*/ 0 h 40"/>
                    <a:gd name="T6" fmla="*/ 95 w 125"/>
                    <a:gd name="T7" fmla="*/ 12 h 40"/>
                    <a:gd name="T8" fmla="*/ 104 w 125"/>
                    <a:gd name="T9" fmla="*/ 22 h 40"/>
                    <a:gd name="T10" fmla="*/ 122 w 125"/>
                    <a:gd name="T11" fmla="*/ 26 h 40"/>
                    <a:gd name="T12" fmla="*/ 124 w 125"/>
                    <a:gd name="T13" fmla="*/ 39 h 40"/>
                    <a:gd name="T14" fmla="*/ 22 w 125"/>
                    <a:gd name="T15" fmla="*/ 21 h 40"/>
                    <a:gd name="T16" fmla="*/ 0 w 125"/>
                    <a:gd name="T17" fmla="*/ 11 h 40"/>
                    <a:gd name="T18" fmla="*/ 0 w 125"/>
                    <a:gd name="T19" fmla="*/ 1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40"/>
                    <a:gd name="T32" fmla="*/ 125 w 125"/>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40">
                      <a:moveTo>
                        <a:pt x="0" y="11"/>
                      </a:moveTo>
                      <a:lnTo>
                        <a:pt x="0" y="11"/>
                      </a:lnTo>
                      <a:lnTo>
                        <a:pt x="8" y="0"/>
                      </a:lnTo>
                      <a:lnTo>
                        <a:pt x="95" y="12"/>
                      </a:lnTo>
                      <a:lnTo>
                        <a:pt x="104" y="22"/>
                      </a:lnTo>
                      <a:lnTo>
                        <a:pt x="122" y="26"/>
                      </a:lnTo>
                      <a:lnTo>
                        <a:pt x="124" y="39"/>
                      </a:lnTo>
                      <a:lnTo>
                        <a:pt x="22" y="21"/>
                      </a:lnTo>
                      <a:lnTo>
                        <a:pt x="0" y="11"/>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57" name="Indonesia">
                  <a:extLst>
                    <a:ext uri="{FF2B5EF4-FFF2-40B4-BE49-F238E27FC236}">
                      <a16:creationId xmlns:a16="http://schemas.microsoft.com/office/drawing/2014/main" id="{BE2EB7F0-F57A-8547-86FF-677823D3CDB9}"/>
                    </a:ext>
                  </a:extLst>
                </p:cNvPr>
                <p:cNvSpPr>
                  <a:spLocks noChangeAspect="1"/>
                </p:cNvSpPr>
                <p:nvPr/>
              </p:nvSpPr>
              <p:spPr bwMode="gray">
                <a:xfrm>
                  <a:off x="7445614" y="4554488"/>
                  <a:ext cx="246486" cy="234763"/>
                </a:xfrm>
                <a:custGeom>
                  <a:avLst/>
                  <a:gdLst>
                    <a:gd name="T0" fmla="*/ 0 w 136"/>
                    <a:gd name="T1" fmla="*/ 52 h 116"/>
                    <a:gd name="T2" fmla="*/ 0 w 136"/>
                    <a:gd name="T3" fmla="*/ 52 h 116"/>
                    <a:gd name="T4" fmla="*/ 9 w 136"/>
                    <a:gd name="T5" fmla="*/ 36 h 116"/>
                    <a:gd name="T6" fmla="*/ 21 w 136"/>
                    <a:gd name="T7" fmla="*/ 46 h 116"/>
                    <a:gd name="T8" fmla="*/ 62 w 136"/>
                    <a:gd name="T9" fmla="*/ 43 h 116"/>
                    <a:gd name="T10" fmla="*/ 75 w 136"/>
                    <a:gd name="T11" fmla="*/ 37 h 116"/>
                    <a:gd name="T12" fmla="*/ 93 w 136"/>
                    <a:gd name="T13" fmla="*/ 0 h 116"/>
                    <a:gd name="T14" fmla="*/ 117 w 136"/>
                    <a:gd name="T15" fmla="*/ 1 h 116"/>
                    <a:gd name="T16" fmla="*/ 112 w 136"/>
                    <a:gd name="T17" fmla="*/ 11 h 116"/>
                    <a:gd name="T18" fmla="*/ 135 w 136"/>
                    <a:gd name="T19" fmla="*/ 46 h 116"/>
                    <a:gd name="T20" fmla="*/ 122 w 136"/>
                    <a:gd name="T21" fmla="*/ 43 h 116"/>
                    <a:gd name="T22" fmla="*/ 99 w 136"/>
                    <a:gd name="T23" fmla="*/ 82 h 116"/>
                    <a:gd name="T24" fmla="*/ 95 w 136"/>
                    <a:gd name="T25" fmla="*/ 107 h 116"/>
                    <a:gd name="T26" fmla="*/ 81 w 136"/>
                    <a:gd name="T27" fmla="*/ 115 h 116"/>
                    <a:gd name="T28" fmla="*/ 55 w 136"/>
                    <a:gd name="T29" fmla="*/ 100 h 116"/>
                    <a:gd name="T30" fmla="*/ 40 w 136"/>
                    <a:gd name="T31" fmla="*/ 107 h 116"/>
                    <a:gd name="T32" fmla="*/ 37 w 136"/>
                    <a:gd name="T33" fmla="*/ 95 h 116"/>
                    <a:gd name="T34" fmla="*/ 17 w 136"/>
                    <a:gd name="T35" fmla="*/ 97 h 116"/>
                    <a:gd name="T36" fmla="*/ 0 w 136"/>
                    <a:gd name="T37" fmla="*/ 52 h 116"/>
                    <a:gd name="T38" fmla="*/ 0 w 136"/>
                    <a:gd name="T39" fmla="*/ 52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116"/>
                    <a:gd name="T62" fmla="*/ 136 w 136"/>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116">
                      <a:moveTo>
                        <a:pt x="0" y="52"/>
                      </a:moveTo>
                      <a:lnTo>
                        <a:pt x="0" y="52"/>
                      </a:lnTo>
                      <a:lnTo>
                        <a:pt x="9" y="36"/>
                      </a:lnTo>
                      <a:lnTo>
                        <a:pt x="21" y="46"/>
                      </a:lnTo>
                      <a:lnTo>
                        <a:pt x="62" y="43"/>
                      </a:lnTo>
                      <a:lnTo>
                        <a:pt x="75" y="37"/>
                      </a:lnTo>
                      <a:lnTo>
                        <a:pt x="93" y="0"/>
                      </a:lnTo>
                      <a:lnTo>
                        <a:pt x="117" y="1"/>
                      </a:lnTo>
                      <a:lnTo>
                        <a:pt x="112" y="11"/>
                      </a:lnTo>
                      <a:lnTo>
                        <a:pt x="135" y="46"/>
                      </a:lnTo>
                      <a:lnTo>
                        <a:pt x="122" y="43"/>
                      </a:lnTo>
                      <a:lnTo>
                        <a:pt x="99" y="82"/>
                      </a:lnTo>
                      <a:lnTo>
                        <a:pt x="95" y="107"/>
                      </a:lnTo>
                      <a:lnTo>
                        <a:pt x="81" y="115"/>
                      </a:lnTo>
                      <a:lnTo>
                        <a:pt x="55" y="100"/>
                      </a:lnTo>
                      <a:lnTo>
                        <a:pt x="40" y="107"/>
                      </a:lnTo>
                      <a:lnTo>
                        <a:pt x="37" y="95"/>
                      </a:lnTo>
                      <a:lnTo>
                        <a:pt x="17" y="97"/>
                      </a:lnTo>
                      <a:lnTo>
                        <a:pt x="0" y="52"/>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58" name="Indonesia">
                  <a:extLst>
                    <a:ext uri="{FF2B5EF4-FFF2-40B4-BE49-F238E27FC236}">
                      <a16:creationId xmlns:a16="http://schemas.microsoft.com/office/drawing/2014/main" id="{83D8E67E-CE3B-7142-950B-D271D49D8985}"/>
                    </a:ext>
                  </a:extLst>
                </p:cNvPr>
                <p:cNvSpPr>
                  <a:spLocks noChangeAspect="1"/>
                </p:cNvSpPr>
                <p:nvPr/>
              </p:nvSpPr>
              <p:spPr bwMode="gray">
                <a:xfrm>
                  <a:off x="7637728" y="4904611"/>
                  <a:ext cx="61621" cy="18215"/>
                </a:xfrm>
                <a:custGeom>
                  <a:avLst/>
                  <a:gdLst>
                    <a:gd name="T0" fmla="*/ 0 w 34"/>
                    <a:gd name="T1" fmla="*/ 2 h 9"/>
                    <a:gd name="T2" fmla="*/ 0 w 34"/>
                    <a:gd name="T3" fmla="*/ 2 h 9"/>
                    <a:gd name="T4" fmla="*/ 4 w 34"/>
                    <a:gd name="T5" fmla="*/ 8 h 9"/>
                    <a:gd name="T6" fmla="*/ 33 w 34"/>
                    <a:gd name="T7" fmla="*/ 3 h 9"/>
                    <a:gd name="T8" fmla="*/ 11 w 34"/>
                    <a:gd name="T9" fmla="*/ 0 h 9"/>
                    <a:gd name="T10" fmla="*/ 0 w 34"/>
                    <a:gd name="T11" fmla="*/ 2 h 9"/>
                    <a:gd name="T12" fmla="*/ 0 w 34"/>
                    <a:gd name="T13" fmla="*/ 2 h 9"/>
                    <a:gd name="T14" fmla="*/ 0 60000 65536"/>
                    <a:gd name="T15" fmla="*/ 0 60000 65536"/>
                    <a:gd name="T16" fmla="*/ 0 60000 65536"/>
                    <a:gd name="T17" fmla="*/ 0 60000 65536"/>
                    <a:gd name="T18" fmla="*/ 0 60000 65536"/>
                    <a:gd name="T19" fmla="*/ 0 60000 65536"/>
                    <a:gd name="T20" fmla="*/ 0 60000 65536"/>
                    <a:gd name="T21" fmla="*/ 0 w 34"/>
                    <a:gd name="T22" fmla="*/ 0 h 9"/>
                    <a:gd name="T23" fmla="*/ 34 w 3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9">
                      <a:moveTo>
                        <a:pt x="0" y="2"/>
                      </a:moveTo>
                      <a:lnTo>
                        <a:pt x="0" y="2"/>
                      </a:lnTo>
                      <a:lnTo>
                        <a:pt x="4" y="8"/>
                      </a:lnTo>
                      <a:lnTo>
                        <a:pt x="33" y="3"/>
                      </a:lnTo>
                      <a:lnTo>
                        <a:pt x="11" y="0"/>
                      </a:lnTo>
                      <a:lnTo>
                        <a:pt x="0" y="2"/>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59" name="Indonesia">
                  <a:extLst>
                    <a:ext uri="{FF2B5EF4-FFF2-40B4-BE49-F238E27FC236}">
                      <a16:creationId xmlns:a16="http://schemas.microsoft.com/office/drawing/2014/main" id="{B28330F5-EB83-724F-953F-F7F30641A73D}"/>
                    </a:ext>
                  </a:extLst>
                </p:cNvPr>
                <p:cNvSpPr>
                  <a:spLocks noChangeAspect="1"/>
                </p:cNvSpPr>
                <p:nvPr/>
              </p:nvSpPr>
              <p:spPr bwMode="gray">
                <a:xfrm>
                  <a:off x="7690289" y="4623298"/>
                  <a:ext cx="154055" cy="204407"/>
                </a:xfrm>
                <a:custGeom>
                  <a:avLst/>
                  <a:gdLst>
                    <a:gd name="T0" fmla="*/ 0 w 85"/>
                    <a:gd name="T1" fmla="*/ 60 h 101"/>
                    <a:gd name="T2" fmla="*/ 0 w 85"/>
                    <a:gd name="T3" fmla="*/ 60 h 101"/>
                    <a:gd name="T4" fmla="*/ 10 w 85"/>
                    <a:gd name="T5" fmla="*/ 78 h 101"/>
                    <a:gd name="T6" fmla="*/ 7 w 85"/>
                    <a:gd name="T7" fmla="*/ 96 h 101"/>
                    <a:gd name="T8" fmla="*/ 21 w 85"/>
                    <a:gd name="T9" fmla="*/ 100 h 101"/>
                    <a:gd name="T10" fmla="*/ 19 w 85"/>
                    <a:gd name="T11" fmla="*/ 63 h 101"/>
                    <a:gd name="T12" fmla="*/ 28 w 85"/>
                    <a:gd name="T13" fmla="*/ 60 h 101"/>
                    <a:gd name="T14" fmla="*/ 30 w 85"/>
                    <a:gd name="T15" fmla="*/ 74 h 101"/>
                    <a:gd name="T16" fmla="*/ 37 w 85"/>
                    <a:gd name="T17" fmla="*/ 90 h 101"/>
                    <a:gd name="T18" fmla="*/ 53 w 85"/>
                    <a:gd name="T19" fmla="*/ 83 h 101"/>
                    <a:gd name="T20" fmla="*/ 34 w 85"/>
                    <a:gd name="T21" fmla="*/ 48 h 101"/>
                    <a:gd name="T22" fmla="*/ 62 w 85"/>
                    <a:gd name="T23" fmla="*/ 33 h 101"/>
                    <a:gd name="T24" fmla="*/ 25 w 85"/>
                    <a:gd name="T25" fmla="*/ 43 h 101"/>
                    <a:gd name="T26" fmla="*/ 19 w 85"/>
                    <a:gd name="T27" fmla="*/ 21 h 101"/>
                    <a:gd name="T28" fmla="*/ 74 w 85"/>
                    <a:gd name="T29" fmla="*/ 19 h 101"/>
                    <a:gd name="T30" fmla="*/ 84 w 85"/>
                    <a:gd name="T31" fmla="*/ 0 h 101"/>
                    <a:gd name="T32" fmla="*/ 68 w 85"/>
                    <a:gd name="T33" fmla="*/ 12 h 101"/>
                    <a:gd name="T34" fmla="*/ 28 w 85"/>
                    <a:gd name="T35" fmla="*/ 6 h 101"/>
                    <a:gd name="T36" fmla="*/ 15 w 85"/>
                    <a:gd name="T37" fmla="*/ 14 h 101"/>
                    <a:gd name="T38" fmla="*/ 0 w 85"/>
                    <a:gd name="T39" fmla="*/ 60 h 101"/>
                    <a:gd name="T40" fmla="*/ 0 w 85"/>
                    <a:gd name="T41" fmla="*/ 6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01"/>
                    <a:gd name="T65" fmla="*/ 85 w 85"/>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01">
                      <a:moveTo>
                        <a:pt x="0" y="60"/>
                      </a:moveTo>
                      <a:lnTo>
                        <a:pt x="0" y="60"/>
                      </a:lnTo>
                      <a:lnTo>
                        <a:pt x="10" y="78"/>
                      </a:lnTo>
                      <a:lnTo>
                        <a:pt x="7" y="96"/>
                      </a:lnTo>
                      <a:lnTo>
                        <a:pt x="21" y="100"/>
                      </a:lnTo>
                      <a:lnTo>
                        <a:pt x="19" y="63"/>
                      </a:lnTo>
                      <a:lnTo>
                        <a:pt x="28" y="60"/>
                      </a:lnTo>
                      <a:lnTo>
                        <a:pt x="30" y="74"/>
                      </a:lnTo>
                      <a:lnTo>
                        <a:pt x="37" y="90"/>
                      </a:lnTo>
                      <a:lnTo>
                        <a:pt x="53" y="83"/>
                      </a:lnTo>
                      <a:lnTo>
                        <a:pt x="34" y="48"/>
                      </a:lnTo>
                      <a:lnTo>
                        <a:pt x="62" y="33"/>
                      </a:lnTo>
                      <a:lnTo>
                        <a:pt x="25" y="43"/>
                      </a:lnTo>
                      <a:lnTo>
                        <a:pt x="19" y="21"/>
                      </a:lnTo>
                      <a:lnTo>
                        <a:pt x="74" y="19"/>
                      </a:lnTo>
                      <a:lnTo>
                        <a:pt x="84" y="0"/>
                      </a:lnTo>
                      <a:lnTo>
                        <a:pt x="68" y="12"/>
                      </a:lnTo>
                      <a:lnTo>
                        <a:pt x="28" y="6"/>
                      </a:lnTo>
                      <a:lnTo>
                        <a:pt x="15" y="14"/>
                      </a:lnTo>
                      <a:lnTo>
                        <a:pt x="0" y="60"/>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60" name="Indonesia">
                  <a:extLst>
                    <a:ext uri="{FF2B5EF4-FFF2-40B4-BE49-F238E27FC236}">
                      <a16:creationId xmlns:a16="http://schemas.microsoft.com/office/drawing/2014/main" id="{3115B4D0-38F5-F140-B5A6-97A48D29CCFC}"/>
                    </a:ext>
                  </a:extLst>
                </p:cNvPr>
                <p:cNvSpPr>
                  <a:spLocks noChangeAspect="1"/>
                </p:cNvSpPr>
                <p:nvPr/>
              </p:nvSpPr>
              <p:spPr bwMode="gray">
                <a:xfrm>
                  <a:off x="7809907" y="4906632"/>
                  <a:ext cx="86995" cy="52619"/>
                </a:xfrm>
                <a:custGeom>
                  <a:avLst/>
                  <a:gdLst>
                    <a:gd name="T0" fmla="*/ 0 w 48"/>
                    <a:gd name="T1" fmla="*/ 15 h 26"/>
                    <a:gd name="T2" fmla="*/ 0 w 48"/>
                    <a:gd name="T3" fmla="*/ 15 h 26"/>
                    <a:gd name="T4" fmla="*/ 2 w 48"/>
                    <a:gd name="T5" fmla="*/ 25 h 26"/>
                    <a:gd name="T6" fmla="*/ 47 w 48"/>
                    <a:gd name="T7" fmla="*/ 0 h 26"/>
                    <a:gd name="T8" fmla="*/ 14 w 48"/>
                    <a:gd name="T9" fmla="*/ 7 h 26"/>
                    <a:gd name="T10" fmla="*/ 0 w 48"/>
                    <a:gd name="T11" fmla="*/ 15 h 26"/>
                    <a:gd name="T12" fmla="*/ 0 w 48"/>
                    <a:gd name="T13" fmla="*/ 15 h 26"/>
                    <a:gd name="T14" fmla="*/ 0 60000 65536"/>
                    <a:gd name="T15" fmla="*/ 0 60000 65536"/>
                    <a:gd name="T16" fmla="*/ 0 60000 65536"/>
                    <a:gd name="T17" fmla="*/ 0 60000 65536"/>
                    <a:gd name="T18" fmla="*/ 0 60000 65536"/>
                    <a:gd name="T19" fmla="*/ 0 60000 65536"/>
                    <a:gd name="T20" fmla="*/ 0 60000 65536"/>
                    <a:gd name="T21" fmla="*/ 0 w 48"/>
                    <a:gd name="T22" fmla="*/ 0 h 26"/>
                    <a:gd name="T23" fmla="*/ 48 w 4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6">
                      <a:moveTo>
                        <a:pt x="0" y="15"/>
                      </a:moveTo>
                      <a:lnTo>
                        <a:pt x="0" y="15"/>
                      </a:lnTo>
                      <a:lnTo>
                        <a:pt x="2" y="25"/>
                      </a:lnTo>
                      <a:lnTo>
                        <a:pt x="47" y="0"/>
                      </a:lnTo>
                      <a:lnTo>
                        <a:pt x="14" y="7"/>
                      </a:lnTo>
                      <a:lnTo>
                        <a:pt x="0" y="15"/>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61" name="Indonesia">
                  <a:extLst>
                    <a:ext uri="{FF2B5EF4-FFF2-40B4-BE49-F238E27FC236}">
                      <a16:creationId xmlns:a16="http://schemas.microsoft.com/office/drawing/2014/main" id="{11F1A3DD-0EA9-F741-BC77-97A4142D7440}"/>
                    </a:ext>
                  </a:extLst>
                </p:cNvPr>
                <p:cNvSpPr>
                  <a:spLocks noChangeAspect="1"/>
                </p:cNvSpPr>
                <p:nvPr/>
              </p:nvSpPr>
              <p:spPr bwMode="gray">
                <a:xfrm>
                  <a:off x="7900527" y="4613181"/>
                  <a:ext cx="30811" cy="85001"/>
                </a:xfrm>
                <a:custGeom>
                  <a:avLst/>
                  <a:gdLst>
                    <a:gd name="T0" fmla="*/ 0 w 17"/>
                    <a:gd name="T1" fmla="*/ 14 h 42"/>
                    <a:gd name="T2" fmla="*/ 0 w 17"/>
                    <a:gd name="T3" fmla="*/ 14 h 42"/>
                    <a:gd name="T4" fmla="*/ 3 w 17"/>
                    <a:gd name="T5" fmla="*/ 33 h 42"/>
                    <a:gd name="T6" fmla="*/ 13 w 17"/>
                    <a:gd name="T7" fmla="*/ 41 h 42"/>
                    <a:gd name="T8" fmla="*/ 7 w 17"/>
                    <a:gd name="T9" fmla="*/ 24 h 42"/>
                    <a:gd name="T10" fmla="*/ 16 w 17"/>
                    <a:gd name="T11" fmla="*/ 21 h 42"/>
                    <a:gd name="T12" fmla="*/ 15 w 17"/>
                    <a:gd name="T13" fmla="*/ 8 h 42"/>
                    <a:gd name="T14" fmla="*/ 3 w 17"/>
                    <a:gd name="T15" fmla="*/ 17 h 42"/>
                    <a:gd name="T16" fmla="*/ 8 w 17"/>
                    <a:gd name="T17" fmla="*/ 0 h 42"/>
                    <a:gd name="T18" fmla="*/ 0 w 17"/>
                    <a:gd name="T19" fmla="*/ 14 h 42"/>
                    <a:gd name="T20" fmla="*/ 0 w 17"/>
                    <a:gd name="T21" fmla="*/ 14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42"/>
                    <a:gd name="T35" fmla="*/ 17 w 17"/>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42">
                      <a:moveTo>
                        <a:pt x="0" y="14"/>
                      </a:moveTo>
                      <a:lnTo>
                        <a:pt x="0" y="14"/>
                      </a:lnTo>
                      <a:lnTo>
                        <a:pt x="3" y="33"/>
                      </a:lnTo>
                      <a:lnTo>
                        <a:pt x="13" y="41"/>
                      </a:lnTo>
                      <a:lnTo>
                        <a:pt x="7" y="24"/>
                      </a:lnTo>
                      <a:lnTo>
                        <a:pt x="16" y="21"/>
                      </a:lnTo>
                      <a:lnTo>
                        <a:pt x="15" y="8"/>
                      </a:lnTo>
                      <a:lnTo>
                        <a:pt x="3" y="17"/>
                      </a:lnTo>
                      <a:lnTo>
                        <a:pt x="8" y="0"/>
                      </a:lnTo>
                      <a:lnTo>
                        <a:pt x="0" y="14"/>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62" name="Indonesia">
                  <a:extLst>
                    <a:ext uri="{FF2B5EF4-FFF2-40B4-BE49-F238E27FC236}">
                      <a16:creationId xmlns:a16="http://schemas.microsoft.com/office/drawing/2014/main" id="{33527B0D-78DF-5C4F-A16E-D8A70F9D528C}"/>
                    </a:ext>
                  </a:extLst>
                </p:cNvPr>
                <p:cNvSpPr>
                  <a:spLocks noChangeAspect="1"/>
                </p:cNvSpPr>
                <p:nvPr/>
              </p:nvSpPr>
              <p:spPr bwMode="gray">
                <a:xfrm>
                  <a:off x="7913214" y="4746752"/>
                  <a:ext cx="72497" cy="28334"/>
                </a:xfrm>
                <a:custGeom>
                  <a:avLst/>
                  <a:gdLst>
                    <a:gd name="T0" fmla="*/ 0 w 40"/>
                    <a:gd name="T1" fmla="*/ 5 h 14"/>
                    <a:gd name="T2" fmla="*/ 0 w 40"/>
                    <a:gd name="T3" fmla="*/ 5 h 14"/>
                    <a:gd name="T4" fmla="*/ 22 w 40"/>
                    <a:gd name="T5" fmla="*/ 0 h 14"/>
                    <a:gd name="T6" fmla="*/ 39 w 40"/>
                    <a:gd name="T7" fmla="*/ 13 h 14"/>
                    <a:gd name="T8" fmla="*/ 0 w 40"/>
                    <a:gd name="T9" fmla="*/ 5 h 14"/>
                    <a:gd name="T10" fmla="*/ 0 w 40"/>
                    <a:gd name="T11" fmla="*/ 5 h 14"/>
                    <a:gd name="T12" fmla="*/ 0 60000 65536"/>
                    <a:gd name="T13" fmla="*/ 0 60000 65536"/>
                    <a:gd name="T14" fmla="*/ 0 60000 65536"/>
                    <a:gd name="T15" fmla="*/ 0 60000 65536"/>
                    <a:gd name="T16" fmla="*/ 0 60000 65536"/>
                    <a:gd name="T17" fmla="*/ 0 60000 65536"/>
                    <a:gd name="T18" fmla="*/ 0 w 40"/>
                    <a:gd name="T19" fmla="*/ 0 h 14"/>
                    <a:gd name="T20" fmla="*/ 40 w 4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0" h="14">
                      <a:moveTo>
                        <a:pt x="0" y="5"/>
                      </a:moveTo>
                      <a:lnTo>
                        <a:pt x="0" y="5"/>
                      </a:lnTo>
                      <a:lnTo>
                        <a:pt x="22" y="0"/>
                      </a:lnTo>
                      <a:lnTo>
                        <a:pt x="39" y="13"/>
                      </a:lnTo>
                      <a:lnTo>
                        <a:pt x="0" y="5"/>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63" name="Indonesia">
                  <a:extLst>
                    <a:ext uri="{FF2B5EF4-FFF2-40B4-BE49-F238E27FC236}">
                      <a16:creationId xmlns:a16="http://schemas.microsoft.com/office/drawing/2014/main" id="{1D23DDCC-CA14-F945-8CEA-F83531CB7FB8}"/>
                    </a:ext>
                  </a:extLst>
                </p:cNvPr>
                <p:cNvSpPr>
                  <a:spLocks noChangeAspect="1"/>
                </p:cNvSpPr>
                <p:nvPr/>
              </p:nvSpPr>
              <p:spPr bwMode="gray">
                <a:xfrm>
                  <a:off x="7983899" y="4681988"/>
                  <a:ext cx="260986" cy="240834"/>
                </a:xfrm>
                <a:custGeom>
                  <a:avLst/>
                  <a:gdLst>
                    <a:gd name="T0" fmla="*/ 0 w 144"/>
                    <a:gd name="T1" fmla="*/ 15 h 119"/>
                    <a:gd name="T2" fmla="*/ 0 w 144"/>
                    <a:gd name="T3" fmla="*/ 15 h 119"/>
                    <a:gd name="T4" fmla="*/ 21 w 144"/>
                    <a:gd name="T5" fmla="*/ 26 h 119"/>
                    <a:gd name="T6" fmla="*/ 42 w 144"/>
                    <a:gd name="T7" fmla="*/ 23 h 119"/>
                    <a:gd name="T8" fmla="*/ 16 w 144"/>
                    <a:gd name="T9" fmla="*/ 32 h 119"/>
                    <a:gd name="T10" fmla="*/ 28 w 144"/>
                    <a:gd name="T11" fmla="*/ 51 h 119"/>
                    <a:gd name="T12" fmla="*/ 41 w 144"/>
                    <a:gd name="T13" fmla="*/ 35 h 119"/>
                    <a:gd name="T14" fmla="*/ 49 w 144"/>
                    <a:gd name="T15" fmla="*/ 51 h 119"/>
                    <a:gd name="T16" fmla="*/ 100 w 144"/>
                    <a:gd name="T17" fmla="*/ 69 h 119"/>
                    <a:gd name="T18" fmla="*/ 113 w 144"/>
                    <a:gd name="T19" fmla="*/ 98 h 119"/>
                    <a:gd name="T20" fmla="*/ 103 w 144"/>
                    <a:gd name="T21" fmla="*/ 97 h 119"/>
                    <a:gd name="T22" fmla="*/ 95 w 144"/>
                    <a:gd name="T23" fmla="*/ 110 h 119"/>
                    <a:gd name="T24" fmla="*/ 126 w 144"/>
                    <a:gd name="T25" fmla="*/ 104 h 119"/>
                    <a:gd name="T26" fmla="*/ 143 w 144"/>
                    <a:gd name="T27" fmla="*/ 118 h 119"/>
                    <a:gd name="T28" fmla="*/ 141 w 144"/>
                    <a:gd name="T29" fmla="*/ 30 h 119"/>
                    <a:gd name="T30" fmla="*/ 97 w 144"/>
                    <a:gd name="T31" fmla="*/ 15 h 119"/>
                    <a:gd name="T32" fmla="*/ 61 w 144"/>
                    <a:gd name="T33" fmla="*/ 41 h 119"/>
                    <a:gd name="T34" fmla="*/ 47 w 144"/>
                    <a:gd name="T35" fmla="*/ 27 h 119"/>
                    <a:gd name="T36" fmla="*/ 43 w 144"/>
                    <a:gd name="T37" fmla="*/ 6 h 119"/>
                    <a:gd name="T38" fmla="*/ 21 w 144"/>
                    <a:gd name="T39" fmla="*/ 0 h 119"/>
                    <a:gd name="T40" fmla="*/ 0 w 144"/>
                    <a:gd name="T41" fmla="*/ 15 h 119"/>
                    <a:gd name="T42" fmla="*/ 0 w 144"/>
                    <a:gd name="T43" fmla="*/ 15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19"/>
                    <a:gd name="T68" fmla="*/ 144 w 144"/>
                    <a:gd name="T69" fmla="*/ 119 h 1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19">
                      <a:moveTo>
                        <a:pt x="0" y="15"/>
                      </a:moveTo>
                      <a:lnTo>
                        <a:pt x="0" y="15"/>
                      </a:lnTo>
                      <a:lnTo>
                        <a:pt x="21" y="26"/>
                      </a:lnTo>
                      <a:lnTo>
                        <a:pt x="42" y="23"/>
                      </a:lnTo>
                      <a:lnTo>
                        <a:pt x="16" y="32"/>
                      </a:lnTo>
                      <a:lnTo>
                        <a:pt x="28" y="51"/>
                      </a:lnTo>
                      <a:lnTo>
                        <a:pt x="41" y="35"/>
                      </a:lnTo>
                      <a:lnTo>
                        <a:pt x="49" y="51"/>
                      </a:lnTo>
                      <a:lnTo>
                        <a:pt x="100" y="69"/>
                      </a:lnTo>
                      <a:lnTo>
                        <a:pt x="113" y="98"/>
                      </a:lnTo>
                      <a:lnTo>
                        <a:pt x="103" y="97"/>
                      </a:lnTo>
                      <a:lnTo>
                        <a:pt x="95" y="110"/>
                      </a:lnTo>
                      <a:lnTo>
                        <a:pt x="126" y="104"/>
                      </a:lnTo>
                      <a:lnTo>
                        <a:pt x="143" y="118"/>
                      </a:lnTo>
                      <a:lnTo>
                        <a:pt x="141" y="30"/>
                      </a:lnTo>
                      <a:lnTo>
                        <a:pt x="97" y="15"/>
                      </a:lnTo>
                      <a:lnTo>
                        <a:pt x="61" y="41"/>
                      </a:lnTo>
                      <a:lnTo>
                        <a:pt x="47" y="27"/>
                      </a:lnTo>
                      <a:lnTo>
                        <a:pt x="43" y="6"/>
                      </a:lnTo>
                      <a:lnTo>
                        <a:pt x="21" y="0"/>
                      </a:lnTo>
                      <a:lnTo>
                        <a:pt x="0" y="15"/>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64" name="Indonesia">
                  <a:extLst>
                    <a:ext uri="{FF2B5EF4-FFF2-40B4-BE49-F238E27FC236}">
                      <a16:creationId xmlns:a16="http://schemas.microsoft.com/office/drawing/2014/main" id="{512B78A5-9FE4-1845-92D0-E3DC6AF124C6}"/>
                    </a:ext>
                  </a:extLst>
                </p:cNvPr>
                <p:cNvSpPr>
                  <a:spLocks noChangeAspect="1"/>
                </p:cNvSpPr>
                <p:nvPr/>
              </p:nvSpPr>
              <p:spPr bwMode="gray">
                <a:xfrm>
                  <a:off x="7994772" y="4868181"/>
                  <a:ext cx="12687" cy="22262"/>
                </a:xfrm>
                <a:custGeom>
                  <a:avLst/>
                  <a:gdLst>
                    <a:gd name="T0" fmla="*/ 0 w 7"/>
                    <a:gd name="T1" fmla="*/ 10 h 11"/>
                    <a:gd name="T2" fmla="*/ 0 w 7"/>
                    <a:gd name="T3" fmla="*/ 10 h 11"/>
                    <a:gd name="T4" fmla="*/ 3 w 7"/>
                    <a:gd name="T5" fmla="*/ 0 h 11"/>
                    <a:gd name="T6" fmla="*/ 6 w 7"/>
                    <a:gd name="T7" fmla="*/ 6 h 11"/>
                    <a:gd name="T8" fmla="*/ 0 w 7"/>
                    <a:gd name="T9" fmla="*/ 10 h 11"/>
                    <a:gd name="T10" fmla="*/ 0 w 7"/>
                    <a:gd name="T11" fmla="*/ 10 h 11"/>
                    <a:gd name="T12" fmla="*/ 0 60000 65536"/>
                    <a:gd name="T13" fmla="*/ 0 60000 65536"/>
                    <a:gd name="T14" fmla="*/ 0 60000 65536"/>
                    <a:gd name="T15" fmla="*/ 0 60000 65536"/>
                    <a:gd name="T16" fmla="*/ 0 60000 65536"/>
                    <a:gd name="T17" fmla="*/ 0 60000 65536"/>
                    <a:gd name="T18" fmla="*/ 0 w 7"/>
                    <a:gd name="T19" fmla="*/ 0 h 11"/>
                    <a:gd name="T20" fmla="*/ 7 w 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7" h="11">
                      <a:moveTo>
                        <a:pt x="0" y="10"/>
                      </a:moveTo>
                      <a:lnTo>
                        <a:pt x="0" y="10"/>
                      </a:lnTo>
                      <a:lnTo>
                        <a:pt x="3" y="0"/>
                      </a:lnTo>
                      <a:lnTo>
                        <a:pt x="6" y="6"/>
                      </a:lnTo>
                      <a:lnTo>
                        <a:pt x="0" y="10"/>
                      </a:lnTo>
                    </a:path>
                  </a:pathLst>
                </a:custGeom>
                <a:solidFill>
                  <a:srgbClr val="E0E2E2"/>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grpSp>
          <p:sp>
            <p:nvSpPr>
              <p:cNvPr id="44" name="India">
                <a:extLst>
                  <a:ext uri="{FF2B5EF4-FFF2-40B4-BE49-F238E27FC236}">
                    <a16:creationId xmlns:a16="http://schemas.microsoft.com/office/drawing/2014/main" id="{86C5C592-19C5-6D4A-B3AB-E5FF58354479}"/>
                  </a:ext>
                </a:extLst>
              </p:cNvPr>
              <p:cNvSpPr>
                <a:spLocks noChangeAspect="1"/>
              </p:cNvSpPr>
              <p:nvPr/>
            </p:nvSpPr>
            <p:spPr bwMode="gray">
              <a:xfrm>
                <a:off x="6430810" y="3648463"/>
                <a:ext cx="725629" cy="803526"/>
              </a:xfrm>
              <a:custGeom>
                <a:avLst/>
                <a:gdLst>
                  <a:gd name="T0" fmla="*/ 0 w 401"/>
                  <a:gd name="T1" fmla="*/ 181 h 399"/>
                  <a:gd name="T2" fmla="*/ 42 w 401"/>
                  <a:gd name="T3" fmla="*/ 172 h 399"/>
                  <a:gd name="T4" fmla="*/ 33 w 401"/>
                  <a:gd name="T5" fmla="*/ 119 h 399"/>
                  <a:gd name="T6" fmla="*/ 91 w 401"/>
                  <a:gd name="T7" fmla="*/ 75 h 399"/>
                  <a:gd name="T8" fmla="*/ 99 w 401"/>
                  <a:gd name="T9" fmla="*/ 55 h 399"/>
                  <a:gd name="T10" fmla="*/ 81 w 401"/>
                  <a:gd name="T11" fmla="*/ 19 h 399"/>
                  <a:gd name="T12" fmla="*/ 131 w 401"/>
                  <a:gd name="T13" fmla="*/ 8 h 399"/>
                  <a:gd name="T14" fmla="*/ 167 w 401"/>
                  <a:gd name="T15" fmla="*/ 7 h 399"/>
                  <a:gd name="T16" fmla="*/ 157 w 401"/>
                  <a:gd name="T17" fmla="*/ 49 h 399"/>
                  <a:gd name="T18" fmla="*/ 149 w 401"/>
                  <a:gd name="T19" fmla="*/ 76 h 399"/>
                  <a:gd name="T20" fmla="*/ 163 w 401"/>
                  <a:gd name="T21" fmla="*/ 108 h 399"/>
                  <a:gd name="T22" fmla="*/ 271 w 401"/>
                  <a:gd name="T23" fmla="*/ 142 h 399"/>
                  <a:gd name="T24" fmla="*/ 282 w 401"/>
                  <a:gd name="T25" fmla="*/ 119 h 399"/>
                  <a:gd name="T26" fmla="*/ 289 w 401"/>
                  <a:gd name="T27" fmla="*/ 138 h 399"/>
                  <a:gd name="T28" fmla="*/ 323 w 401"/>
                  <a:gd name="T29" fmla="*/ 122 h 399"/>
                  <a:gd name="T30" fmla="*/ 386 w 401"/>
                  <a:gd name="T31" fmla="*/ 112 h 399"/>
                  <a:gd name="T32" fmla="*/ 395 w 401"/>
                  <a:gd name="T33" fmla="*/ 132 h 399"/>
                  <a:gd name="T34" fmla="*/ 335 w 401"/>
                  <a:gd name="T35" fmla="*/ 207 h 399"/>
                  <a:gd name="T36" fmla="*/ 321 w 401"/>
                  <a:gd name="T37" fmla="*/ 190 h 399"/>
                  <a:gd name="T38" fmla="*/ 329 w 401"/>
                  <a:gd name="T39" fmla="*/ 161 h 399"/>
                  <a:gd name="T40" fmla="*/ 278 w 401"/>
                  <a:gd name="T41" fmla="*/ 140 h 399"/>
                  <a:gd name="T42" fmla="*/ 279 w 401"/>
                  <a:gd name="T43" fmla="*/ 159 h 399"/>
                  <a:gd name="T44" fmla="*/ 279 w 401"/>
                  <a:gd name="T45" fmla="*/ 173 h 399"/>
                  <a:gd name="T46" fmla="*/ 272 w 401"/>
                  <a:gd name="T47" fmla="*/ 205 h 399"/>
                  <a:gd name="T48" fmla="*/ 166 w 401"/>
                  <a:gd name="T49" fmla="*/ 295 h 399"/>
                  <a:gd name="T50" fmla="*/ 126 w 401"/>
                  <a:gd name="T51" fmla="*/ 398 h 399"/>
                  <a:gd name="T52" fmla="*/ 83 w 401"/>
                  <a:gd name="T53" fmla="*/ 296 h 399"/>
                  <a:gd name="T54" fmla="*/ 63 w 401"/>
                  <a:gd name="T55" fmla="*/ 202 h 399"/>
                  <a:gd name="T56" fmla="*/ 51 w 401"/>
                  <a:gd name="T57" fmla="*/ 217 h 399"/>
                  <a:gd name="T58" fmla="*/ 12 w 401"/>
                  <a:gd name="T59" fmla="*/ 201 h 399"/>
                  <a:gd name="T60" fmla="*/ 12 w 401"/>
                  <a:gd name="T61" fmla="*/ 193 h 399"/>
                  <a:gd name="T62" fmla="*/ 0 w 401"/>
                  <a:gd name="T63" fmla="*/ 181 h 3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1"/>
                  <a:gd name="T97" fmla="*/ 0 h 399"/>
                  <a:gd name="T98" fmla="*/ 401 w 401"/>
                  <a:gd name="T99" fmla="*/ 399 h 3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1" h="399">
                    <a:moveTo>
                      <a:pt x="0" y="181"/>
                    </a:moveTo>
                    <a:lnTo>
                      <a:pt x="0" y="181"/>
                    </a:lnTo>
                    <a:lnTo>
                      <a:pt x="11" y="172"/>
                    </a:lnTo>
                    <a:lnTo>
                      <a:pt x="42" y="172"/>
                    </a:lnTo>
                    <a:lnTo>
                      <a:pt x="20" y="130"/>
                    </a:lnTo>
                    <a:lnTo>
                      <a:pt x="33" y="119"/>
                    </a:lnTo>
                    <a:lnTo>
                      <a:pt x="51" y="120"/>
                    </a:lnTo>
                    <a:lnTo>
                      <a:pt x="91" y="75"/>
                    </a:lnTo>
                    <a:lnTo>
                      <a:pt x="88" y="62"/>
                    </a:lnTo>
                    <a:lnTo>
                      <a:pt x="99" y="55"/>
                    </a:lnTo>
                    <a:lnTo>
                      <a:pt x="81" y="41"/>
                    </a:lnTo>
                    <a:lnTo>
                      <a:pt x="81" y="19"/>
                    </a:lnTo>
                    <a:lnTo>
                      <a:pt x="120" y="19"/>
                    </a:lnTo>
                    <a:lnTo>
                      <a:pt x="131" y="8"/>
                    </a:lnTo>
                    <a:lnTo>
                      <a:pt x="152" y="0"/>
                    </a:lnTo>
                    <a:lnTo>
                      <a:pt x="167" y="7"/>
                    </a:lnTo>
                    <a:lnTo>
                      <a:pt x="148" y="30"/>
                    </a:lnTo>
                    <a:lnTo>
                      <a:pt x="157" y="49"/>
                    </a:lnTo>
                    <a:lnTo>
                      <a:pt x="142" y="52"/>
                    </a:lnTo>
                    <a:lnTo>
                      <a:pt x="149" y="76"/>
                    </a:lnTo>
                    <a:lnTo>
                      <a:pt x="177" y="86"/>
                    </a:lnTo>
                    <a:lnTo>
                      <a:pt x="163" y="108"/>
                    </a:lnTo>
                    <a:lnTo>
                      <a:pt x="200" y="129"/>
                    </a:lnTo>
                    <a:lnTo>
                      <a:pt x="271" y="142"/>
                    </a:lnTo>
                    <a:lnTo>
                      <a:pt x="273" y="121"/>
                    </a:lnTo>
                    <a:lnTo>
                      <a:pt x="282" y="119"/>
                    </a:lnTo>
                    <a:lnTo>
                      <a:pt x="284" y="129"/>
                    </a:lnTo>
                    <a:lnTo>
                      <a:pt x="289" y="138"/>
                    </a:lnTo>
                    <a:lnTo>
                      <a:pt x="325" y="134"/>
                    </a:lnTo>
                    <a:lnTo>
                      <a:pt x="323" y="122"/>
                    </a:lnTo>
                    <a:lnTo>
                      <a:pt x="382" y="97"/>
                    </a:lnTo>
                    <a:lnTo>
                      <a:pt x="386" y="112"/>
                    </a:lnTo>
                    <a:lnTo>
                      <a:pt x="400" y="117"/>
                    </a:lnTo>
                    <a:lnTo>
                      <a:pt x="395" y="132"/>
                    </a:lnTo>
                    <a:lnTo>
                      <a:pt x="370" y="141"/>
                    </a:lnTo>
                    <a:lnTo>
                      <a:pt x="335" y="207"/>
                    </a:lnTo>
                    <a:lnTo>
                      <a:pt x="328" y="180"/>
                    </a:lnTo>
                    <a:lnTo>
                      <a:pt x="321" y="190"/>
                    </a:lnTo>
                    <a:lnTo>
                      <a:pt x="313" y="178"/>
                    </a:lnTo>
                    <a:lnTo>
                      <a:pt x="329" y="161"/>
                    </a:lnTo>
                    <a:lnTo>
                      <a:pt x="298" y="159"/>
                    </a:lnTo>
                    <a:lnTo>
                      <a:pt x="278" y="140"/>
                    </a:lnTo>
                    <a:lnTo>
                      <a:pt x="272" y="151"/>
                    </a:lnTo>
                    <a:lnTo>
                      <a:pt x="279" y="159"/>
                    </a:lnTo>
                    <a:lnTo>
                      <a:pt x="270" y="165"/>
                    </a:lnTo>
                    <a:lnTo>
                      <a:pt x="279" y="173"/>
                    </a:lnTo>
                    <a:lnTo>
                      <a:pt x="284" y="211"/>
                    </a:lnTo>
                    <a:lnTo>
                      <a:pt x="272" y="205"/>
                    </a:lnTo>
                    <a:lnTo>
                      <a:pt x="249" y="234"/>
                    </a:lnTo>
                    <a:lnTo>
                      <a:pt x="166" y="295"/>
                    </a:lnTo>
                    <a:lnTo>
                      <a:pt x="160" y="369"/>
                    </a:lnTo>
                    <a:lnTo>
                      <a:pt x="126" y="398"/>
                    </a:lnTo>
                    <a:lnTo>
                      <a:pt x="95" y="341"/>
                    </a:lnTo>
                    <a:lnTo>
                      <a:pt x="83" y="296"/>
                    </a:lnTo>
                    <a:lnTo>
                      <a:pt x="72" y="285"/>
                    </a:lnTo>
                    <a:lnTo>
                      <a:pt x="63" y="202"/>
                    </a:lnTo>
                    <a:lnTo>
                      <a:pt x="56" y="199"/>
                    </a:lnTo>
                    <a:lnTo>
                      <a:pt x="51" y="217"/>
                    </a:lnTo>
                    <a:lnTo>
                      <a:pt x="32" y="223"/>
                    </a:lnTo>
                    <a:lnTo>
                      <a:pt x="12" y="201"/>
                    </a:lnTo>
                    <a:lnTo>
                      <a:pt x="31" y="189"/>
                    </a:lnTo>
                    <a:lnTo>
                      <a:pt x="12" y="193"/>
                    </a:lnTo>
                    <a:lnTo>
                      <a:pt x="0" y="181"/>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45" name="Laos">
                <a:extLst>
                  <a:ext uri="{FF2B5EF4-FFF2-40B4-BE49-F238E27FC236}">
                    <a16:creationId xmlns:a16="http://schemas.microsoft.com/office/drawing/2014/main" id="{2D3CF5FE-7954-854C-B637-F73B0047D378}"/>
                  </a:ext>
                </a:extLst>
              </p:cNvPr>
              <p:cNvSpPr>
                <a:spLocks noChangeAspect="1"/>
              </p:cNvSpPr>
              <p:nvPr/>
            </p:nvSpPr>
            <p:spPr bwMode="gray">
              <a:xfrm>
                <a:off x="7229003" y="4049159"/>
                <a:ext cx="177589" cy="232320"/>
              </a:xfrm>
              <a:custGeom>
                <a:avLst/>
                <a:gdLst>
                  <a:gd name="T0" fmla="*/ 0 w 99"/>
                  <a:gd name="T1" fmla="*/ 25 h 115"/>
                  <a:gd name="T2" fmla="*/ 0 w 99"/>
                  <a:gd name="T3" fmla="*/ 25 h 115"/>
                  <a:gd name="T4" fmla="*/ 13 w 99"/>
                  <a:gd name="T5" fmla="*/ 41 h 115"/>
                  <a:gd name="T6" fmla="*/ 9 w 99"/>
                  <a:gd name="T7" fmla="*/ 69 h 115"/>
                  <a:gd name="T8" fmla="*/ 44 w 99"/>
                  <a:gd name="T9" fmla="*/ 57 h 115"/>
                  <a:gd name="T10" fmla="*/ 59 w 99"/>
                  <a:gd name="T11" fmla="*/ 69 h 115"/>
                  <a:gd name="T12" fmla="*/ 72 w 99"/>
                  <a:gd name="T13" fmla="*/ 97 h 115"/>
                  <a:gd name="T14" fmla="*/ 67 w 99"/>
                  <a:gd name="T15" fmla="*/ 114 h 115"/>
                  <a:gd name="T16" fmla="*/ 98 w 99"/>
                  <a:gd name="T17" fmla="*/ 109 h 115"/>
                  <a:gd name="T18" fmla="*/ 83 w 99"/>
                  <a:gd name="T19" fmla="*/ 72 h 115"/>
                  <a:gd name="T20" fmla="*/ 50 w 99"/>
                  <a:gd name="T21" fmla="*/ 45 h 115"/>
                  <a:gd name="T22" fmla="*/ 59 w 99"/>
                  <a:gd name="T23" fmla="*/ 30 h 115"/>
                  <a:gd name="T24" fmla="*/ 41 w 99"/>
                  <a:gd name="T25" fmla="*/ 21 h 115"/>
                  <a:gd name="T26" fmla="*/ 27 w 99"/>
                  <a:gd name="T27" fmla="*/ 0 h 115"/>
                  <a:gd name="T28" fmla="*/ 18 w 99"/>
                  <a:gd name="T29" fmla="*/ 0 h 115"/>
                  <a:gd name="T30" fmla="*/ 19 w 99"/>
                  <a:gd name="T31" fmla="*/ 16 h 115"/>
                  <a:gd name="T32" fmla="*/ 13 w 99"/>
                  <a:gd name="T33" fmla="*/ 12 h 115"/>
                  <a:gd name="T34" fmla="*/ 0 w 99"/>
                  <a:gd name="T35" fmla="*/ 25 h 115"/>
                  <a:gd name="T36" fmla="*/ 0 w 99"/>
                  <a:gd name="T37" fmla="*/ 25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115"/>
                  <a:gd name="T59" fmla="*/ 99 w 99"/>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115">
                    <a:moveTo>
                      <a:pt x="0" y="25"/>
                    </a:moveTo>
                    <a:lnTo>
                      <a:pt x="0" y="25"/>
                    </a:lnTo>
                    <a:lnTo>
                      <a:pt x="13" y="41"/>
                    </a:lnTo>
                    <a:lnTo>
                      <a:pt x="9" y="69"/>
                    </a:lnTo>
                    <a:lnTo>
                      <a:pt x="44" y="57"/>
                    </a:lnTo>
                    <a:lnTo>
                      <a:pt x="59" y="69"/>
                    </a:lnTo>
                    <a:lnTo>
                      <a:pt x="72" y="97"/>
                    </a:lnTo>
                    <a:lnTo>
                      <a:pt x="67" y="114"/>
                    </a:lnTo>
                    <a:lnTo>
                      <a:pt x="98" y="109"/>
                    </a:lnTo>
                    <a:lnTo>
                      <a:pt x="83" y="72"/>
                    </a:lnTo>
                    <a:lnTo>
                      <a:pt x="50" y="45"/>
                    </a:lnTo>
                    <a:lnTo>
                      <a:pt x="59" y="30"/>
                    </a:lnTo>
                    <a:lnTo>
                      <a:pt x="41" y="21"/>
                    </a:lnTo>
                    <a:lnTo>
                      <a:pt x="27" y="0"/>
                    </a:lnTo>
                    <a:lnTo>
                      <a:pt x="18" y="0"/>
                    </a:lnTo>
                    <a:lnTo>
                      <a:pt x="19" y="16"/>
                    </a:lnTo>
                    <a:lnTo>
                      <a:pt x="13" y="12"/>
                    </a:lnTo>
                    <a:lnTo>
                      <a:pt x="0" y="25"/>
                    </a:lnTo>
                  </a:path>
                </a:pathLst>
              </a:custGeom>
              <a:solidFill>
                <a:srgbClr val="E0E2E2"/>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46" name="Cambodia">
                <a:extLst>
                  <a:ext uri="{FF2B5EF4-FFF2-40B4-BE49-F238E27FC236}">
                    <a16:creationId xmlns:a16="http://schemas.microsoft.com/office/drawing/2014/main" id="{16B49975-AB52-C343-9847-F2A25BF988E6}"/>
                  </a:ext>
                </a:extLst>
              </p:cNvPr>
              <p:cNvSpPr>
                <a:spLocks noChangeAspect="1"/>
              </p:cNvSpPr>
              <p:nvPr/>
            </p:nvSpPr>
            <p:spPr bwMode="gray">
              <a:xfrm>
                <a:off x="7284380" y="4270821"/>
                <a:ext cx="124121" cy="119357"/>
              </a:xfrm>
              <a:custGeom>
                <a:avLst/>
                <a:gdLst>
                  <a:gd name="T0" fmla="*/ 0 w 70"/>
                  <a:gd name="T1" fmla="*/ 12 h 59"/>
                  <a:gd name="T2" fmla="*/ 0 w 70"/>
                  <a:gd name="T3" fmla="*/ 12 h 59"/>
                  <a:gd name="T4" fmla="*/ 5 w 70"/>
                  <a:gd name="T5" fmla="*/ 41 h 59"/>
                  <a:gd name="T6" fmla="*/ 14 w 70"/>
                  <a:gd name="T7" fmla="*/ 56 h 59"/>
                  <a:gd name="T8" fmla="*/ 28 w 70"/>
                  <a:gd name="T9" fmla="*/ 58 h 59"/>
                  <a:gd name="T10" fmla="*/ 69 w 70"/>
                  <a:gd name="T11" fmla="*/ 31 h 59"/>
                  <a:gd name="T12" fmla="*/ 67 w 70"/>
                  <a:gd name="T13" fmla="*/ 0 h 59"/>
                  <a:gd name="T14" fmla="*/ 36 w 70"/>
                  <a:gd name="T15" fmla="*/ 5 h 59"/>
                  <a:gd name="T16" fmla="*/ 10 w 70"/>
                  <a:gd name="T17" fmla="*/ 4 h 59"/>
                  <a:gd name="T18" fmla="*/ 0 w 70"/>
                  <a:gd name="T19" fmla="*/ 12 h 59"/>
                  <a:gd name="T20" fmla="*/ 0 w 70"/>
                  <a:gd name="T21" fmla="*/ 12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59"/>
                  <a:gd name="T35" fmla="*/ 70 w 70"/>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59">
                    <a:moveTo>
                      <a:pt x="0" y="12"/>
                    </a:moveTo>
                    <a:lnTo>
                      <a:pt x="0" y="12"/>
                    </a:lnTo>
                    <a:lnTo>
                      <a:pt x="5" y="41"/>
                    </a:lnTo>
                    <a:lnTo>
                      <a:pt x="14" y="56"/>
                    </a:lnTo>
                    <a:lnTo>
                      <a:pt x="28" y="58"/>
                    </a:lnTo>
                    <a:lnTo>
                      <a:pt x="69" y="31"/>
                    </a:lnTo>
                    <a:lnTo>
                      <a:pt x="67" y="0"/>
                    </a:lnTo>
                    <a:lnTo>
                      <a:pt x="36" y="5"/>
                    </a:lnTo>
                    <a:lnTo>
                      <a:pt x="10" y="4"/>
                    </a:lnTo>
                    <a:lnTo>
                      <a:pt x="0" y="12"/>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47" name="Bhutan">
                <a:extLst>
                  <a:ext uri="{FF2B5EF4-FFF2-40B4-BE49-F238E27FC236}">
                    <a16:creationId xmlns:a16="http://schemas.microsoft.com/office/drawing/2014/main" id="{4E2BD958-F0AE-9C43-9516-9F677028A85D}"/>
                  </a:ext>
                </a:extLst>
              </p:cNvPr>
              <p:cNvSpPr>
                <a:spLocks noChangeAspect="1"/>
              </p:cNvSpPr>
              <p:nvPr/>
            </p:nvSpPr>
            <p:spPr bwMode="gray">
              <a:xfrm>
                <a:off x="6946390" y="3880781"/>
                <a:ext cx="74473" cy="49022"/>
              </a:xfrm>
              <a:custGeom>
                <a:avLst/>
                <a:gdLst>
                  <a:gd name="T0" fmla="*/ 0 w 42"/>
                  <a:gd name="T1" fmla="*/ 14 h 24"/>
                  <a:gd name="T2" fmla="*/ 0 w 42"/>
                  <a:gd name="T3" fmla="*/ 14 h 24"/>
                  <a:gd name="T4" fmla="*/ 5 w 42"/>
                  <a:gd name="T5" fmla="*/ 23 h 24"/>
                  <a:gd name="T6" fmla="*/ 41 w 42"/>
                  <a:gd name="T7" fmla="*/ 19 h 24"/>
                  <a:gd name="T8" fmla="*/ 39 w 42"/>
                  <a:gd name="T9" fmla="*/ 7 h 24"/>
                  <a:gd name="T10" fmla="*/ 13 w 42"/>
                  <a:gd name="T11" fmla="*/ 0 h 24"/>
                  <a:gd name="T12" fmla="*/ 0 w 42"/>
                  <a:gd name="T13" fmla="*/ 14 h 24"/>
                  <a:gd name="T14" fmla="*/ 0 w 42"/>
                  <a:gd name="T15" fmla="*/ 14 h 2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4"/>
                  <a:gd name="T26" fmla="*/ 42 w 4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4">
                    <a:moveTo>
                      <a:pt x="0" y="14"/>
                    </a:moveTo>
                    <a:lnTo>
                      <a:pt x="0" y="14"/>
                    </a:lnTo>
                    <a:lnTo>
                      <a:pt x="5" y="23"/>
                    </a:lnTo>
                    <a:lnTo>
                      <a:pt x="41" y="19"/>
                    </a:lnTo>
                    <a:lnTo>
                      <a:pt x="39" y="7"/>
                    </a:lnTo>
                    <a:lnTo>
                      <a:pt x="13" y="0"/>
                    </a:lnTo>
                    <a:lnTo>
                      <a:pt x="0" y="14"/>
                    </a:lnTo>
                  </a:path>
                </a:pathLst>
              </a:custGeom>
              <a:solidFill>
                <a:srgbClr val="E0E2E2"/>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48" name="Bangladesh">
                <a:extLst>
                  <a:ext uri="{FF2B5EF4-FFF2-40B4-BE49-F238E27FC236}">
                    <a16:creationId xmlns:a16="http://schemas.microsoft.com/office/drawing/2014/main" id="{EDDB84CD-F2DA-1240-A73F-628FCC9EA1E4}"/>
                  </a:ext>
                </a:extLst>
              </p:cNvPr>
              <p:cNvSpPr>
                <a:spLocks noChangeAspect="1"/>
              </p:cNvSpPr>
              <p:nvPr/>
            </p:nvSpPr>
            <p:spPr bwMode="gray">
              <a:xfrm>
                <a:off x="6919655" y="3929803"/>
                <a:ext cx="120302" cy="166247"/>
              </a:xfrm>
              <a:custGeom>
                <a:avLst/>
                <a:gdLst>
                  <a:gd name="T0" fmla="*/ 0 w 66"/>
                  <a:gd name="T1" fmla="*/ 25 h 82"/>
                  <a:gd name="T2" fmla="*/ 0 w 66"/>
                  <a:gd name="T3" fmla="*/ 25 h 82"/>
                  <a:gd name="T4" fmla="*/ 9 w 66"/>
                  <a:gd name="T5" fmla="*/ 33 h 82"/>
                  <a:gd name="T6" fmla="*/ 14 w 66"/>
                  <a:gd name="T7" fmla="*/ 71 h 82"/>
                  <a:gd name="T8" fmla="*/ 30 w 66"/>
                  <a:gd name="T9" fmla="*/ 68 h 82"/>
                  <a:gd name="T10" fmla="*/ 40 w 66"/>
                  <a:gd name="T11" fmla="*/ 52 h 82"/>
                  <a:gd name="T12" fmla="*/ 51 w 66"/>
                  <a:gd name="T13" fmla="*/ 56 h 82"/>
                  <a:gd name="T14" fmla="*/ 59 w 66"/>
                  <a:gd name="T15" fmla="*/ 81 h 82"/>
                  <a:gd name="T16" fmla="*/ 65 w 66"/>
                  <a:gd name="T17" fmla="*/ 67 h 82"/>
                  <a:gd name="T18" fmla="*/ 58 w 66"/>
                  <a:gd name="T19" fmla="*/ 40 h 82"/>
                  <a:gd name="T20" fmla="*/ 51 w 66"/>
                  <a:gd name="T21" fmla="*/ 50 h 82"/>
                  <a:gd name="T22" fmla="*/ 43 w 66"/>
                  <a:gd name="T23" fmla="*/ 38 h 82"/>
                  <a:gd name="T24" fmla="*/ 59 w 66"/>
                  <a:gd name="T25" fmla="*/ 21 h 82"/>
                  <a:gd name="T26" fmla="*/ 28 w 66"/>
                  <a:gd name="T27" fmla="*/ 19 h 82"/>
                  <a:gd name="T28" fmla="*/ 8 w 66"/>
                  <a:gd name="T29" fmla="*/ 0 h 82"/>
                  <a:gd name="T30" fmla="*/ 2 w 66"/>
                  <a:gd name="T31" fmla="*/ 11 h 82"/>
                  <a:gd name="T32" fmla="*/ 9 w 66"/>
                  <a:gd name="T33" fmla="*/ 19 h 82"/>
                  <a:gd name="T34" fmla="*/ 0 w 66"/>
                  <a:gd name="T35" fmla="*/ 25 h 82"/>
                  <a:gd name="T36" fmla="*/ 0 w 66"/>
                  <a:gd name="T37" fmla="*/ 25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2"/>
                  <a:gd name="T59" fmla="*/ 66 w 66"/>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2">
                    <a:moveTo>
                      <a:pt x="0" y="25"/>
                    </a:moveTo>
                    <a:lnTo>
                      <a:pt x="0" y="25"/>
                    </a:lnTo>
                    <a:lnTo>
                      <a:pt x="9" y="33"/>
                    </a:lnTo>
                    <a:lnTo>
                      <a:pt x="14" y="71"/>
                    </a:lnTo>
                    <a:lnTo>
                      <a:pt x="30" y="68"/>
                    </a:lnTo>
                    <a:lnTo>
                      <a:pt x="40" y="52"/>
                    </a:lnTo>
                    <a:lnTo>
                      <a:pt x="51" y="56"/>
                    </a:lnTo>
                    <a:lnTo>
                      <a:pt x="59" y="81"/>
                    </a:lnTo>
                    <a:lnTo>
                      <a:pt x="65" y="67"/>
                    </a:lnTo>
                    <a:lnTo>
                      <a:pt x="58" y="40"/>
                    </a:lnTo>
                    <a:lnTo>
                      <a:pt x="51" y="50"/>
                    </a:lnTo>
                    <a:lnTo>
                      <a:pt x="43" y="38"/>
                    </a:lnTo>
                    <a:lnTo>
                      <a:pt x="59" y="21"/>
                    </a:lnTo>
                    <a:lnTo>
                      <a:pt x="28" y="19"/>
                    </a:lnTo>
                    <a:lnTo>
                      <a:pt x="8" y="0"/>
                    </a:lnTo>
                    <a:lnTo>
                      <a:pt x="2" y="11"/>
                    </a:lnTo>
                    <a:lnTo>
                      <a:pt x="9" y="19"/>
                    </a:lnTo>
                    <a:lnTo>
                      <a:pt x="0" y="25"/>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grpSp>
            <p:nvGrpSpPr>
              <p:cNvPr id="49" name="Australia">
                <a:extLst>
                  <a:ext uri="{FF2B5EF4-FFF2-40B4-BE49-F238E27FC236}">
                    <a16:creationId xmlns:a16="http://schemas.microsoft.com/office/drawing/2014/main" id="{00FABCC9-C4C6-4D46-BDA2-0EF809C22D22}"/>
                  </a:ext>
                </a:extLst>
              </p:cNvPr>
              <p:cNvGrpSpPr/>
              <p:nvPr/>
            </p:nvGrpSpPr>
            <p:grpSpPr>
              <a:xfrm>
                <a:off x="7542169" y="4967780"/>
                <a:ext cx="1008242" cy="976164"/>
                <a:chOff x="7542169" y="4967780"/>
                <a:chExt cx="1008242" cy="976164"/>
              </a:xfrm>
              <a:grpFill/>
            </p:grpSpPr>
            <p:sp>
              <p:nvSpPr>
                <p:cNvPr id="53" name="Australia">
                  <a:extLst>
                    <a:ext uri="{FF2B5EF4-FFF2-40B4-BE49-F238E27FC236}">
                      <a16:creationId xmlns:a16="http://schemas.microsoft.com/office/drawing/2014/main" id="{F5BBC2C7-63CA-144C-90A5-167A0BC3FE23}"/>
                    </a:ext>
                  </a:extLst>
                </p:cNvPr>
                <p:cNvSpPr>
                  <a:spLocks noChangeAspect="1"/>
                </p:cNvSpPr>
                <p:nvPr/>
              </p:nvSpPr>
              <p:spPr bwMode="gray">
                <a:xfrm>
                  <a:off x="7542169" y="4967780"/>
                  <a:ext cx="1008242" cy="833263"/>
                </a:xfrm>
                <a:custGeom>
                  <a:avLst/>
                  <a:gdLst>
                    <a:gd name="T0" fmla="*/ 0 w 552"/>
                    <a:gd name="T1" fmla="*/ 218 h 414"/>
                    <a:gd name="T2" fmla="*/ 4 w 552"/>
                    <a:gd name="T3" fmla="*/ 209 h 414"/>
                    <a:gd name="T4" fmla="*/ 3 w 552"/>
                    <a:gd name="T5" fmla="*/ 192 h 414"/>
                    <a:gd name="T6" fmla="*/ 14 w 552"/>
                    <a:gd name="T7" fmla="*/ 165 h 414"/>
                    <a:gd name="T8" fmla="*/ 106 w 552"/>
                    <a:gd name="T9" fmla="*/ 123 h 414"/>
                    <a:gd name="T10" fmla="*/ 125 w 552"/>
                    <a:gd name="T11" fmla="*/ 88 h 414"/>
                    <a:gd name="T12" fmla="*/ 141 w 552"/>
                    <a:gd name="T13" fmla="*/ 94 h 414"/>
                    <a:gd name="T14" fmla="*/ 154 w 552"/>
                    <a:gd name="T15" fmla="*/ 80 h 414"/>
                    <a:gd name="T16" fmla="*/ 175 w 552"/>
                    <a:gd name="T17" fmla="*/ 46 h 414"/>
                    <a:gd name="T18" fmla="*/ 202 w 552"/>
                    <a:gd name="T19" fmla="*/ 68 h 414"/>
                    <a:gd name="T20" fmla="*/ 226 w 552"/>
                    <a:gd name="T21" fmla="*/ 63 h 414"/>
                    <a:gd name="T22" fmla="*/ 233 w 552"/>
                    <a:gd name="T23" fmla="*/ 28 h 414"/>
                    <a:gd name="T24" fmla="*/ 257 w 552"/>
                    <a:gd name="T25" fmla="*/ 6 h 414"/>
                    <a:gd name="T26" fmla="*/ 306 w 552"/>
                    <a:gd name="T27" fmla="*/ 59 h 414"/>
                    <a:gd name="T28" fmla="*/ 384 w 552"/>
                    <a:gd name="T29" fmla="*/ 82 h 414"/>
                    <a:gd name="T30" fmla="*/ 405 w 552"/>
                    <a:gd name="T31" fmla="*/ 0 h 414"/>
                    <a:gd name="T32" fmla="*/ 440 w 552"/>
                    <a:gd name="T33" fmla="*/ 59 h 414"/>
                    <a:gd name="T34" fmla="*/ 488 w 552"/>
                    <a:gd name="T35" fmla="*/ 133 h 414"/>
                    <a:gd name="T36" fmla="*/ 512 w 552"/>
                    <a:gd name="T37" fmla="*/ 163 h 414"/>
                    <a:gd name="T38" fmla="*/ 543 w 552"/>
                    <a:gd name="T39" fmla="*/ 204 h 414"/>
                    <a:gd name="T40" fmla="*/ 545 w 552"/>
                    <a:gd name="T41" fmla="*/ 290 h 414"/>
                    <a:gd name="T42" fmla="*/ 503 w 552"/>
                    <a:gd name="T43" fmla="*/ 388 h 414"/>
                    <a:gd name="T44" fmla="*/ 453 w 552"/>
                    <a:gd name="T45" fmla="*/ 406 h 414"/>
                    <a:gd name="T46" fmla="*/ 435 w 552"/>
                    <a:gd name="T47" fmla="*/ 392 h 414"/>
                    <a:gd name="T48" fmla="*/ 387 w 552"/>
                    <a:gd name="T49" fmla="*/ 401 h 414"/>
                    <a:gd name="T50" fmla="*/ 357 w 552"/>
                    <a:gd name="T51" fmla="*/ 354 h 414"/>
                    <a:gd name="T52" fmla="*/ 341 w 552"/>
                    <a:gd name="T53" fmla="*/ 337 h 414"/>
                    <a:gd name="T54" fmla="*/ 324 w 552"/>
                    <a:gd name="T55" fmla="*/ 352 h 414"/>
                    <a:gd name="T56" fmla="*/ 312 w 552"/>
                    <a:gd name="T57" fmla="*/ 349 h 414"/>
                    <a:gd name="T58" fmla="*/ 288 w 552"/>
                    <a:gd name="T59" fmla="*/ 312 h 414"/>
                    <a:gd name="T60" fmla="*/ 175 w 552"/>
                    <a:gd name="T61" fmla="*/ 308 h 414"/>
                    <a:gd name="T62" fmla="*/ 94 w 552"/>
                    <a:gd name="T63" fmla="*/ 331 h 414"/>
                    <a:gd name="T64" fmla="*/ 27 w 552"/>
                    <a:gd name="T65" fmla="*/ 337 h 414"/>
                    <a:gd name="T66" fmla="*/ 0 w 552"/>
                    <a:gd name="T67" fmla="*/ 218 h 4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2"/>
                    <a:gd name="T103" fmla="*/ 0 h 414"/>
                    <a:gd name="T104" fmla="*/ 552 w 552"/>
                    <a:gd name="T105" fmla="*/ 414 h 4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2" h="414">
                      <a:moveTo>
                        <a:pt x="0" y="218"/>
                      </a:moveTo>
                      <a:lnTo>
                        <a:pt x="0" y="218"/>
                      </a:lnTo>
                      <a:lnTo>
                        <a:pt x="9" y="221"/>
                      </a:lnTo>
                      <a:lnTo>
                        <a:pt x="4" y="209"/>
                      </a:lnTo>
                      <a:lnTo>
                        <a:pt x="15" y="215"/>
                      </a:lnTo>
                      <a:lnTo>
                        <a:pt x="3" y="192"/>
                      </a:lnTo>
                      <a:lnTo>
                        <a:pt x="11" y="155"/>
                      </a:lnTo>
                      <a:lnTo>
                        <a:pt x="14" y="165"/>
                      </a:lnTo>
                      <a:lnTo>
                        <a:pt x="48" y="136"/>
                      </a:lnTo>
                      <a:lnTo>
                        <a:pt x="106" y="123"/>
                      </a:lnTo>
                      <a:lnTo>
                        <a:pt x="125" y="101"/>
                      </a:lnTo>
                      <a:lnTo>
                        <a:pt x="125" y="88"/>
                      </a:lnTo>
                      <a:lnTo>
                        <a:pt x="133" y="78"/>
                      </a:lnTo>
                      <a:lnTo>
                        <a:pt x="141" y="94"/>
                      </a:lnTo>
                      <a:lnTo>
                        <a:pt x="141" y="76"/>
                      </a:lnTo>
                      <a:lnTo>
                        <a:pt x="154" y="80"/>
                      </a:lnTo>
                      <a:lnTo>
                        <a:pt x="155" y="67"/>
                      </a:lnTo>
                      <a:lnTo>
                        <a:pt x="175" y="46"/>
                      </a:lnTo>
                      <a:lnTo>
                        <a:pt x="197" y="48"/>
                      </a:lnTo>
                      <a:lnTo>
                        <a:pt x="202" y="68"/>
                      </a:lnTo>
                      <a:lnTo>
                        <a:pt x="210" y="56"/>
                      </a:lnTo>
                      <a:lnTo>
                        <a:pt x="226" y="63"/>
                      </a:lnTo>
                      <a:lnTo>
                        <a:pt x="220" y="49"/>
                      </a:lnTo>
                      <a:lnTo>
                        <a:pt x="233" y="28"/>
                      </a:lnTo>
                      <a:lnTo>
                        <a:pt x="265" y="20"/>
                      </a:lnTo>
                      <a:lnTo>
                        <a:pt x="257" y="6"/>
                      </a:lnTo>
                      <a:lnTo>
                        <a:pt x="319" y="23"/>
                      </a:lnTo>
                      <a:lnTo>
                        <a:pt x="306" y="59"/>
                      </a:lnTo>
                      <a:lnTo>
                        <a:pt x="368" y="97"/>
                      </a:lnTo>
                      <a:lnTo>
                        <a:pt x="384" y="82"/>
                      </a:lnTo>
                      <a:lnTo>
                        <a:pt x="390" y="19"/>
                      </a:lnTo>
                      <a:lnTo>
                        <a:pt x="405" y="0"/>
                      </a:lnTo>
                      <a:lnTo>
                        <a:pt x="418" y="49"/>
                      </a:lnTo>
                      <a:lnTo>
                        <a:pt x="440" y="59"/>
                      </a:lnTo>
                      <a:lnTo>
                        <a:pt x="454" y="115"/>
                      </a:lnTo>
                      <a:lnTo>
                        <a:pt x="488" y="133"/>
                      </a:lnTo>
                      <a:lnTo>
                        <a:pt x="499" y="165"/>
                      </a:lnTo>
                      <a:lnTo>
                        <a:pt x="512" y="163"/>
                      </a:lnTo>
                      <a:lnTo>
                        <a:pt x="515" y="179"/>
                      </a:lnTo>
                      <a:lnTo>
                        <a:pt x="543" y="204"/>
                      </a:lnTo>
                      <a:lnTo>
                        <a:pt x="551" y="247"/>
                      </a:lnTo>
                      <a:lnTo>
                        <a:pt x="545" y="290"/>
                      </a:lnTo>
                      <a:lnTo>
                        <a:pt x="521" y="326"/>
                      </a:lnTo>
                      <a:lnTo>
                        <a:pt x="503" y="388"/>
                      </a:lnTo>
                      <a:lnTo>
                        <a:pt x="472" y="395"/>
                      </a:lnTo>
                      <a:lnTo>
                        <a:pt x="453" y="406"/>
                      </a:lnTo>
                      <a:lnTo>
                        <a:pt x="454" y="413"/>
                      </a:lnTo>
                      <a:lnTo>
                        <a:pt x="435" y="392"/>
                      </a:lnTo>
                      <a:lnTo>
                        <a:pt x="413" y="408"/>
                      </a:lnTo>
                      <a:lnTo>
                        <a:pt x="387" y="401"/>
                      </a:lnTo>
                      <a:lnTo>
                        <a:pt x="367" y="386"/>
                      </a:lnTo>
                      <a:lnTo>
                        <a:pt x="357" y="354"/>
                      </a:lnTo>
                      <a:lnTo>
                        <a:pt x="341" y="358"/>
                      </a:lnTo>
                      <a:lnTo>
                        <a:pt x="341" y="337"/>
                      </a:lnTo>
                      <a:lnTo>
                        <a:pt x="336" y="351"/>
                      </a:lnTo>
                      <a:lnTo>
                        <a:pt x="324" y="352"/>
                      </a:lnTo>
                      <a:lnTo>
                        <a:pt x="336" y="311"/>
                      </a:lnTo>
                      <a:lnTo>
                        <a:pt x="312" y="349"/>
                      </a:lnTo>
                      <a:lnTo>
                        <a:pt x="301" y="341"/>
                      </a:lnTo>
                      <a:lnTo>
                        <a:pt x="288" y="312"/>
                      </a:lnTo>
                      <a:lnTo>
                        <a:pt x="248" y="295"/>
                      </a:lnTo>
                      <a:lnTo>
                        <a:pt x="175" y="308"/>
                      </a:lnTo>
                      <a:lnTo>
                        <a:pt x="144" y="330"/>
                      </a:lnTo>
                      <a:lnTo>
                        <a:pt x="94" y="331"/>
                      </a:lnTo>
                      <a:lnTo>
                        <a:pt x="65" y="350"/>
                      </a:lnTo>
                      <a:lnTo>
                        <a:pt x="27" y="337"/>
                      </a:lnTo>
                      <a:lnTo>
                        <a:pt x="35" y="297"/>
                      </a:lnTo>
                      <a:lnTo>
                        <a:pt x="0" y="218"/>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54" name="Australia">
                  <a:extLst>
                    <a:ext uri="{FF2B5EF4-FFF2-40B4-BE49-F238E27FC236}">
                      <a16:creationId xmlns:a16="http://schemas.microsoft.com/office/drawing/2014/main" id="{916A3BF3-3C2E-1240-973A-F24B1FC0A711}"/>
                    </a:ext>
                  </a:extLst>
                </p:cNvPr>
                <p:cNvSpPr>
                  <a:spLocks noChangeAspect="1"/>
                </p:cNvSpPr>
                <p:nvPr/>
              </p:nvSpPr>
              <p:spPr bwMode="gray">
                <a:xfrm>
                  <a:off x="8331228" y="5847334"/>
                  <a:ext cx="89499" cy="96610"/>
                </a:xfrm>
                <a:custGeom>
                  <a:avLst/>
                  <a:gdLst>
                    <a:gd name="T0" fmla="*/ 0 w 49"/>
                    <a:gd name="T1" fmla="*/ 8 h 48"/>
                    <a:gd name="T2" fmla="*/ 0 w 49"/>
                    <a:gd name="T3" fmla="*/ 8 h 48"/>
                    <a:gd name="T4" fmla="*/ 1 w 49"/>
                    <a:gd name="T5" fmla="*/ 0 h 48"/>
                    <a:gd name="T6" fmla="*/ 25 w 49"/>
                    <a:gd name="T7" fmla="*/ 7 h 48"/>
                    <a:gd name="T8" fmla="*/ 44 w 49"/>
                    <a:gd name="T9" fmla="*/ 1 h 48"/>
                    <a:gd name="T10" fmla="*/ 48 w 49"/>
                    <a:gd name="T11" fmla="*/ 13 h 48"/>
                    <a:gd name="T12" fmla="*/ 48 w 49"/>
                    <a:gd name="T13" fmla="*/ 27 h 48"/>
                    <a:gd name="T14" fmla="*/ 30 w 49"/>
                    <a:gd name="T15" fmla="*/ 47 h 48"/>
                    <a:gd name="T16" fmla="*/ 18 w 49"/>
                    <a:gd name="T17" fmla="*/ 46 h 48"/>
                    <a:gd name="T18" fmla="*/ 0 w 49"/>
                    <a:gd name="T19" fmla="*/ 8 h 48"/>
                    <a:gd name="T20" fmla="*/ 0 w 49"/>
                    <a:gd name="T21" fmla="*/ 8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8"/>
                    <a:gd name="T35" fmla="*/ 49 w 49"/>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8">
                      <a:moveTo>
                        <a:pt x="0" y="8"/>
                      </a:moveTo>
                      <a:lnTo>
                        <a:pt x="0" y="8"/>
                      </a:lnTo>
                      <a:lnTo>
                        <a:pt x="1" y="0"/>
                      </a:lnTo>
                      <a:lnTo>
                        <a:pt x="25" y="7"/>
                      </a:lnTo>
                      <a:lnTo>
                        <a:pt x="44" y="1"/>
                      </a:lnTo>
                      <a:lnTo>
                        <a:pt x="48" y="13"/>
                      </a:lnTo>
                      <a:lnTo>
                        <a:pt x="48" y="27"/>
                      </a:lnTo>
                      <a:lnTo>
                        <a:pt x="30" y="47"/>
                      </a:lnTo>
                      <a:lnTo>
                        <a:pt x="18" y="46"/>
                      </a:lnTo>
                      <a:lnTo>
                        <a:pt x="0" y="8"/>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grpSp>
          <p:grpSp>
            <p:nvGrpSpPr>
              <p:cNvPr id="50" name="China">
                <a:extLst>
                  <a:ext uri="{FF2B5EF4-FFF2-40B4-BE49-F238E27FC236}">
                    <a16:creationId xmlns:a16="http://schemas.microsoft.com/office/drawing/2014/main" id="{118D7512-BB10-4844-8235-C9455A0622B0}"/>
                  </a:ext>
                </a:extLst>
              </p:cNvPr>
              <p:cNvGrpSpPr/>
              <p:nvPr/>
            </p:nvGrpSpPr>
            <p:grpSpPr>
              <a:xfrm>
                <a:off x="6566388" y="3053813"/>
                <a:ext cx="1518092" cy="1116836"/>
                <a:chOff x="6566388" y="3053813"/>
                <a:chExt cx="1518092" cy="1116836"/>
              </a:xfrm>
              <a:grpFill/>
            </p:grpSpPr>
            <p:sp>
              <p:nvSpPr>
                <p:cNvPr id="51" name="China">
                  <a:extLst>
                    <a:ext uri="{FF2B5EF4-FFF2-40B4-BE49-F238E27FC236}">
                      <a16:creationId xmlns:a16="http://schemas.microsoft.com/office/drawing/2014/main" id="{1B68C1F8-4606-3949-809D-007A13903862}"/>
                    </a:ext>
                  </a:extLst>
                </p:cNvPr>
                <p:cNvSpPr>
                  <a:spLocks noChangeAspect="1"/>
                </p:cNvSpPr>
                <p:nvPr/>
              </p:nvSpPr>
              <p:spPr bwMode="gray">
                <a:xfrm>
                  <a:off x="6566388" y="3053813"/>
                  <a:ext cx="1518092" cy="1058479"/>
                </a:xfrm>
                <a:custGeom>
                  <a:avLst/>
                  <a:gdLst>
                    <a:gd name="T0" fmla="*/ 0 w 835"/>
                    <a:gd name="T1" fmla="*/ 250 h 526"/>
                    <a:gd name="T2" fmla="*/ 35 w 835"/>
                    <a:gd name="T3" fmla="*/ 226 h 526"/>
                    <a:gd name="T4" fmla="*/ 95 w 835"/>
                    <a:gd name="T5" fmla="*/ 177 h 526"/>
                    <a:gd name="T6" fmla="*/ 118 w 835"/>
                    <a:gd name="T7" fmla="*/ 145 h 526"/>
                    <a:gd name="T8" fmla="*/ 162 w 835"/>
                    <a:gd name="T9" fmla="*/ 114 h 526"/>
                    <a:gd name="T10" fmla="*/ 192 w 835"/>
                    <a:gd name="T11" fmla="*/ 81 h 526"/>
                    <a:gd name="T12" fmla="*/ 225 w 835"/>
                    <a:gd name="T13" fmla="*/ 106 h 526"/>
                    <a:gd name="T14" fmla="*/ 293 w 835"/>
                    <a:gd name="T15" fmla="*/ 160 h 526"/>
                    <a:gd name="T16" fmla="*/ 368 w 835"/>
                    <a:gd name="T17" fmla="*/ 185 h 526"/>
                    <a:gd name="T18" fmla="*/ 499 w 835"/>
                    <a:gd name="T19" fmla="*/ 187 h 526"/>
                    <a:gd name="T20" fmla="*/ 522 w 835"/>
                    <a:gd name="T21" fmla="*/ 151 h 526"/>
                    <a:gd name="T22" fmla="*/ 588 w 835"/>
                    <a:gd name="T23" fmla="*/ 123 h 526"/>
                    <a:gd name="T24" fmla="*/ 607 w 835"/>
                    <a:gd name="T25" fmla="*/ 98 h 526"/>
                    <a:gd name="T26" fmla="*/ 572 w 835"/>
                    <a:gd name="T27" fmla="*/ 78 h 526"/>
                    <a:gd name="T28" fmla="*/ 602 w 835"/>
                    <a:gd name="T29" fmla="*/ 72 h 526"/>
                    <a:gd name="T30" fmla="*/ 642 w 835"/>
                    <a:gd name="T31" fmla="*/ 28 h 526"/>
                    <a:gd name="T32" fmla="*/ 681 w 835"/>
                    <a:gd name="T33" fmla="*/ 0 h 526"/>
                    <a:gd name="T34" fmla="*/ 734 w 835"/>
                    <a:gd name="T35" fmla="*/ 69 h 526"/>
                    <a:gd name="T36" fmla="*/ 783 w 835"/>
                    <a:gd name="T37" fmla="*/ 104 h 526"/>
                    <a:gd name="T38" fmla="*/ 811 w 835"/>
                    <a:gd name="T39" fmla="*/ 147 h 526"/>
                    <a:gd name="T40" fmla="*/ 785 w 835"/>
                    <a:gd name="T41" fmla="*/ 177 h 526"/>
                    <a:gd name="T42" fmla="*/ 770 w 835"/>
                    <a:gd name="T43" fmla="*/ 185 h 526"/>
                    <a:gd name="T44" fmla="*/ 744 w 835"/>
                    <a:gd name="T45" fmla="*/ 210 h 526"/>
                    <a:gd name="T46" fmla="*/ 691 w 835"/>
                    <a:gd name="T47" fmla="*/ 232 h 526"/>
                    <a:gd name="T48" fmla="*/ 663 w 835"/>
                    <a:gd name="T49" fmla="*/ 226 h 526"/>
                    <a:gd name="T50" fmla="*/ 602 w 835"/>
                    <a:gd name="T51" fmla="*/ 247 h 526"/>
                    <a:gd name="T52" fmla="*/ 618 w 835"/>
                    <a:gd name="T53" fmla="*/ 276 h 526"/>
                    <a:gd name="T54" fmla="*/ 668 w 835"/>
                    <a:gd name="T55" fmla="*/ 274 h 526"/>
                    <a:gd name="T56" fmla="*/ 622 w 835"/>
                    <a:gd name="T57" fmla="*/ 312 h 526"/>
                    <a:gd name="T58" fmla="*/ 633 w 835"/>
                    <a:gd name="T59" fmla="*/ 355 h 526"/>
                    <a:gd name="T60" fmla="*/ 634 w 835"/>
                    <a:gd name="T61" fmla="*/ 382 h 526"/>
                    <a:gd name="T62" fmla="*/ 613 w 835"/>
                    <a:gd name="T63" fmla="*/ 463 h 526"/>
                    <a:gd name="T64" fmla="*/ 552 w 835"/>
                    <a:gd name="T65" fmla="*/ 493 h 526"/>
                    <a:gd name="T66" fmla="*/ 543 w 835"/>
                    <a:gd name="T67" fmla="*/ 489 h 526"/>
                    <a:gd name="T68" fmla="*/ 499 w 835"/>
                    <a:gd name="T69" fmla="*/ 510 h 526"/>
                    <a:gd name="T70" fmla="*/ 490 w 835"/>
                    <a:gd name="T71" fmla="*/ 506 h 526"/>
                    <a:gd name="T72" fmla="*/ 429 w 835"/>
                    <a:gd name="T73" fmla="*/ 484 h 526"/>
                    <a:gd name="T74" fmla="*/ 380 w 835"/>
                    <a:gd name="T75" fmla="*/ 494 h 526"/>
                    <a:gd name="T76" fmla="*/ 375 w 835"/>
                    <a:gd name="T77" fmla="*/ 506 h 526"/>
                    <a:gd name="T78" fmla="*/ 342 w 835"/>
                    <a:gd name="T79" fmla="*/ 471 h 526"/>
                    <a:gd name="T80" fmla="*/ 341 w 835"/>
                    <a:gd name="T81" fmla="*/ 434 h 526"/>
                    <a:gd name="T82" fmla="*/ 323 w 835"/>
                    <a:gd name="T83" fmla="*/ 412 h 526"/>
                    <a:gd name="T84" fmla="*/ 305 w 835"/>
                    <a:gd name="T85" fmla="*/ 392 h 526"/>
                    <a:gd name="T86" fmla="*/ 220 w 835"/>
                    <a:gd name="T87" fmla="*/ 410 h 526"/>
                    <a:gd name="T88" fmla="*/ 205 w 835"/>
                    <a:gd name="T89" fmla="*/ 414 h 526"/>
                    <a:gd name="T90" fmla="*/ 166 w 835"/>
                    <a:gd name="T91" fmla="*/ 416 h 526"/>
                    <a:gd name="T92" fmla="*/ 100 w 835"/>
                    <a:gd name="T93" fmla="*/ 381 h 526"/>
                    <a:gd name="T94" fmla="*/ 65 w 835"/>
                    <a:gd name="T95" fmla="*/ 347 h 526"/>
                    <a:gd name="T96" fmla="*/ 71 w 835"/>
                    <a:gd name="T97" fmla="*/ 325 h 526"/>
                    <a:gd name="T98" fmla="*/ 75 w 835"/>
                    <a:gd name="T99" fmla="*/ 295 h 526"/>
                    <a:gd name="T100" fmla="*/ 13 w 835"/>
                    <a:gd name="T101" fmla="*/ 278 h 526"/>
                    <a:gd name="T102" fmla="*/ 14 w 835"/>
                    <a:gd name="T103" fmla="*/ 256 h 526"/>
                    <a:gd name="T104" fmla="*/ 0 w 835"/>
                    <a:gd name="T105" fmla="*/ 250 h 5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5"/>
                    <a:gd name="T160" fmla="*/ 0 h 526"/>
                    <a:gd name="T161" fmla="*/ 835 w 835"/>
                    <a:gd name="T162" fmla="*/ 526 h 5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5" h="526">
                      <a:moveTo>
                        <a:pt x="0" y="250"/>
                      </a:moveTo>
                      <a:lnTo>
                        <a:pt x="0" y="250"/>
                      </a:lnTo>
                      <a:lnTo>
                        <a:pt x="5" y="230"/>
                      </a:lnTo>
                      <a:lnTo>
                        <a:pt x="35" y="226"/>
                      </a:lnTo>
                      <a:lnTo>
                        <a:pt x="88" y="198"/>
                      </a:lnTo>
                      <a:lnTo>
                        <a:pt x="95" y="177"/>
                      </a:lnTo>
                      <a:lnTo>
                        <a:pt x="85" y="152"/>
                      </a:lnTo>
                      <a:lnTo>
                        <a:pt x="118" y="145"/>
                      </a:lnTo>
                      <a:lnTo>
                        <a:pt x="127" y="112"/>
                      </a:lnTo>
                      <a:lnTo>
                        <a:pt x="162" y="114"/>
                      </a:lnTo>
                      <a:lnTo>
                        <a:pt x="166" y="92"/>
                      </a:lnTo>
                      <a:lnTo>
                        <a:pt x="192" y="81"/>
                      </a:lnTo>
                      <a:lnTo>
                        <a:pt x="206" y="100"/>
                      </a:lnTo>
                      <a:lnTo>
                        <a:pt x="225" y="106"/>
                      </a:lnTo>
                      <a:lnTo>
                        <a:pt x="233" y="145"/>
                      </a:lnTo>
                      <a:lnTo>
                        <a:pt x="293" y="160"/>
                      </a:lnTo>
                      <a:lnTo>
                        <a:pt x="319" y="187"/>
                      </a:lnTo>
                      <a:lnTo>
                        <a:pt x="368" y="185"/>
                      </a:lnTo>
                      <a:lnTo>
                        <a:pt x="424" y="206"/>
                      </a:lnTo>
                      <a:lnTo>
                        <a:pt x="499" y="187"/>
                      </a:lnTo>
                      <a:lnTo>
                        <a:pt x="522" y="172"/>
                      </a:lnTo>
                      <a:lnTo>
                        <a:pt x="522" y="151"/>
                      </a:lnTo>
                      <a:lnTo>
                        <a:pt x="543" y="153"/>
                      </a:lnTo>
                      <a:lnTo>
                        <a:pt x="588" y="123"/>
                      </a:lnTo>
                      <a:lnTo>
                        <a:pt x="625" y="121"/>
                      </a:lnTo>
                      <a:lnTo>
                        <a:pt x="607" y="98"/>
                      </a:lnTo>
                      <a:lnTo>
                        <a:pt x="572" y="104"/>
                      </a:lnTo>
                      <a:lnTo>
                        <a:pt x="572" y="78"/>
                      </a:lnTo>
                      <a:lnTo>
                        <a:pt x="581" y="64"/>
                      </a:lnTo>
                      <a:lnTo>
                        <a:pt x="602" y="72"/>
                      </a:lnTo>
                      <a:lnTo>
                        <a:pt x="621" y="63"/>
                      </a:lnTo>
                      <a:lnTo>
                        <a:pt x="642" y="28"/>
                      </a:lnTo>
                      <a:lnTo>
                        <a:pt x="632" y="16"/>
                      </a:lnTo>
                      <a:lnTo>
                        <a:pt x="681" y="0"/>
                      </a:lnTo>
                      <a:lnTo>
                        <a:pt x="709" y="11"/>
                      </a:lnTo>
                      <a:lnTo>
                        <a:pt x="734" y="69"/>
                      </a:lnTo>
                      <a:lnTo>
                        <a:pt x="776" y="82"/>
                      </a:lnTo>
                      <a:lnTo>
                        <a:pt x="783" y="104"/>
                      </a:lnTo>
                      <a:lnTo>
                        <a:pt x="834" y="90"/>
                      </a:lnTo>
                      <a:lnTo>
                        <a:pt x="811" y="147"/>
                      </a:lnTo>
                      <a:lnTo>
                        <a:pt x="781" y="155"/>
                      </a:lnTo>
                      <a:lnTo>
                        <a:pt x="785" y="177"/>
                      </a:lnTo>
                      <a:lnTo>
                        <a:pt x="776" y="190"/>
                      </a:lnTo>
                      <a:lnTo>
                        <a:pt x="770" y="185"/>
                      </a:lnTo>
                      <a:lnTo>
                        <a:pt x="744" y="201"/>
                      </a:lnTo>
                      <a:lnTo>
                        <a:pt x="744" y="210"/>
                      </a:lnTo>
                      <a:lnTo>
                        <a:pt x="726" y="207"/>
                      </a:lnTo>
                      <a:lnTo>
                        <a:pt x="691" y="232"/>
                      </a:lnTo>
                      <a:lnTo>
                        <a:pt x="651" y="253"/>
                      </a:lnTo>
                      <a:lnTo>
                        <a:pt x="663" y="226"/>
                      </a:lnTo>
                      <a:lnTo>
                        <a:pt x="657" y="216"/>
                      </a:lnTo>
                      <a:lnTo>
                        <a:pt x="602" y="247"/>
                      </a:lnTo>
                      <a:lnTo>
                        <a:pt x="600" y="255"/>
                      </a:lnTo>
                      <a:lnTo>
                        <a:pt x="618" y="276"/>
                      </a:lnTo>
                      <a:lnTo>
                        <a:pt x="643" y="267"/>
                      </a:lnTo>
                      <a:lnTo>
                        <a:pt x="668" y="274"/>
                      </a:lnTo>
                      <a:lnTo>
                        <a:pt x="634" y="290"/>
                      </a:lnTo>
                      <a:lnTo>
                        <a:pt x="622" y="312"/>
                      </a:lnTo>
                      <a:lnTo>
                        <a:pt x="658" y="360"/>
                      </a:lnTo>
                      <a:lnTo>
                        <a:pt x="633" y="355"/>
                      </a:lnTo>
                      <a:lnTo>
                        <a:pt x="658" y="371"/>
                      </a:lnTo>
                      <a:lnTo>
                        <a:pt x="634" y="382"/>
                      </a:lnTo>
                      <a:lnTo>
                        <a:pt x="659" y="386"/>
                      </a:lnTo>
                      <a:lnTo>
                        <a:pt x="613" y="463"/>
                      </a:lnTo>
                      <a:lnTo>
                        <a:pt x="582" y="485"/>
                      </a:lnTo>
                      <a:lnTo>
                        <a:pt x="552" y="493"/>
                      </a:lnTo>
                      <a:lnTo>
                        <a:pt x="550" y="493"/>
                      </a:lnTo>
                      <a:lnTo>
                        <a:pt x="543" y="489"/>
                      </a:lnTo>
                      <a:lnTo>
                        <a:pt x="535" y="502"/>
                      </a:lnTo>
                      <a:lnTo>
                        <a:pt x="499" y="510"/>
                      </a:lnTo>
                      <a:lnTo>
                        <a:pt x="496" y="525"/>
                      </a:lnTo>
                      <a:lnTo>
                        <a:pt x="490" y="506"/>
                      </a:lnTo>
                      <a:lnTo>
                        <a:pt x="466" y="507"/>
                      </a:lnTo>
                      <a:lnTo>
                        <a:pt x="429" y="484"/>
                      </a:lnTo>
                      <a:lnTo>
                        <a:pt x="389" y="494"/>
                      </a:lnTo>
                      <a:lnTo>
                        <a:pt x="380" y="494"/>
                      </a:lnTo>
                      <a:lnTo>
                        <a:pt x="381" y="510"/>
                      </a:lnTo>
                      <a:lnTo>
                        <a:pt x="375" y="506"/>
                      </a:lnTo>
                      <a:lnTo>
                        <a:pt x="350" y="498"/>
                      </a:lnTo>
                      <a:lnTo>
                        <a:pt x="342" y="471"/>
                      </a:lnTo>
                      <a:lnTo>
                        <a:pt x="326" y="474"/>
                      </a:lnTo>
                      <a:lnTo>
                        <a:pt x="341" y="434"/>
                      </a:lnTo>
                      <a:lnTo>
                        <a:pt x="340" y="421"/>
                      </a:lnTo>
                      <a:lnTo>
                        <a:pt x="323" y="412"/>
                      </a:lnTo>
                      <a:lnTo>
                        <a:pt x="309" y="407"/>
                      </a:lnTo>
                      <a:lnTo>
                        <a:pt x="305" y="392"/>
                      </a:lnTo>
                      <a:lnTo>
                        <a:pt x="246" y="417"/>
                      </a:lnTo>
                      <a:lnTo>
                        <a:pt x="220" y="410"/>
                      </a:lnTo>
                      <a:lnTo>
                        <a:pt x="207" y="424"/>
                      </a:lnTo>
                      <a:lnTo>
                        <a:pt x="205" y="414"/>
                      </a:lnTo>
                      <a:lnTo>
                        <a:pt x="196" y="416"/>
                      </a:lnTo>
                      <a:lnTo>
                        <a:pt x="166" y="416"/>
                      </a:lnTo>
                      <a:lnTo>
                        <a:pt x="143" y="395"/>
                      </a:lnTo>
                      <a:lnTo>
                        <a:pt x="100" y="381"/>
                      </a:lnTo>
                      <a:lnTo>
                        <a:pt x="72" y="371"/>
                      </a:lnTo>
                      <a:lnTo>
                        <a:pt x="65" y="347"/>
                      </a:lnTo>
                      <a:lnTo>
                        <a:pt x="80" y="344"/>
                      </a:lnTo>
                      <a:lnTo>
                        <a:pt x="71" y="325"/>
                      </a:lnTo>
                      <a:lnTo>
                        <a:pt x="90" y="302"/>
                      </a:lnTo>
                      <a:lnTo>
                        <a:pt x="75" y="295"/>
                      </a:lnTo>
                      <a:lnTo>
                        <a:pt x="54" y="303"/>
                      </a:lnTo>
                      <a:lnTo>
                        <a:pt x="13" y="278"/>
                      </a:lnTo>
                      <a:lnTo>
                        <a:pt x="14" y="274"/>
                      </a:lnTo>
                      <a:lnTo>
                        <a:pt x="14" y="256"/>
                      </a:lnTo>
                      <a:lnTo>
                        <a:pt x="0" y="250"/>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sp>
              <p:nvSpPr>
                <p:cNvPr id="52" name="China">
                  <a:extLst>
                    <a:ext uri="{FF2B5EF4-FFF2-40B4-BE49-F238E27FC236}">
                      <a16:creationId xmlns:a16="http://schemas.microsoft.com/office/drawing/2014/main" id="{4162E1B9-EC0A-B246-9627-0A59BCF05534}"/>
                    </a:ext>
                  </a:extLst>
                </p:cNvPr>
                <p:cNvSpPr>
                  <a:spLocks noChangeAspect="1"/>
                </p:cNvSpPr>
                <p:nvPr/>
              </p:nvSpPr>
              <p:spPr bwMode="gray">
                <a:xfrm>
                  <a:off x="7435428" y="4118328"/>
                  <a:ext cx="56360" cy="52321"/>
                </a:xfrm>
                <a:custGeom>
                  <a:avLst/>
                  <a:gdLst>
                    <a:gd name="T0" fmla="*/ 0 w 31"/>
                    <a:gd name="T1" fmla="*/ 19 h 26"/>
                    <a:gd name="T2" fmla="*/ 0 w 31"/>
                    <a:gd name="T3" fmla="*/ 19 h 26"/>
                    <a:gd name="T4" fmla="*/ 9 w 31"/>
                    <a:gd name="T5" fmla="*/ 0 h 26"/>
                    <a:gd name="T6" fmla="*/ 30 w 31"/>
                    <a:gd name="T7" fmla="*/ 4 h 26"/>
                    <a:gd name="T8" fmla="*/ 13 w 31"/>
                    <a:gd name="T9" fmla="*/ 25 h 26"/>
                    <a:gd name="T10" fmla="*/ 0 w 31"/>
                    <a:gd name="T11" fmla="*/ 19 h 26"/>
                    <a:gd name="T12" fmla="*/ 0 w 31"/>
                    <a:gd name="T13" fmla="*/ 19 h 26"/>
                    <a:gd name="T14" fmla="*/ 0 60000 65536"/>
                    <a:gd name="T15" fmla="*/ 0 60000 65536"/>
                    <a:gd name="T16" fmla="*/ 0 60000 65536"/>
                    <a:gd name="T17" fmla="*/ 0 60000 65536"/>
                    <a:gd name="T18" fmla="*/ 0 60000 65536"/>
                    <a:gd name="T19" fmla="*/ 0 60000 65536"/>
                    <a:gd name="T20" fmla="*/ 0 60000 65536"/>
                    <a:gd name="T21" fmla="*/ 0 w 31"/>
                    <a:gd name="T22" fmla="*/ 0 h 26"/>
                    <a:gd name="T23" fmla="*/ 31 w 3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6">
                      <a:moveTo>
                        <a:pt x="0" y="19"/>
                      </a:moveTo>
                      <a:lnTo>
                        <a:pt x="0" y="19"/>
                      </a:lnTo>
                      <a:lnTo>
                        <a:pt x="9" y="0"/>
                      </a:lnTo>
                      <a:lnTo>
                        <a:pt x="30" y="4"/>
                      </a:lnTo>
                      <a:lnTo>
                        <a:pt x="13" y="25"/>
                      </a:lnTo>
                      <a:lnTo>
                        <a:pt x="0" y="19"/>
                      </a:lnTo>
                    </a:path>
                  </a:pathLst>
                </a:custGeom>
                <a:solidFill>
                  <a:schemeClr val="accent1"/>
                </a:solidFill>
                <a:ln w="6350" algn="ctr">
                  <a:solidFill>
                    <a:srgbClr val="FFFFFF"/>
                  </a:solidFill>
                  <a:round/>
                  <a:headEnd/>
                  <a:tailEnd/>
                </a:ln>
                <a:effectLst/>
              </p:spPr>
              <p:txBody>
                <a:bodyPr wrap="none" lIns="0" tIns="0" rIns="0" bIns="0" anchor="ctr" anchorCtr="1"/>
                <a:lstStyle/>
                <a:p>
                  <a:pPr marL="0" marR="0" lvl="0" indent="0" algn="ctr" defTabSz="913227" rtl="0" eaLnBrk="1" fontAlgn="auto" latinLnBrk="0" hangingPunct="1">
                    <a:lnSpc>
                      <a:spcPct val="100000"/>
                    </a:lnSpc>
                    <a:spcBef>
                      <a:spcPct val="50000"/>
                    </a:spcBef>
                    <a:spcAft>
                      <a:spcPts val="0"/>
                    </a:spcAft>
                    <a:buClrTx/>
                    <a:buSzTx/>
                    <a:buFontTx/>
                    <a:buNone/>
                    <a:tabLst/>
                    <a:defRPr/>
                  </a:pPr>
                  <a:endParaRPr kumimoji="0" lang="en-GB" sz="700" b="0" i="0" u="sng" strike="noStrike" kern="1200" cap="none" spc="0" normalizeH="0" baseline="0" noProof="0" dirty="0">
                    <a:ln>
                      <a:noFill/>
                    </a:ln>
                    <a:solidFill>
                      <a:srgbClr val="404040"/>
                    </a:solidFill>
                    <a:effectLst/>
                    <a:uLnTx/>
                    <a:uFillTx/>
                    <a:latin typeface="Arial"/>
                    <a:ea typeface="+mn-ea"/>
                    <a:cs typeface="+mn-cs"/>
                  </a:endParaRPr>
                </a:p>
              </p:txBody>
            </p:sp>
          </p:grpSp>
        </p:grpSp>
      </p:grpSp>
      <p:sp>
        <p:nvSpPr>
          <p:cNvPr id="351" name="Date Placeholder 4">
            <a:extLst>
              <a:ext uri="{FF2B5EF4-FFF2-40B4-BE49-F238E27FC236}">
                <a16:creationId xmlns:a16="http://schemas.microsoft.com/office/drawing/2014/main" id="{700FDF71-745D-6A4B-9649-845CF24E0C54}"/>
              </a:ext>
            </a:extLst>
          </p:cNvPr>
          <p:cNvSpPr>
            <a:spLocks noGrp="1"/>
          </p:cNvSpPr>
          <p:nvPr>
            <p:ph type="dt" sz="half" idx="2"/>
          </p:nvPr>
        </p:nvSpPr>
        <p:spPr>
          <a:xfrm>
            <a:off x="720000" y="4894961"/>
            <a:ext cx="3583691" cy="120146"/>
          </a:xfrm>
          <a:prstGeom prst="rect">
            <a:avLst/>
          </a:prstGeom>
        </p:spPr>
        <p:txBody>
          <a:bodyPr vert="horz" lIns="0" tIns="0" rIns="0" bIns="0" rtlCol="0" anchor="ctr"/>
          <a:lstStyle>
            <a:lvl1pPr algn="l">
              <a:defRPr sz="700" b="0" i="0">
                <a:solidFill>
                  <a:schemeClr val="tx2"/>
                </a:solidFill>
                <a:latin typeface="Roboto Light" panose="02000000000000000000" pitchFamily="2" charset="0"/>
                <a:ea typeface="Roboto Light" panose="02000000000000000000" pitchFamily="2" charset="0"/>
                <a:cs typeface="Arial" panose="020B0604020202020204" pitchFamily="34" charset="0"/>
              </a:defRPr>
            </a:lvl1pPr>
          </a:lstStyle>
          <a:p>
            <a:fld id="{3CD55372-EE9C-0A49-9256-27769E3C26AE}" type="datetime1">
              <a:rPr lang="en-GB" smtClean="0"/>
              <a:pPr/>
              <a:t>17/08/2021</a:t>
            </a:fld>
            <a:endParaRPr lang="en-US" dirty="0"/>
          </a:p>
        </p:txBody>
      </p:sp>
      <p:sp>
        <p:nvSpPr>
          <p:cNvPr id="342" name="CuadroTexto 89">
            <a:extLst>
              <a:ext uri="{FF2B5EF4-FFF2-40B4-BE49-F238E27FC236}">
                <a16:creationId xmlns:a16="http://schemas.microsoft.com/office/drawing/2014/main" id="{F22B9972-7109-4773-98FF-681CB1ED6853}"/>
              </a:ext>
            </a:extLst>
          </p:cNvPr>
          <p:cNvSpPr txBox="1"/>
          <p:nvPr userDrawn="1"/>
        </p:nvSpPr>
        <p:spPr>
          <a:xfrm>
            <a:off x="3451311" y="3618134"/>
            <a:ext cx="1080000" cy="108000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marL="0" marR="0" indent="0" algn="ctr" defTabSz="619125" rtl="0" fontAlgn="auto" latinLnBrk="0" hangingPunct="0">
              <a:lnSpc>
                <a:spcPct val="100000"/>
              </a:lnSpc>
              <a:spcBef>
                <a:spcPts val="0"/>
              </a:spcBef>
              <a:spcAft>
                <a:spcPts val="0"/>
              </a:spcAft>
              <a:buClrTx/>
              <a:buSzTx/>
              <a:buFontTx/>
              <a:buNone/>
              <a:tabLst/>
            </a:pPr>
            <a:endParaRPr kumimoji="0" lang="en-GB" sz="800" u="none" strike="noStrike" cap="none" spc="0" normalizeH="0" baseline="0" dirty="0">
              <a:ln>
                <a:noFill/>
              </a:ln>
              <a:effectLst/>
              <a:uFillTx/>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lang="en-GB" sz="800" dirty="0">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kumimoji="0" lang="en-GB" sz="800" u="none" strike="noStrike" cap="none" spc="0" normalizeH="0" baseline="0" dirty="0">
              <a:ln>
                <a:noFill/>
              </a:ln>
              <a:effectLst/>
              <a:uFillTx/>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lang="en-GB" sz="800" dirty="0">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kumimoji="0" lang="en-GB" sz="800" u="none" strike="noStrike" cap="none" spc="0" normalizeH="0" baseline="0" dirty="0">
              <a:ln>
                <a:noFill/>
              </a:ln>
              <a:effectLst/>
              <a:uFillTx/>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lang="en-GB" sz="800" dirty="0">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lang="en-GB" sz="800" dirty="0">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r>
              <a:rPr kumimoji="0" lang="en-GB" sz="800" u="none" strike="noStrike" cap="none" spc="0" normalizeH="0" baseline="0" dirty="0">
                <a:ln>
                  <a:noFill/>
                </a:ln>
                <a:effectLst/>
                <a:uFillTx/>
                <a:latin typeface="+mn-lt"/>
                <a:ea typeface="Roboto Light" panose="02000000000000000000" pitchFamily="2" charset="0"/>
              </a:rPr>
              <a:t>742 OFFICES</a:t>
            </a:r>
          </a:p>
        </p:txBody>
      </p:sp>
      <p:sp>
        <p:nvSpPr>
          <p:cNvPr id="352" name="CuadroTexto 89">
            <a:extLst>
              <a:ext uri="{FF2B5EF4-FFF2-40B4-BE49-F238E27FC236}">
                <a16:creationId xmlns:a16="http://schemas.microsoft.com/office/drawing/2014/main" id="{70BE149F-F243-4EF6-A4EF-54C5D458AEA1}"/>
              </a:ext>
            </a:extLst>
          </p:cNvPr>
          <p:cNvSpPr txBox="1"/>
          <p:nvPr userDrawn="1"/>
        </p:nvSpPr>
        <p:spPr>
          <a:xfrm>
            <a:off x="1694454" y="3617471"/>
            <a:ext cx="1080000" cy="108000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marL="0" marR="0" indent="0" algn="ctr" defTabSz="619125" rtl="0" fontAlgn="auto" latinLnBrk="0" hangingPunct="0">
              <a:lnSpc>
                <a:spcPct val="100000"/>
              </a:lnSpc>
              <a:spcBef>
                <a:spcPts val="0"/>
              </a:spcBef>
              <a:spcAft>
                <a:spcPts val="0"/>
              </a:spcAft>
              <a:buClrTx/>
              <a:buSzTx/>
              <a:buFontTx/>
              <a:buNone/>
              <a:tabLst/>
            </a:pPr>
            <a:endParaRPr kumimoji="0" lang="en-GB" sz="800" u="none" strike="noStrike" cap="none" spc="0" normalizeH="0" baseline="0" dirty="0">
              <a:ln>
                <a:noFill/>
              </a:ln>
              <a:effectLst/>
              <a:uFillTx/>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lang="en-GB" sz="800" dirty="0">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kumimoji="0" lang="en-GB" sz="800" u="none" strike="noStrike" cap="none" spc="0" normalizeH="0" baseline="0" dirty="0">
              <a:ln>
                <a:noFill/>
              </a:ln>
              <a:effectLst/>
              <a:uFillTx/>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lang="en-GB" sz="800" dirty="0">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kumimoji="0" lang="en-GB" sz="800" u="none" strike="noStrike" cap="none" spc="0" normalizeH="0" baseline="0" dirty="0">
              <a:ln>
                <a:noFill/>
              </a:ln>
              <a:effectLst/>
              <a:uFillTx/>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lang="en-GB" sz="800" dirty="0">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lang="en-GB" sz="800" dirty="0">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r>
              <a:rPr kumimoji="0" lang="en-GB" sz="800" u="none" strike="noStrike" cap="none" spc="0" normalizeH="0" baseline="0" dirty="0">
                <a:ln>
                  <a:noFill/>
                </a:ln>
                <a:effectLst/>
                <a:uFillTx/>
                <a:latin typeface="+mn-lt"/>
                <a:ea typeface="Roboto Light" panose="02000000000000000000" pitchFamily="2" charset="0"/>
              </a:rPr>
              <a:t>146 TERRITORIES</a:t>
            </a:r>
          </a:p>
        </p:txBody>
      </p:sp>
      <p:grpSp>
        <p:nvGrpSpPr>
          <p:cNvPr id="353" name="Group 352">
            <a:extLst>
              <a:ext uri="{FF2B5EF4-FFF2-40B4-BE49-F238E27FC236}">
                <a16:creationId xmlns:a16="http://schemas.microsoft.com/office/drawing/2014/main" id="{C9DFCED1-F171-452A-9E59-1DB087639052}"/>
              </a:ext>
            </a:extLst>
          </p:cNvPr>
          <p:cNvGrpSpPr/>
          <p:nvPr userDrawn="1"/>
        </p:nvGrpSpPr>
        <p:grpSpPr>
          <a:xfrm>
            <a:off x="3763628" y="3700876"/>
            <a:ext cx="463205" cy="603661"/>
            <a:chOff x="190500" y="144463"/>
            <a:chExt cx="1968500" cy="2565400"/>
          </a:xfrm>
        </p:grpSpPr>
        <p:sp>
          <p:nvSpPr>
            <p:cNvPr id="354" name="Freeform 1">
              <a:extLst>
                <a:ext uri="{FF2B5EF4-FFF2-40B4-BE49-F238E27FC236}">
                  <a16:creationId xmlns:a16="http://schemas.microsoft.com/office/drawing/2014/main" id="{C5DC965B-D17A-4CC3-920B-3C72DD16D71A}"/>
                </a:ext>
              </a:extLst>
            </p:cNvPr>
            <p:cNvSpPr>
              <a:spLocks noChangeArrowheads="1"/>
            </p:cNvSpPr>
            <p:nvPr/>
          </p:nvSpPr>
          <p:spPr bwMode="auto">
            <a:xfrm>
              <a:off x="539750" y="1628775"/>
              <a:ext cx="1271588" cy="382588"/>
            </a:xfrm>
            <a:custGeom>
              <a:avLst/>
              <a:gdLst>
                <a:gd name="T0" fmla="*/ 3405 w 3531"/>
                <a:gd name="T1" fmla="*/ 1062 h 1063"/>
                <a:gd name="T2" fmla="*/ 3405 w 3531"/>
                <a:gd name="T3" fmla="*/ 1062 h 1063"/>
                <a:gd name="T4" fmla="*/ 125 w 3531"/>
                <a:gd name="T5" fmla="*/ 1062 h 1063"/>
                <a:gd name="T6" fmla="*/ 0 w 3531"/>
                <a:gd name="T7" fmla="*/ 937 h 1063"/>
                <a:gd name="T8" fmla="*/ 937 w 3531"/>
                <a:gd name="T9" fmla="*/ 0 h 1063"/>
                <a:gd name="T10" fmla="*/ 2593 w 3531"/>
                <a:gd name="T11" fmla="*/ 0 h 1063"/>
                <a:gd name="T12" fmla="*/ 3530 w 3531"/>
                <a:gd name="T13" fmla="*/ 937 h 1063"/>
                <a:gd name="T14" fmla="*/ 3405 w 3531"/>
                <a:gd name="T15" fmla="*/ 1062 h 1063"/>
                <a:gd name="T16" fmla="*/ 250 w 3531"/>
                <a:gd name="T17" fmla="*/ 812 h 1063"/>
                <a:gd name="T18" fmla="*/ 250 w 3531"/>
                <a:gd name="T19" fmla="*/ 812 h 1063"/>
                <a:gd name="T20" fmla="*/ 3280 w 3531"/>
                <a:gd name="T21" fmla="*/ 812 h 1063"/>
                <a:gd name="T22" fmla="*/ 2593 w 3531"/>
                <a:gd name="T23" fmla="*/ 250 h 1063"/>
                <a:gd name="T24" fmla="*/ 937 w 3531"/>
                <a:gd name="T25" fmla="*/ 250 h 1063"/>
                <a:gd name="T26" fmla="*/ 250 w 3531"/>
                <a:gd name="T27" fmla="*/ 812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1" h="1063">
                  <a:moveTo>
                    <a:pt x="3405" y="1062"/>
                  </a:moveTo>
                  <a:lnTo>
                    <a:pt x="3405" y="1062"/>
                  </a:lnTo>
                  <a:cubicBezTo>
                    <a:pt x="125" y="1062"/>
                    <a:pt x="125" y="1062"/>
                    <a:pt x="125" y="1062"/>
                  </a:cubicBezTo>
                  <a:cubicBezTo>
                    <a:pt x="62" y="1062"/>
                    <a:pt x="0" y="1000"/>
                    <a:pt x="0" y="937"/>
                  </a:cubicBezTo>
                  <a:cubicBezTo>
                    <a:pt x="0" y="406"/>
                    <a:pt x="437" y="0"/>
                    <a:pt x="937" y="0"/>
                  </a:cubicBezTo>
                  <a:cubicBezTo>
                    <a:pt x="2593" y="0"/>
                    <a:pt x="2593" y="0"/>
                    <a:pt x="2593" y="0"/>
                  </a:cubicBezTo>
                  <a:cubicBezTo>
                    <a:pt x="3124" y="0"/>
                    <a:pt x="3530" y="406"/>
                    <a:pt x="3530" y="937"/>
                  </a:cubicBezTo>
                  <a:cubicBezTo>
                    <a:pt x="3530" y="1000"/>
                    <a:pt x="3499" y="1062"/>
                    <a:pt x="3405" y="1062"/>
                  </a:cubicBezTo>
                  <a:close/>
                  <a:moveTo>
                    <a:pt x="250" y="812"/>
                  </a:moveTo>
                  <a:lnTo>
                    <a:pt x="250" y="812"/>
                  </a:lnTo>
                  <a:cubicBezTo>
                    <a:pt x="3280" y="812"/>
                    <a:pt x="3280" y="812"/>
                    <a:pt x="3280" y="812"/>
                  </a:cubicBezTo>
                  <a:cubicBezTo>
                    <a:pt x="3249" y="500"/>
                    <a:pt x="2936" y="250"/>
                    <a:pt x="2593" y="250"/>
                  </a:cubicBezTo>
                  <a:cubicBezTo>
                    <a:pt x="937" y="250"/>
                    <a:pt x="937" y="250"/>
                    <a:pt x="937" y="250"/>
                  </a:cubicBezTo>
                  <a:cubicBezTo>
                    <a:pt x="594" y="250"/>
                    <a:pt x="312" y="500"/>
                    <a:pt x="250" y="812"/>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55" name="Freeform 2">
              <a:extLst>
                <a:ext uri="{FF2B5EF4-FFF2-40B4-BE49-F238E27FC236}">
                  <a16:creationId xmlns:a16="http://schemas.microsoft.com/office/drawing/2014/main" id="{B3780F84-C58F-472F-872D-9149409C596E}"/>
                </a:ext>
              </a:extLst>
            </p:cNvPr>
            <p:cNvSpPr>
              <a:spLocks noChangeArrowheads="1"/>
            </p:cNvSpPr>
            <p:nvPr/>
          </p:nvSpPr>
          <p:spPr bwMode="auto">
            <a:xfrm>
              <a:off x="1136650" y="1471613"/>
              <a:ext cx="79375" cy="203200"/>
            </a:xfrm>
            <a:custGeom>
              <a:avLst/>
              <a:gdLst>
                <a:gd name="T0" fmla="*/ 218 w 219"/>
                <a:gd name="T1" fmla="*/ 563 h 564"/>
                <a:gd name="T2" fmla="*/ 0 w 219"/>
                <a:gd name="T3" fmla="*/ 563 h 564"/>
                <a:gd name="T4" fmla="*/ 0 w 219"/>
                <a:gd name="T5" fmla="*/ 0 h 564"/>
                <a:gd name="T6" fmla="*/ 218 w 219"/>
                <a:gd name="T7" fmla="*/ 0 h 564"/>
                <a:gd name="T8" fmla="*/ 218 w 219"/>
                <a:gd name="T9" fmla="*/ 563 h 564"/>
              </a:gdLst>
              <a:ahLst/>
              <a:cxnLst>
                <a:cxn ang="0">
                  <a:pos x="T0" y="T1"/>
                </a:cxn>
                <a:cxn ang="0">
                  <a:pos x="T2" y="T3"/>
                </a:cxn>
                <a:cxn ang="0">
                  <a:pos x="T4" y="T5"/>
                </a:cxn>
                <a:cxn ang="0">
                  <a:pos x="T6" y="T7"/>
                </a:cxn>
                <a:cxn ang="0">
                  <a:pos x="T8" y="T9"/>
                </a:cxn>
              </a:cxnLst>
              <a:rect l="0" t="0" r="r" b="b"/>
              <a:pathLst>
                <a:path w="219" h="564">
                  <a:moveTo>
                    <a:pt x="218" y="563"/>
                  </a:moveTo>
                  <a:lnTo>
                    <a:pt x="0" y="563"/>
                  </a:lnTo>
                  <a:lnTo>
                    <a:pt x="0" y="0"/>
                  </a:lnTo>
                  <a:lnTo>
                    <a:pt x="218" y="0"/>
                  </a:lnTo>
                  <a:lnTo>
                    <a:pt x="218" y="563"/>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56" name="Freeform 3">
              <a:extLst>
                <a:ext uri="{FF2B5EF4-FFF2-40B4-BE49-F238E27FC236}">
                  <a16:creationId xmlns:a16="http://schemas.microsoft.com/office/drawing/2014/main" id="{410A5844-7DF4-4C71-8450-67D14AA92C5B}"/>
                </a:ext>
              </a:extLst>
            </p:cNvPr>
            <p:cNvSpPr>
              <a:spLocks noChangeArrowheads="1"/>
            </p:cNvSpPr>
            <p:nvPr/>
          </p:nvSpPr>
          <p:spPr bwMode="auto">
            <a:xfrm>
              <a:off x="190500" y="1336675"/>
              <a:ext cx="382588" cy="382588"/>
            </a:xfrm>
            <a:custGeom>
              <a:avLst/>
              <a:gdLst>
                <a:gd name="T0" fmla="*/ 531 w 1063"/>
                <a:gd name="T1" fmla="*/ 1062 h 1063"/>
                <a:gd name="T2" fmla="*/ 531 w 1063"/>
                <a:gd name="T3" fmla="*/ 1062 h 1063"/>
                <a:gd name="T4" fmla="*/ 0 w 1063"/>
                <a:gd name="T5" fmla="*/ 531 h 1063"/>
                <a:gd name="T6" fmla="*/ 531 w 1063"/>
                <a:gd name="T7" fmla="*/ 0 h 1063"/>
                <a:gd name="T8" fmla="*/ 1062 w 1063"/>
                <a:gd name="T9" fmla="*/ 531 h 1063"/>
                <a:gd name="T10" fmla="*/ 531 w 1063"/>
                <a:gd name="T11" fmla="*/ 1062 h 1063"/>
                <a:gd name="T12" fmla="*/ 531 w 1063"/>
                <a:gd name="T13" fmla="*/ 219 h 1063"/>
                <a:gd name="T14" fmla="*/ 531 w 1063"/>
                <a:gd name="T15" fmla="*/ 219 h 1063"/>
                <a:gd name="T16" fmla="*/ 250 w 1063"/>
                <a:gd name="T17" fmla="*/ 531 h 1063"/>
                <a:gd name="T18" fmla="*/ 531 w 1063"/>
                <a:gd name="T19" fmla="*/ 812 h 1063"/>
                <a:gd name="T20" fmla="*/ 844 w 1063"/>
                <a:gd name="T21" fmla="*/ 531 h 1063"/>
                <a:gd name="T22" fmla="*/ 531 w 1063"/>
                <a:gd name="T23" fmla="*/ 219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3" h="1063">
                  <a:moveTo>
                    <a:pt x="531" y="1062"/>
                  </a:moveTo>
                  <a:lnTo>
                    <a:pt x="531" y="1062"/>
                  </a:lnTo>
                  <a:cubicBezTo>
                    <a:pt x="250" y="1062"/>
                    <a:pt x="0" y="812"/>
                    <a:pt x="0" y="531"/>
                  </a:cubicBezTo>
                  <a:cubicBezTo>
                    <a:pt x="0" y="219"/>
                    <a:pt x="250" y="0"/>
                    <a:pt x="531" y="0"/>
                  </a:cubicBezTo>
                  <a:cubicBezTo>
                    <a:pt x="844" y="0"/>
                    <a:pt x="1062" y="219"/>
                    <a:pt x="1062" y="531"/>
                  </a:cubicBezTo>
                  <a:cubicBezTo>
                    <a:pt x="1062" y="812"/>
                    <a:pt x="844" y="1062"/>
                    <a:pt x="531" y="1062"/>
                  </a:cubicBezTo>
                  <a:close/>
                  <a:moveTo>
                    <a:pt x="531" y="219"/>
                  </a:moveTo>
                  <a:lnTo>
                    <a:pt x="531" y="219"/>
                  </a:lnTo>
                  <a:cubicBezTo>
                    <a:pt x="375" y="219"/>
                    <a:pt x="250" y="343"/>
                    <a:pt x="250" y="531"/>
                  </a:cubicBezTo>
                  <a:cubicBezTo>
                    <a:pt x="250" y="687"/>
                    <a:pt x="375" y="812"/>
                    <a:pt x="531" y="812"/>
                  </a:cubicBezTo>
                  <a:cubicBezTo>
                    <a:pt x="687" y="812"/>
                    <a:pt x="844" y="687"/>
                    <a:pt x="844" y="531"/>
                  </a:cubicBezTo>
                  <a:cubicBezTo>
                    <a:pt x="844" y="343"/>
                    <a:pt x="687" y="219"/>
                    <a:pt x="531" y="219"/>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57" name="Freeform 4">
              <a:extLst>
                <a:ext uri="{FF2B5EF4-FFF2-40B4-BE49-F238E27FC236}">
                  <a16:creationId xmlns:a16="http://schemas.microsoft.com/office/drawing/2014/main" id="{5BF3E054-A388-4ECB-B91E-DD238C92EF1D}"/>
                </a:ext>
              </a:extLst>
            </p:cNvPr>
            <p:cNvSpPr>
              <a:spLocks noChangeArrowheads="1"/>
            </p:cNvSpPr>
            <p:nvPr/>
          </p:nvSpPr>
          <p:spPr bwMode="auto">
            <a:xfrm>
              <a:off x="1776413" y="1336675"/>
              <a:ext cx="382587" cy="382588"/>
            </a:xfrm>
            <a:custGeom>
              <a:avLst/>
              <a:gdLst>
                <a:gd name="T0" fmla="*/ 532 w 1064"/>
                <a:gd name="T1" fmla="*/ 1062 h 1063"/>
                <a:gd name="T2" fmla="*/ 532 w 1064"/>
                <a:gd name="T3" fmla="*/ 1062 h 1063"/>
                <a:gd name="T4" fmla="*/ 0 w 1064"/>
                <a:gd name="T5" fmla="*/ 531 h 1063"/>
                <a:gd name="T6" fmla="*/ 532 w 1064"/>
                <a:gd name="T7" fmla="*/ 0 h 1063"/>
                <a:gd name="T8" fmla="*/ 1063 w 1064"/>
                <a:gd name="T9" fmla="*/ 531 h 1063"/>
                <a:gd name="T10" fmla="*/ 532 w 1064"/>
                <a:gd name="T11" fmla="*/ 1062 h 1063"/>
                <a:gd name="T12" fmla="*/ 532 w 1064"/>
                <a:gd name="T13" fmla="*/ 219 h 1063"/>
                <a:gd name="T14" fmla="*/ 532 w 1064"/>
                <a:gd name="T15" fmla="*/ 219 h 1063"/>
                <a:gd name="T16" fmla="*/ 250 w 1064"/>
                <a:gd name="T17" fmla="*/ 531 h 1063"/>
                <a:gd name="T18" fmla="*/ 532 w 1064"/>
                <a:gd name="T19" fmla="*/ 812 h 1063"/>
                <a:gd name="T20" fmla="*/ 844 w 1064"/>
                <a:gd name="T21" fmla="*/ 531 h 1063"/>
                <a:gd name="T22" fmla="*/ 532 w 1064"/>
                <a:gd name="T23" fmla="*/ 219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4" h="1063">
                  <a:moveTo>
                    <a:pt x="532" y="1062"/>
                  </a:moveTo>
                  <a:lnTo>
                    <a:pt x="532" y="1062"/>
                  </a:lnTo>
                  <a:cubicBezTo>
                    <a:pt x="250" y="1062"/>
                    <a:pt x="0" y="812"/>
                    <a:pt x="0" y="531"/>
                  </a:cubicBezTo>
                  <a:cubicBezTo>
                    <a:pt x="0" y="219"/>
                    <a:pt x="250" y="0"/>
                    <a:pt x="532" y="0"/>
                  </a:cubicBezTo>
                  <a:cubicBezTo>
                    <a:pt x="813" y="0"/>
                    <a:pt x="1063" y="219"/>
                    <a:pt x="1063" y="531"/>
                  </a:cubicBezTo>
                  <a:cubicBezTo>
                    <a:pt x="1063" y="812"/>
                    <a:pt x="813" y="1062"/>
                    <a:pt x="532" y="1062"/>
                  </a:cubicBezTo>
                  <a:close/>
                  <a:moveTo>
                    <a:pt x="532" y="219"/>
                  </a:moveTo>
                  <a:lnTo>
                    <a:pt x="532" y="219"/>
                  </a:lnTo>
                  <a:cubicBezTo>
                    <a:pt x="375" y="219"/>
                    <a:pt x="250" y="343"/>
                    <a:pt x="250" y="531"/>
                  </a:cubicBezTo>
                  <a:cubicBezTo>
                    <a:pt x="250" y="687"/>
                    <a:pt x="375" y="812"/>
                    <a:pt x="532" y="812"/>
                  </a:cubicBezTo>
                  <a:cubicBezTo>
                    <a:pt x="688" y="812"/>
                    <a:pt x="844" y="687"/>
                    <a:pt x="844" y="531"/>
                  </a:cubicBezTo>
                  <a:cubicBezTo>
                    <a:pt x="844" y="343"/>
                    <a:pt x="688" y="219"/>
                    <a:pt x="532" y="219"/>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58" name="Freeform 5">
              <a:extLst>
                <a:ext uri="{FF2B5EF4-FFF2-40B4-BE49-F238E27FC236}">
                  <a16:creationId xmlns:a16="http://schemas.microsoft.com/office/drawing/2014/main" id="{823723C9-F4F3-46E6-9642-EA693F062640}"/>
                </a:ext>
              </a:extLst>
            </p:cNvPr>
            <p:cNvSpPr>
              <a:spLocks noChangeArrowheads="1"/>
            </p:cNvSpPr>
            <p:nvPr/>
          </p:nvSpPr>
          <p:spPr bwMode="auto">
            <a:xfrm>
              <a:off x="427038" y="144463"/>
              <a:ext cx="1497012" cy="1371600"/>
            </a:xfrm>
            <a:custGeom>
              <a:avLst/>
              <a:gdLst>
                <a:gd name="T0" fmla="*/ 2781 w 4157"/>
                <a:gd name="T1" fmla="*/ 3811 h 3812"/>
                <a:gd name="T2" fmla="*/ 2781 w 4157"/>
                <a:gd name="T3" fmla="*/ 3811 h 3812"/>
                <a:gd name="T4" fmla="*/ 1407 w 4157"/>
                <a:gd name="T5" fmla="*/ 3811 h 3812"/>
                <a:gd name="T6" fmla="*/ 313 w 4157"/>
                <a:gd name="T7" fmla="*/ 2906 h 3812"/>
                <a:gd name="T8" fmla="*/ 63 w 4157"/>
                <a:gd name="T9" fmla="*/ 937 h 3812"/>
                <a:gd name="T10" fmla="*/ 219 w 4157"/>
                <a:gd name="T11" fmla="*/ 281 h 3812"/>
                <a:gd name="T12" fmla="*/ 844 w 4157"/>
                <a:gd name="T13" fmla="*/ 0 h 3812"/>
                <a:gd name="T14" fmla="*/ 3312 w 4157"/>
                <a:gd name="T15" fmla="*/ 0 h 3812"/>
                <a:gd name="T16" fmla="*/ 3937 w 4157"/>
                <a:gd name="T17" fmla="*/ 281 h 3812"/>
                <a:gd name="T18" fmla="*/ 4124 w 4157"/>
                <a:gd name="T19" fmla="*/ 937 h 3812"/>
                <a:gd name="T20" fmla="*/ 3843 w 4157"/>
                <a:gd name="T21" fmla="*/ 2906 h 3812"/>
                <a:gd name="T22" fmla="*/ 3843 w 4157"/>
                <a:gd name="T23" fmla="*/ 2906 h 3812"/>
                <a:gd name="T24" fmla="*/ 2781 w 4157"/>
                <a:gd name="T25" fmla="*/ 3811 h 3812"/>
                <a:gd name="T26" fmla="*/ 844 w 4157"/>
                <a:gd name="T27" fmla="*/ 219 h 3812"/>
                <a:gd name="T28" fmla="*/ 844 w 4157"/>
                <a:gd name="T29" fmla="*/ 219 h 3812"/>
                <a:gd name="T30" fmla="*/ 406 w 4157"/>
                <a:gd name="T31" fmla="*/ 437 h 3812"/>
                <a:gd name="T32" fmla="*/ 282 w 4157"/>
                <a:gd name="T33" fmla="*/ 906 h 3812"/>
                <a:gd name="T34" fmla="*/ 282 w 4157"/>
                <a:gd name="T35" fmla="*/ 906 h 3812"/>
                <a:gd name="T36" fmla="*/ 563 w 4157"/>
                <a:gd name="T37" fmla="*/ 2875 h 3812"/>
                <a:gd name="T38" fmla="*/ 1407 w 4157"/>
                <a:gd name="T39" fmla="*/ 3562 h 3812"/>
                <a:gd name="T40" fmla="*/ 2781 w 4157"/>
                <a:gd name="T41" fmla="*/ 3562 h 3812"/>
                <a:gd name="T42" fmla="*/ 3624 w 4157"/>
                <a:gd name="T43" fmla="*/ 2844 h 3812"/>
                <a:gd name="T44" fmla="*/ 3874 w 4157"/>
                <a:gd name="T45" fmla="*/ 906 h 3812"/>
                <a:gd name="T46" fmla="*/ 3874 w 4157"/>
                <a:gd name="T47" fmla="*/ 906 h 3812"/>
                <a:gd name="T48" fmla="*/ 3749 w 4157"/>
                <a:gd name="T49" fmla="*/ 437 h 3812"/>
                <a:gd name="T50" fmla="*/ 3312 w 4157"/>
                <a:gd name="T51" fmla="*/ 219 h 3812"/>
                <a:gd name="T52" fmla="*/ 844 w 4157"/>
                <a:gd name="T53" fmla="*/ 219 h 3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57" h="3812">
                  <a:moveTo>
                    <a:pt x="2781" y="3811"/>
                  </a:moveTo>
                  <a:lnTo>
                    <a:pt x="2781" y="3811"/>
                  </a:lnTo>
                  <a:cubicBezTo>
                    <a:pt x="1407" y="3811"/>
                    <a:pt x="1407" y="3811"/>
                    <a:pt x="1407" y="3811"/>
                  </a:cubicBezTo>
                  <a:cubicBezTo>
                    <a:pt x="875" y="3811"/>
                    <a:pt x="406" y="3406"/>
                    <a:pt x="313" y="2906"/>
                  </a:cubicBezTo>
                  <a:cubicBezTo>
                    <a:pt x="63" y="937"/>
                    <a:pt x="63" y="937"/>
                    <a:pt x="63" y="937"/>
                  </a:cubicBezTo>
                  <a:cubicBezTo>
                    <a:pt x="0" y="719"/>
                    <a:pt x="63" y="469"/>
                    <a:pt x="219" y="281"/>
                  </a:cubicBezTo>
                  <a:cubicBezTo>
                    <a:pt x="375" y="94"/>
                    <a:pt x="594" y="0"/>
                    <a:pt x="844" y="0"/>
                  </a:cubicBezTo>
                  <a:cubicBezTo>
                    <a:pt x="3312" y="0"/>
                    <a:pt x="3312" y="0"/>
                    <a:pt x="3312" y="0"/>
                  </a:cubicBezTo>
                  <a:cubicBezTo>
                    <a:pt x="3562" y="0"/>
                    <a:pt x="3781" y="94"/>
                    <a:pt x="3937" y="281"/>
                  </a:cubicBezTo>
                  <a:cubicBezTo>
                    <a:pt x="4093" y="469"/>
                    <a:pt x="4156" y="719"/>
                    <a:pt x="4124" y="937"/>
                  </a:cubicBezTo>
                  <a:cubicBezTo>
                    <a:pt x="3843" y="2906"/>
                    <a:pt x="3843" y="2906"/>
                    <a:pt x="3843" y="2906"/>
                  </a:cubicBezTo>
                  <a:lnTo>
                    <a:pt x="3843" y="2906"/>
                  </a:lnTo>
                  <a:cubicBezTo>
                    <a:pt x="3781" y="3406"/>
                    <a:pt x="3312" y="3811"/>
                    <a:pt x="2781" y="3811"/>
                  </a:cubicBezTo>
                  <a:close/>
                  <a:moveTo>
                    <a:pt x="844" y="219"/>
                  </a:moveTo>
                  <a:lnTo>
                    <a:pt x="844" y="219"/>
                  </a:lnTo>
                  <a:cubicBezTo>
                    <a:pt x="657" y="219"/>
                    <a:pt x="500" y="312"/>
                    <a:pt x="406" y="437"/>
                  </a:cubicBezTo>
                  <a:cubicBezTo>
                    <a:pt x="282" y="562"/>
                    <a:pt x="250" y="750"/>
                    <a:pt x="282" y="906"/>
                  </a:cubicBezTo>
                  <a:lnTo>
                    <a:pt x="282" y="906"/>
                  </a:lnTo>
                  <a:cubicBezTo>
                    <a:pt x="563" y="2875"/>
                    <a:pt x="563" y="2875"/>
                    <a:pt x="563" y="2875"/>
                  </a:cubicBezTo>
                  <a:cubicBezTo>
                    <a:pt x="625" y="3250"/>
                    <a:pt x="969" y="3562"/>
                    <a:pt x="1407" y="3562"/>
                  </a:cubicBezTo>
                  <a:cubicBezTo>
                    <a:pt x="2781" y="3562"/>
                    <a:pt x="2781" y="3562"/>
                    <a:pt x="2781" y="3562"/>
                  </a:cubicBezTo>
                  <a:cubicBezTo>
                    <a:pt x="3187" y="3562"/>
                    <a:pt x="3562" y="3281"/>
                    <a:pt x="3624" y="2844"/>
                  </a:cubicBezTo>
                  <a:cubicBezTo>
                    <a:pt x="3874" y="906"/>
                    <a:pt x="3874" y="906"/>
                    <a:pt x="3874" y="906"/>
                  </a:cubicBezTo>
                  <a:lnTo>
                    <a:pt x="3874" y="906"/>
                  </a:lnTo>
                  <a:cubicBezTo>
                    <a:pt x="3906" y="750"/>
                    <a:pt x="3874" y="562"/>
                    <a:pt x="3749" y="437"/>
                  </a:cubicBezTo>
                  <a:cubicBezTo>
                    <a:pt x="3655" y="312"/>
                    <a:pt x="3499" y="219"/>
                    <a:pt x="3312" y="219"/>
                  </a:cubicBezTo>
                  <a:lnTo>
                    <a:pt x="844" y="219"/>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59" name="Freeform 6">
              <a:extLst>
                <a:ext uri="{FF2B5EF4-FFF2-40B4-BE49-F238E27FC236}">
                  <a16:creationId xmlns:a16="http://schemas.microsoft.com/office/drawing/2014/main" id="{ED4BF7B3-8A92-40B6-AAE0-44703ED6AB26}"/>
                </a:ext>
              </a:extLst>
            </p:cNvPr>
            <p:cNvSpPr>
              <a:spLocks noChangeArrowheads="1"/>
            </p:cNvSpPr>
            <p:nvPr/>
          </p:nvSpPr>
          <p:spPr bwMode="auto">
            <a:xfrm>
              <a:off x="1765300" y="1673225"/>
              <a:ext cx="247650" cy="338138"/>
            </a:xfrm>
            <a:custGeom>
              <a:avLst/>
              <a:gdLst>
                <a:gd name="T0" fmla="*/ 0 w 689"/>
                <a:gd name="T1" fmla="*/ 937 h 938"/>
                <a:gd name="T2" fmla="*/ 0 w 689"/>
                <a:gd name="T3" fmla="*/ 937 h 938"/>
                <a:gd name="T4" fmla="*/ 0 w 689"/>
                <a:gd name="T5" fmla="*/ 687 h 938"/>
                <a:gd name="T6" fmla="*/ 438 w 689"/>
                <a:gd name="T7" fmla="*/ 281 h 938"/>
                <a:gd name="T8" fmla="*/ 438 w 689"/>
                <a:gd name="T9" fmla="*/ 0 h 938"/>
                <a:gd name="T10" fmla="*/ 688 w 689"/>
                <a:gd name="T11" fmla="*/ 0 h 938"/>
                <a:gd name="T12" fmla="*/ 688 w 689"/>
                <a:gd name="T13" fmla="*/ 281 h 938"/>
                <a:gd name="T14" fmla="*/ 0 w 689"/>
                <a:gd name="T15" fmla="*/ 937 h 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9" h="938">
                  <a:moveTo>
                    <a:pt x="0" y="937"/>
                  </a:moveTo>
                  <a:lnTo>
                    <a:pt x="0" y="937"/>
                  </a:lnTo>
                  <a:cubicBezTo>
                    <a:pt x="0" y="687"/>
                    <a:pt x="0" y="687"/>
                    <a:pt x="0" y="687"/>
                  </a:cubicBezTo>
                  <a:cubicBezTo>
                    <a:pt x="250" y="687"/>
                    <a:pt x="438" y="500"/>
                    <a:pt x="438" y="281"/>
                  </a:cubicBezTo>
                  <a:cubicBezTo>
                    <a:pt x="438" y="0"/>
                    <a:pt x="438" y="0"/>
                    <a:pt x="438" y="0"/>
                  </a:cubicBezTo>
                  <a:cubicBezTo>
                    <a:pt x="688" y="0"/>
                    <a:pt x="688" y="0"/>
                    <a:pt x="688" y="0"/>
                  </a:cubicBezTo>
                  <a:cubicBezTo>
                    <a:pt x="688" y="281"/>
                    <a:pt x="688" y="281"/>
                    <a:pt x="688" y="281"/>
                  </a:cubicBezTo>
                  <a:cubicBezTo>
                    <a:pt x="688" y="625"/>
                    <a:pt x="375" y="937"/>
                    <a:pt x="0" y="937"/>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60" name="Freeform 7">
              <a:extLst>
                <a:ext uri="{FF2B5EF4-FFF2-40B4-BE49-F238E27FC236}">
                  <a16:creationId xmlns:a16="http://schemas.microsoft.com/office/drawing/2014/main" id="{B89C3049-12D0-475D-A1F6-33BDAF4D2BA1}"/>
                </a:ext>
              </a:extLst>
            </p:cNvPr>
            <p:cNvSpPr>
              <a:spLocks noChangeArrowheads="1"/>
            </p:cNvSpPr>
            <p:nvPr/>
          </p:nvSpPr>
          <p:spPr bwMode="auto">
            <a:xfrm>
              <a:off x="336550" y="1673225"/>
              <a:ext cx="247650" cy="338138"/>
            </a:xfrm>
            <a:custGeom>
              <a:avLst/>
              <a:gdLst>
                <a:gd name="T0" fmla="*/ 688 w 689"/>
                <a:gd name="T1" fmla="*/ 937 h 938"/>
                <a:gd name="T2" fmla="*/ 688 w 689"/>
                <a:gd name="T3" fmla="*/ 937 h 938"/>
                <a:gd name="T4" fmla="*/ 0 w 689"/>
                <a:gd name="T5" fmla="*/ 281 h 938"/>
                <a:gd name="T6" fmla="*/ 0 w 689"/>
                <a:gd name="T7" fmla="*/ 0 h 938"/>
                <a:gd name="T8" fmla="*/ 250 w 689"/>
                <a:gd name="T9" fmla="*/ 0 h 938"/>
                <a:gd name="T10" fmla="*/ 250 w 689"/>
                <a:gd name="T11" fmla="*/ 281 h 938"/>
                <a:gd name="T12" fmla="*/ 688 w 689"/>
                <a:gd name="T13" fmla="*/ 687 h 938"/>
                <a:gd name="T14" fmla="*/ 688 w 689"/>
                <a:gd name="T15" fmla="*/ 937 h 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9" h="938">
                  <a:moveTo>
                    <a:pt x="688" y="937"/>
                  </a:moveTo>
                  <a:lnTo>
                    <a:pt x="688" y="937"/>
                  </a:lnTo>
                  <a:cubicBezTo>
                    <a:pt x="313" y="937"/>
                    <a:pt x="0" y="625"/>
                    <a:pt x="0" y="281"/>
                  </a:cubicBezTo>
                  <a:cubicBezTo>
                    <a:pt x="0" y="0"/>
                    <a:pt x="0" y="0"/>
                    <a:pt x="0" y="0"/>
                  </a:cubicBezTo>
                  <a:cubicBezTo>
                    <a:pt x="250" y="0"/>
                    <a:pt x="250" y="0"/>
                    <a:pt x="250" y="0"/>
                  </a:cubicBezTo>
                  <a:cubicBezTo>
                    <a:pt x="250" y="281"/>
                    <a:pt x="250" y="281"/>
                    <a:pt x="250" y="281"/>
                  </a:cubicBezTo>
                  <a:cubicBezTo>
                    <a:pt x="250" y="500"/>
                    <a:pt x="438" y="687"/>
                    <a:pt x="688" y="687"/>
                  </a:cubicBezTo>
                  <a:lnTo>
                    <a:pt x="688" y="937"/>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61" name="Freeform 8">
              <a:extLst>
                <a:ext uri="{FF2B5EF4-FFF2-40B4-BE49-F238E27FC236}">
                  <a16:creationId xmlns:a16="http://schemas.microsoft.com/office/drawing/2014/main" id="{84A621C6-1E8E-44AB-BB84-066EF501703B}"/>
                </a:ext>
              </a:extLst>
            </p:cNvPr>
            <p:cNvSpPr>
              <a:spLocks noChangeArrowheads="1"/>
            </p:cNvSpPr>
            <p:nvPr/>
          </p:nvSpPr>
          <p:spPr bwMode="auto">
            <a:xfrm>
              <a:off x="1136650" y="1965325"/>
              <a:ext cx="79375" cy="495300"/>
            </a:xfrm>
            <a:custGeom>
              <a:avLst/>
              <a:gdLst>
                <a:gd name="T0" fmla="*/ 218 w 219"/>
                <a:gd name="T1" fmla="*/ 1375 h 1376"/>
                <a:gd name="T2" fmla="*/ 0 w 219"/>
                <a:gd name="T3" fmla="*/ 1375 h 1376"/>
                <a:gd name="T4" fmla="*/ 0 w 219"/>
                <a:gd name="T5" fmla="*/ 0 h 1376"/>
                <a:gd name="T6" fmla="*/ 218 w 219"/>
                <a:gd name="T7" fmla="*/ 0 h 1376"/>
                <a:gd name="T8" fmla="*/ 218 w 219"/>
                <a:gd name="T9" fmla="*/ 1375 h 1376"/>
              </a:gdLst>
              <a:ahLst/>
              <a:cxnLst>
                <a:cxn ang="0">
                  <a:pos x="T0" y="T1"/>
                </a:cxn>
                <a:cxn ang="0">
                  <a:pos x="T2" y="T3"/>
                </a:cxn>
                <a:cxn ang="0">
                  <a:pos x="T4" y="T5"/>
                </a:cxn>
                <a:cxn ang="0">
                  <a:pos x="T6" y="T7"/>
                </a:cxn>
                <a:cxn ang="0">
                  <a:pos x="T8" y="T9"/>
                </a:cxn>
              </a:cxnLst>
              <a:rect l="0" t="0" r="r" b="b"/>
              <a:pathLst>
                <a:path w="219" h="1376">
                  <a:moveTo>
                    <a:pt x="218" y="1375"/>
                  </a:moveTo>
                  <a:lnTo>
                    <a:pt x="0" y="1375"/>
                  </a:lnTo>
                  <a:lnTo>
                    <a:pt x="0" y="0"/>
                  </a:lnTo>
                  <a:lnTo>
                    <a:pt x="218" y="0"/>
                  </a:lnTo>
                  <a:lnTo>
                    <a:pt x="218" y="1375"/>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62" name="Freeform 9">
              <a:extLst>
                <a:ext uri="{FF2B5EF4-FFF2-40B4-BE49-F238E27FC236}">
                  <a16:creationId xmlns:a16="http://schemas.microsoft.com/office/drawing/2014/main" id="{363CA47E-F45D-4BD3-BBD5-3E11B08D58DC}"/>
                </a:ext>
              </a:extLst>
            </p:cNvPr>
            <p:cNvSpPr>
              <a:spLocks noChangeArrowheads="1"/>
            </p:cNvSpPr>
            <p:nvPr/>
          </p:nvSpPr>
          <p:spPr bwMode="auto">
            <a:xfrm>
              <a:off x="393700" y="2416175"/>
              <a:ext cx="280988" cy="293688"/>
            </a:xfrm>
            <a:custGeom>
              <a:avLst/>
              <a:gdLst>
                <a:gd name="T0" fmla="*/ 375 w 782"/>
                <a:gd name="T1" fmla="*/ 813 h 814"/>
                <a:gd name="T2" fmla="*/ 375 w 782"/>
                <a:gd name="T3" fmla="*/ 813 h 814"/>
                <a:gd name="T4" fmla="*/ 0 w 782"/>
                <a:gd name="T5" fmla="*/ 407 h 814"/>
                <a:gd name="T6" fmla="*/ 375 w 782"/>
                <a:gd name="T7" fmla="*/ 0 h 814"/>
                <a:gd name="T8" fmla="*/ 781 w 782"/>
                <a:gd name="T9" fmla="*/ 407 h 814"/>
                <a:gd name="T10" fmla="*/ 375 w 782"/>
                <a:gd name="T11" fmla="*/ 813 h 814"/>
                <a:gd name="T12" fmla="*/ 375 w 782"/>
                <a:gd name="T13" fmla="*/ 250 h 814"/>
                <a:gd name="T14" fmla="*/ 375 w 782"/>
                <a:gd name="T15" fmla="*/ 250 h 814"/>
                <a:gd name="T16" fmla="*/ 218 w 782"/>
                <a:gd name="T17" fmla="*/ 407 h 814"/>
                <a:gd name="T18" fmla="*/ 375 w 782"/>
                <a:gd name="T19" fmla="*/ 563 h 814"/>
                <a:gd name="T20" fmla="*/ 531 w 782"/>
                <a:gd name="T21" fmla="*/ 407 h 814"/>
                <a:gd name="T22" fmla="*/ 375 w 782"/>
                <a:gd name="T23" fmla="*/ 25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2" h="814">
                  <a:moveTo>
                    <a:pt x="375" y="813"/>
                  </a:moveTo>
                  <a:lnTo>
                    <a:pt x="375" y="813"/>
                  </a:lnTo>
                  <a:cubicBezTo>
                    <a:pt x="156" y="813"/>
                    <a:pt x="0" y="625"/>
                    <a:pt x="0" y="407"/>
                  </a:cubicBezTo>
                  <a:cubicBezTo>
                    <a:pt x="0" y="188"/>
                    <a:pt x="156" y="0"/>
                    <a:pt x="375" y="0"/>
                  </a:cubicBezTo>
                  <a:cubicBezTo>
                    <a:pt x="593" y="0"/>
                    <a:pt x="781" y="188"/>
                    <a:pt x="781" y="407"/>
                  </a:cubicBezTo>
                  <a:cubicBezTo>
                    <a:pt x="781" y="625"/>
                    <a:pt x="593" y="813"/>
                    <a:pt x="375" y="813"/>
                  </a:cubicBezTo>
                  <a:close/>
                  <a:moveTo>
                    <a:pt x="375" y="250"/>
                  </a:moveTo>
                  <a:lnTo>
                    <a:pt x="375" y="250"/>
                  </a:lnTo>
                  <a:cubicBezTo>
                    <a:pt x="312" y="250"/>
                    <a:pt x="218" y="313"/>
                    <a:pt x="218" y="407"/>
                  </a:cubicBezTo>
                  <a:cubicBezTo>
                    <a:pt x="218" y="500"/>
                    <a:pt x="312" y="563"/>
                    <a:pt x="375" y="563"/>
                  </a:cubicBezTo>
                  <a:cubicBezTo>
                    <a:pt x="468" y="563"/>
                    <a:pt x="531" y="500"/>
                    <a:pt x="531" y="407"/>
                  </a:cubicBezTo>
                  <a:cubicBezTo>
                    <a:pt x="531" y="313"/>
                    <a:pt x="468" y="250"/>
                    <a:pt x="375" y="25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63" name="Freeform 10">
              <a:extLst>
                <a:ext uri="{FF2B5EF4-FFF2-40B4-BE49-F238E27FC236}">
                  <a16:creationId xmlns:a16="http://schemas.microsoft.com/office/drawing/2014/main" id="{E0A3154C-2912-4EA1-8E44-DB4600463DCE}"/>
                </a:ext>
              </a:extLst>
            </p:cNvPr>
            <p:cNvSpPr>
              <a:spLocks noChangeArrowheads="1"/>
            </p:cNvSpPr>
            <p:nvPr/>
          </p:nvSpPr>
          <p:spPr bwMode="auto">
            <a:xfrm>
              <a:off x="1035050" y="2416175"/>
              <a:ext cx="280988" cy="293688"/>
            </a:xfrm>
            <a:custGeom>
              <a:avLst/>
              <a:gdLst>
                <a:gd name="T0" fmla="*/ 405 w 781"/>
                <a:gd name="T1" fmla="*/ 813 h 814"/>
                <a:gd name="T2" fmla="*/ 405 w 781"/>
                <a:gd name="T3" fmla="*/ 813 h 814"/>
                <a:gd name="T4" fmla="*/ 0 w 781"/>
                <a:gd name="T5" fmla="*/ 407 h 814"/>
                <a:gd name="T6" fmla="*/ 405 w 781"/>
                <a:gd name="T7" fmla="*/ 0 h 814"/>
                <a:gd name="T8" fmla="*/ 780 w 781"/>
                <a:gd name="T9" fmla="*/ 407 h 814"/>
                <a:gd name="T10" fmla="*/ 405 w 781"/>
                <a:gd name="T11" fmla="*/ 813 h 814"/>
                <a:gd name="T12" fmla="*/ 405 w 781"/>
                <a:gd name="T13" fmla="*/ 250 h 814"/>
                <a:gd name="T14" fmla="*/ 405 w 781"/>
                <a:gd name="T15" fmla="*/ 250 h 814"/>
                <a:gd name="T16" fmla="*/ 250 w 781"/>
                <a:gd name="T17" fmla="*/ 407 h 814"/>
                <a:gd name="T18" fmla="*/ 405 w 781"/>
                <a:gd name="T19" fmla="*/ 563 h 814"/>
                <a:gd name="T20" fmla="*/ 561 w 781"/>
                <a:gd name="T21" fmla="*/ 407 h 814"/>
                <a:gd name="T22" fmla="*/ 405 w 781"/>
                <a:gd name="T23" fmla="*/ 25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1" h="814">
                  <a:moveTo>
                    <a:pt x="405" y="813"/>
                  </a:moveTo>
                  <a:lnTo>
                    <a:pt x="405" y="813"/>
                  </a:lnTo>
                  <a:cubicBezTo>
                    <a:pt x="187" y="813"/>
                    <a:pt x="0" y="625"/>
                    <a:pt x="0" y="407"/>
                  </a:cubicBezTo>
                  <a:cubicBezTo>
                    <a:pt x="0" y="188"/>
                    <a:pt x="187" y="0"/>
                    <a:pt x="405" y="0"/>
                  </a:cubicBezTo>
                  <a:cubicBezTo>
                    <a:pt x="624" y="0"/>
                    <a:pt x="780" y="188"/>
                    <a:pt x="780" y="407"/>
                  </a:cubicBezTo>
                  <a:cubicBezTo>
                    <a:pt x="780" y="625"/>
                    <a:pt x="624" y="813"/>
                    <a:pt x="405" y="813"/>
                  </a:cubicBezTo>
                  <a:close/>
                  <a:moveTo>
                    <a:pt x="405" y="250"/>
                  </a:moveTo>
                  <a:lnTo>
                    <a:pt x="405" y="250"/>
                  </a:lnTo>
                  <a:cubicBezTo>
                    <a:pt x="312" y="250"/>
                    <a:pt x="250" y="313"/>
                    <a:pt x="250" y="407"/>
                  </a:cubicBezTo>
                  <a:cubicBezTo>
                    <a:pt x="250" y="500"/>
                    <a:pt x="312" y="563"/>
                    <a:pt x="405" y="563"/>
                  </a:cubicBezTo>
                  <a:cubicBezTo>
                    <a:pt x="468" y="563"/>
                    <a:pt x="561" y="500"/>
                    <a:pt x="561" y="407"/>
                  </a:cubicBezTo>
                  <a:cubicBezTo>
                    <a:pt x="561" y="313"/>
                    <a:pt x="468" y="250"/>
                    <a:pt x="405" y="25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64" name="Freeform 11">
              <a:extLst>
                <a:ext uri="{FF2B5EF4-FFF2-40B4-BE49-F238E27FC236}">
                  <a16:creationId xmlns:a16="http://schemas.microsoft.com/office/drawing/2014/main" id="{786860EB-04C1-48E5-B28D-487992ABA04C}"/>
                </a:ext>
              </a:extLst>
            </p:cNvPr>
            <p:cNvSpPr>
              <a:spLocks noChangeArrowheads="1"/>
            </p:cNvSpPr>
            <p:nvPr/>
          </p:nvSpPr>
          <p:spPr bwMode="auto">
            <a:xfrm>
              <a:off x="1676400" y="2416175"/>
              <a:ext cx="280988" cy="293688"/>
            </a:xfrm>
            <a:custGeom>
              <a:avLst/>
              <a:gdLst>
                <a:gd name="T0" fmla="*/ 406 w 782"/>
                <a:gd name="T1" fmla="*/ 813 h 814"/>
                <a:gd name="T2" fmla="*/ 406 w 782"/>
                <a:gd name="T3" fmla="*/ 813 h 814"/>
                <a:gd name="T4" fmla="*/ 0 w 782"/>
                <a:gd name="T5" fmla="*/ 407 h 814"/>
                <a:gd name="T6" fmla="*/ 406 w 782"/>
                <a:gd name="T7" fmla="*/ 0 h 814"/>
                <a:gd name="T8" fmla="*/ 781 w 782"/>
                <a:gd name="T9" fmla="*/ 407 h 814"/>
                <a:gd name="T10" fmla="*/ 406 w 782"/>
                <a:gd name="T11" fmla="*/ 813 h 814"/>
                <a:gd name="T12" fmla="*/ 406 w 782"/>
                <a:gd name="T13" fmla="*/ 250 h 814"/>
                <a:gd name="T14" fmla="*/ 406 w 782"/>
                <a:gd name="T15" fmla="*/ 250 h 814"/>
                <a:gd name="T16" fmla="*/ 250 w 782"/>
                <a:gd name="T17" fmla="*/ 407 h 814"/>
                <a:gd name="T18" fmla="*/ 406 w 782"/>
                <a:gd name="T19" fmla="*/ 563 h 814"/>
                <a:gd name="T20" fmla="*/ 563 w 782"/>
                <a:gd name="T21" fmla="*/ 407 h 814"/>
                <a:gd name="T22" fmla="*/ 406 w 782"/>
                <a:gd name="T23" fmla="*/ 25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2" h="814">
                  <a:moveTo>
                    <a:pt x="406" y="813"/>
                  </a:moveTo>
                  <a:lnTo>
                    <a:pt x="406" y="813"/>
                  </a:lnTo>
                  <a:cubicBezTo>
                    <a:pt x="187" y="813"/>
                    <a:pt x="0" y="625"/>
                    <a:pt x="0" y="407"/>
                  </a:cubicBezTo>
                  <a:cubicBezTo>
                    <a:pt x="0" y="188"/>
                    <a:pt x="187" y="0"/>
                    <a:pt x="406" y="0"/>
                  </a:cubicBezTo>
                  <a:cubicBezTo>
                    <a:pt x="625" y="0"/>
                    <a:pt x="781" y="188"/>
                    <a:pt x="781" y="407"/>
                  </a:cubicBezTo>
                  <a:cubicBezTo>
                    <a:pt x="781" y="625"/>
                    <a:pt x="625" y="813"/>
                    <a:pt x="406" y="813"/>
                  </a:cubicBezTo>
                  <a:close/>
                  <a:moveTo>
                    <a:pt x="406" y="250"/>
                  </a:moveTo>
                  <a:lnTo>
                    <a:pt x="406" y="250"/>
                  </a:lnTo>
                  <a:cubicBezTo>
                    <a:pt x="313" y="250"/>
                    <a:pt x="250" y="313"/>
                    <a:pt x="250" y="407"/>
                  </a:cubicBezTo>
                  <a:cubicBezTo>
                    <a:pt x="250" y="500"/>
                    <a:pt x="313" y="563"/>
                    <a:pt x="406" y="563"/>
                  </a:cubicBezTo>
                  <a:cubicBezTo>
                    <a:pt x="500" y="563"/>
                    <a:pt x="563" y="500"/>
                    <a:pt x="563" y="407"/>
                  </a:cubicBezTo>
                  <a:cubicBezTo>
                    <a:pt x="563" y="313"/>
                    <a:pt x="500" y="250"/>
                    <a:pt x="406" y="25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65" name="Freeform 12">
              <a:extLst>
                <a:ext uri="{FF2B5EF4-FFF2-40B4-BE49-F238E27FC236}">
                  <a16:creationId xmlns:a16="http://schemas.microsoft.com/office/drawing/2014/main" id="{AD79CCD7-6D34-4DC5-B836-9831FDB34BCA}"/>
                </a:ext>
              </a:extLst>
            </p:cNvPr>
            <p:cNvSpPr>
              <a:spLocks noChangeArrowheads="1"/>
            </p:cNvSpPr>
            <p:nvPr/>
          </p:nvSpPr>
          <p:spPr bwMode="auto">
            <a:xfrm>
              <a:off x="495300" y="2325688"/>
              <a:ext cx="1371600" cy="134937"/>
            </a:xfrm>
            <a:custGeom>
              <a:avLst/>
              <a:gdLst>
                <a:gd name="T0" fmla="*/ 3811 w 3812"/>
                <a:gd name="T1" fmla="*/ 375 h 376"/>
                <a:gd name="T2" fmla="*/ 3811 w 3812"/>
                <a:gd name="T3" fmla="*/ 375 h 376"/>
                <a:gd name="T4" fmla="*/ 3561 w 3812"/>
                <a:gd name="T5" fmla="*/ 375 h 376"/>
                <a:gd name="T6" fmla="*/ 3405 w 3812"/>
                <a:gd name="T7" fmla="*/ 219 h 376"/>
                <a:gd name="T8" fmla="*/ 375 w 3812"/>
                <a:gd name="T9" fmla="*/ 219 h 376"/>
                <a:gd name="T10" fmla="*/ 218 w 3812"/>
                <a:gd name="T11" fmla="*/ 375 h 376"/>
                <a:gd name="T12" fmla="*/ 0 w 3812"/>
                <a:gd name="T13" fmla="*/ 375 h 376"/>
                <a:gd name="T14" fmla="*/ 375 w 3812"/>
                <a:gd name="T15" fmla="*/ 0 h 376"/>
                <a:gd name="T16" fmla="*/ 3405 w 3812"/>
                <a:gd name="T17" fmla="*/ 0 h 376"/>
                <a:gd name="T18" fmla="*/ 3811 w 3812"/>
                <a:gd name="T19" fmla="*/ 37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2" h="376">
                  <a:moveTo>
                    <a:pt x="3811" y="375"/>
                  </a:moveTo>
                  <a:lnTo>
                    <a:pt x="3811" y="375"/>
                  </a:lnTo>
                  <a:cubicBezTo>
                    <a:pt x="3561" y="375"/>
                    <a:pt x="3561" y="375"/>
                    <a:pt x="3561" y="375"/>
                  </a:cubicBezTo>
                  <a:cubicBezTo>
                    <a:pt x="3561" y="282"/>
                    <a:pt x="3499" y="219"/>
                    <a:pt x="3405" y="219"/>
                  </a:cubicBezTo>
                  <a:cubicBezTo>
                    <a:pt x="375" y="219"/>
                    <a:pt x="375" y="219"/>
                    <a:pt x="375" y="219"/>
                  </a:cubicBezTo>
                  <a:cubicBezTo>
                    <a:pt x="281" y="219"/>
                    <a:pt x="218" y="282"/>
                    <a:pt x="218" y="375"/>
                  </a:cubicBezTo>
                  <a:cubicBezTo>
                    <a:pt x="0" y="375"/>
                    <a:pt x="0" y="375"/>
                    <a:pt x="0" y="375"/>
                  </a:cubicBezTo>
                  <a:cubicBezTo>
                    <a:pt x="0" y="157"/>
                    <a:pt x="156" y="0"/>
                    <a:pt x="375" y="0"/>
                  </a:cubicBezTo>
                  <a:cubicBezTo>
                    <a:pt x="3405" y="0"/>
                    <a:pt x="3405" y="0"/>
                    <a:pt x="3405" y="0"/>
                  </a:cubicBezTo>
                  <a:cubicBezTo>
                    <a:pt x="3624" y="0"/>
                    <a:pt x="3811" y="157"/>
                    <a:pt x="3811" y="375"/>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grpSp>
      <p:grpSp>
        <p:nvGrpSpPr>
          <p:cNvPr id="366" name="Group 365">
            <a:extLst>
              <a:ext uri="{FF2B5EF4-FFF2-40B4-BE49-F238E27FC236}">
                <a16:creationId xmlns:a16="http://schemas.microsoft.com/office/drawing/2014/main" id="{C93A67EE-E4F5-4D43-BC12-749B9355816E}"/>
              </a:ext>
            </a:extLst>
          </p:cNvPr>
          <p:cNvGrpSpPr/>
          <p:nvPr userDrawn="1"/>
        </p:nvGrpSpPr>
        <p:grpSpPr>
          <a:xfrm>
            <a:off x="2049606" y="3671460"/>
            <a:ext cx="435849" cy="697019"/>
            <a:chOff x="1008063" y="3671888"/>
            <a:chExt cx="1631950" cy="2609850"/>
          </a:xfrm>
        </p:grpSpPr>
        <p:sp>
          <p:nvSpPr>
            <p:cNvPr id="367" name="Freeform 29">
              <a:extLst>
                <a:ext uri="{FF2B5EF4-FFF2-40B4-BE49-F238E27FC236}">
                  <a16:creationId xmlns:a16="http://schemas.microsoft.com/office/drawing/2014/main" id="{56FBC78F-42BE-47B3-AC1D-35DA5C2ECC44}"/>
                </a:ext>
              </a:extLst>
            </p:cNvPr>
            <p:cNvSpPr>
              <a:spLocks noChangeArrowheads="1"/>
            </p:cNvSpPr>
            <p:nvPr/>
          </p:nvSpPr>
          <p:spPr bwMode="auto">
            <a:xfrm>
              <a:off x="1008063" y="3671888"/>
              <a:ext cx="1631950" cy="2397125"/>
            </a:xfrm>
            <a:custGeom>
              <a:avLst/>
              <a:gdLst>
                <a:gd name="T0" fmla="*/ 2250 w 4531"/>
                <a:gd name="T1" fmla="*/ 0 h 6657"/>
                <a:gd name="T2" fmla="*/ 2250 w 4531"/>
                <a:gd name="T3" fmla="*/ 0 h 6657"/>
                <a:gd name="T4" fmla="*/ 4530 w 4531"/>
                <a:gd name="T5" fmla="*/ 2250 h 6657"/>
                <a:gd name="T6" fmla="*/ 2405 w 4531"/>
                <a:gd name="T7" fmla="*/ 6562 h 6657"/>
                <a:gd name="T8" fmla="*/ 2125 w 4531"/>
                <a:gd name="T9" fmla="*/ 6562 h 6657"/>
                <a:gd name="T10" fmla="*/ 0 w 4531"/>
                <a:gd name="T11" fmla="*/ 2250 h 6657"/>
                <a:gd name="T12" fmla="*/ 2250 w 4531"/>
                <a:gd name="T13" fmla="*/ 0 h 6657"/>
                <a:gd name="T14" fmla="*/ 2250 w 4531"/>
                <a:gd name="T15" fmla="*/ 282 h 6657"/>
                <a:gd name="T16" fmla="*/ 2250 w 4531"/>
                <a:gd name="T17" fmla="*/ 282 h 6657"/>
                <a:gd name="T18" fmla="*/ 312 w 4531"/>
                <a:gd name="T19" fmla="*/ 2250 h 6657"/>
                <a:gd name="T20" fmla="*/ 2250 w 4531"/>
                <a:gd name="T21" fmla="*/ 6187 h 6657"/>
                <a:gd name="T22" fmla="*/ 4218 w 4531"/>
                <a:gd name="T23" fmla="*/ 2250 h 6657"/>
                <a:gd name="T24" fmla="*/ 2250 w 4531"/>
                <a:gd name="T25" fmla="*/ 282 h 6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1" h="6657">
                  <a:moveTo>
                    <a:pt x="2250" y="0"/>
                  </a:moveTo>
                  <a:lnTo>
                    <a:pt x="2250" y="0"/>
                  </a:lnTo>
                  <a:cubicBezTo>
                    <a:pt x="3499" y="0"/>
                    <a:pt x="4530" y="1000"/>
                    <a:pt x="4530" y="2250"/>
                  </a:cubicBezTo>
                  <a:cubicBezTo>
                    <a:pt x="4530" y="3188"/>
                    <a:pt x="2968" y="5562"/>
                    <a:pt x="2405" y="6562"/>
                  </a:cubicBezTo>
                  <a:cubicBezTo>
                    <a:pt x="2343" y="6656"/>
                    <a:pt x="2187" y="6656"/>
                    <a:pt x="2125" y="6562"/>
                  </a:cubicBezTo>
                  <a:cubicBezTo>
                    <a:pt x="1562" y="5562"/>
                    <a:pt x="0" y="3188"/>
                    <a:pt x="0" y="2250"/>
                  </a:cubicBezTo>
                  <a:cubicBezTo>
                    <a:pt x="0" y="1000"/>
                    <a:pt x="1000" y="0"/>
                    <a:pt x="2250" y="0"/>
                  </a:cubicBezTo>
                  <a:close/>
                  <a:moveTo>
                    <a:pt x="2250" y="282"/>
                  </a:moveTo>
                  <a:lnTo>
                    <a:pt x="2250" y="282"/>
                  </a:lnTo>
                  <a:cubicBezTo>
                    <a:pt x="1187" y="282"/>
                    <a:pt x="312" y="1188"/>
                    <a:pt x="312" y="2250"/>
                  </a:cubicBezTo>
                  <a:cubicBezTo>
                    <a:pt x="312" y="3032"/>
                    <a:pt x="1750" y="5343"/>
                    <a:pt x="2250" y="6187"/>
                  </a:cubicBezTo>
                  <a:cubicBezTo>
                    <a:pt x="2749" y="5343"/>
                    <a:pt x="4218" y="3032"/>
                    <a:pt x="4218" y="2250"/>
                  </a:cubicBezTo>
                  <a:cubicBezTo>
                    <a:pt x="4218" y="1188"/>
                    <a:pt x="3343" y="282"/>
                    <a:pt x="2250" y="282"/>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68" name="Freeform 30">
              <a:extLst>
                <a:ext uri="{FF2B5EF4-FFF2-40B4-BE49-F238E27FC236}">
                  <a16:creationId xmlns:a16="http://schemas.microsoft.com/office/drawing/2014/main" id="{33FDEA1F-F6D7-4FB4-B55A-1382ABC90B8C}"/>
                </a:ext>
              </a:extLst>
            </p:cNvPr>
            <p:cNvSpPr>
              <a:spLocks noChangeArrowheads="1"/>
            </p:cNvSpPr>
            <p:nvPr/>
          </p:nvSpPr>
          <p:spPr bwMode="auto">
            <a:xfrm>
              <a:off x="1446213" y="4111625"/>
              <a:ext cx="754062" cy="754063"/>
            </a:xfrm>
            <a:custGeom>
              <a:avLst/>
              <a:gdLst>
                <a:gd name="T0" fmla="*/ 1031 w 2093"/>
                <a:gd name="T1" fmla="*/ 0 h 2095"/>
                <a:gd name="T2" fmla="*/ 1031 w 2093"/>
                <a:gd name="T3" fmla="*/ 0 h 2095"/>
                <a:gd name="T4" fmla="*/ 2092 w 2093"/>
                <a:gd name="T5" fmla="*/ 1031 h 2095"/>
                <a:gd name="T6" fmla="*/ 1031 w 2093"/>
                <a:gd name="T7" fmla="*/ 2094 h 2095"/>
                <a:gd name="T8" fmla="*/ 0 w 2093"/>
                <a:gd name="T9" fmla="*/ 1031 h 2095"/>
                <a:gd name="T10" fmla="*/ 1031 w 2093"/>
                <a:gd name="T11" fmla="*/ 0 h 2095"/>
                <a:gd name="T12" fmla="*/ 1031 w 2093"/>
                <a:gd name="T13" fmla="*/ 313 h 2095"/>
                <a:gd name="T14" fmla="*/ 1031 w 2093"/>
                <a:gd name="T15" fmla="*/ 313 h 2095"/>
                <a:gd name="T16" fmla="*/ 312 w 2093"/>
                <a:gd name="T17" fmla="*/ 1031 h 2095"/>
                <a:gd name="T18" fmla="*/ 1031 w 2093"/>
                <a:gd name="T19" fmla="*/ 1781 h 2095"/>
                <a:gd name="T20" fmla="*/ 1780 w 2093"/>
                <a:gd name="T21" fmla="*/ 1031 h 2095"/>
                <a:gd name="T22" fmla="*/ 1031 w 2093"/>
                <a:gd name="T23" fmla="*/ 313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3" h="2095">
                  <a:moveTo>
                    <a:pt x="1031" y="0"/>
                  </a:moveTo>
                  <a:lnTo>
                    <a:pt x="1031" y="0"/>
                  </a:lnTo>
                  <a:cubicBezTo>
                    <a:pt x="1624" y="0"/>
                    <a:pt x="2092" y="469"/>
                    <a:pt x="2092" y="1031"/>
                  </a:cubicBezTo>
                  <a:cubicBezTo>
                    <a:pt x="2092" y="1625"/>
                    <a:pt x="1624" y="2094"/>
                    <a:pt x="1031" y="2094"/>
                  </a:cubicBezTo>
                  <a:cubicBezTo>
                    <a:pt x="468" y="2094"/>
                    <a:pt x="0" y="1625"/>
                    <a:pt x="0" y="1031"/>
                  </a:cubicBezTo>
                  <a:cubicBezTo>
                    <a:pt x="0" y="469"/>
                    <a:pt x="468" y="0"/>
                    <a:pt x="1031" y="0"/>
                  </a:cubicBezTo>
                  <a:close/>
                  <a:moveTo>
                    <a:pt x="1031" y="313"/>
                  </a:moveTo>
                  <a:lnTo>
                    <a:pt x="1031" y="313"/>
                  </a:lnTo>
                  <a:cubicBezTo>
                    <a:pt x="625" y="313"/>
                    <a:pt x="312" y="625"/>
                    <a:pt x="312" y="1031"/>
                  </a:cubicBezTo>
                  <a:cubicBezTo>
                    <a:pt x="312" y="1438"/>
                    <a:pt x="625" y="1781"/>
                    <a:pt x="1031" y="1781"/>
                  </a:cubicBezTo>
                  <a:cubicBezTo>
                    <a:pt x="1436" y="1781"/>
                    <a:pt x="1780" y="1438"/>
                    <a:pt x="1780" y="1031"/>
                  </a:cubicBezTo>
                  <a:cubicBezTo>
                    <a:pt x="1780" y="625"/>
                    <a:pt x="1436" y="313"/>
                    <a:pt x="1031" y="313"/>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69" name="Freeform 31">
              <a:extLst>
                <a:ext uri="{FF2B5EF4-FFF2-40B4-BE49-F238E27FC236}">
                  <a16:creationId xmlns:a16="http://schemas.microsoft.com/office/drawing/2014/main" id="{AEDCC915-4A43-4246-A4AB-776010021ED8}"/>
                </a:ext>
              </a:extLst>
            </p:cNvPr>
            <p:cNvSpPr>
              <a:spLocks noChangeArrowheads="1"/>
            </p:cNvSpPr>
            <p:nvPr/>
          </p:nvSpPr>
          <p:spPr bwMode="auto">
            <a:xfrm>
              <a:off x="1603375" y="6169025"/>
              <a:ext cx="427038" cy="112713"/>
            </a:xfrm>
            <a:custGeom>
              <a:avLst/>
              <a:gdLst>
                <a:gd name="T0" fmla="*/ 219 w 1188"/>
                <a:gd name="T1" fmla="*/ 312 h 313"/>
                <a:gd name="T2" fmla="*/ 219 w 1188"/>
                <a:gd name="T3" fmla="*/ 312 h 313"/>
                <a:gd name="T4" fmla="*/ 219 w 1188"/>
                <a:gd name="T5" fmla="*/ 0 h 313"/>
                <a:gd name="T6" fmla="*/ 999 w 1188"/>
                <a:gd name="T7" fmla="*/ 0 h 313"/>
                <a:gd name="T8" fmla="*/ 999 w 1188"/>
                <a:gd name="T9" fmla="*/ 312 h 313"/>
                <a:gd name="T10" fmla="*/ 219 w 1188"/>
                <a:gd name="T11" fmla="*/ 312 h 313"/>
              </a:gdLst>
              <a:ahLst/>
              <a:cxnLst>
                <a:cxn ang="0">
                  <a:pos x="T0" y="T1"/>
                </a:cxn>
                <a:cxn ang="0">
                  <a:pos x="T2" y="T3"/>
                </a:cxn>
                <a:cxn ang="0">
                  <a:pos x="T4" y="T5"/>
                </a:cxn>
                <a:cxn ang="0">
                  <a:pos x="T6" y="T7"/>
                </a:cxn>
                <a:cxn ang="0">
                  <a:pos x="T8" y="T9"/>
                </a:cxn>
                <a:cxn ang="0">
                  <a:pos x="T10" y="T11"/>
                </a:cxn>
              </a:cxnLst>
              <a:rect l="0" t="0" r="r" b="b"/>
              <a:pathLst>
                <a:path w="1188" h="313">
                  <a:moveTo>
                    <a:pt x="219" y="312"/>
                  </a:moveTo>
                  <a:lnTo>
                    <a:pt x="219" y="312"/>
                  </a:lnTo>
                  <a:cubicBezTo>
                    <a:pt x="0" y="312"/>
                    <a:pt x="0" y="0"/>
                    <a:pt x="219" y="0"/>
                  </a:cubicBezTo>
                  <a:cubicBezTo>
                    <a:pt x="999" y="0"/>
                    <a:pt x="999" y="0"/>
                    <a:pt x="999" y="0"/>
                  </a:cubicBezTo>
                  <a:cubicBezTo>
                    <a:pt x="1187" y="0"/>
                    <a:pt x="1187" y="312"/>
                    <a:pt x="999" y="312"/>
                  </a:cubicBezTo>
                  <a:lnTo>
                    <a:pt x="219" y="312"/>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grpSp>
      <p:sp>
        <p:nvSpPr>
          <p:cNvPr id="370" name="CuadroTexto 89">
            <a:extLst>
              <a:ext uri="{FF2B5EF4-FFF2-40B4-BE49-F238E27FC236}">
                <a16:creationId xmlns:a16="http://schemas.microsoft.com/office/drawing/2014/main" id="{17BBF69B-1004-4E55-B006-B0C19FBD6215}"/>
              </a:ext>
            </a:extLst>
          </p:cNvPr>
          <p:cNvSpPr txBox="1"/>
          <p:nvPr userDrawn="1"/>
        </p:nvSpPr>
        <p:spPr>
          <a:xfrm>
            <a:off x="6754658" y="3634449"/>
            <a:ext cx="1080000" cy="108000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marL="0" marR="0" indent="0" algn="ctr" defTabSz="619125" rtl="0" fontAlgn="auto" latinLnBrk="0" hangingPunct="0">
              <a:lnSpc>
                <a:spcPct val="100000"/>
              </a:lnSpc>
              <a:spcBef>
                <a:spcPts val="0"/>
              </a:spcBef>
              <a:spcAft>
                <a:spcPts val="0"/>
              </a:spcAft>
              <a:buClrTx/>
              <a:buSzTx/>
              <a:buFontTx/>
              <a:buNone/>
              <a:tabLst/>
            </a:pPr>
            <a:endParaRPr kumimoji="0" lang="en-GB" sz="800" u="none" strike="noStrike" cap="none" spc="0" normalizeH="0" baseline="0" dirty="0">
              <a:ln>
                <a:noFill/>
              </a:ln>
              <a:effectLst/>
              <a:uFillTx/>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lang="en-GB" sz="800" dirty="0">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kumimoji="0" lang="en-GB" sz="800" u="none" strike="noStrike" cap="none" spc="0" normalizeH="0" baseline="0" dirty="0">
              <a:ln>
                <a:noFill/>
              </a:ln>
              <a:effectLst/>
              <a:uFillTx/>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lang="en-GB" sz="800" dirty="0">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kumimoji="0" lang="en-GB" sz="800" u="none" strike="noStrike" cap="none" spc="0" normalizeH="0" baseline="0" dirty="0">
              <a:ln>
                <a:noFill/>
              </a:ln>
              <a:effectLst/>
              <a:uFillTx/>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lang="en-GB" sz="800" dirty="0">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lang="en-GB" sz="800" dirty="0">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r>
              <a:rPr kumimoji="0" lang="en-GB" sz="800" u="none" strike="noStrike" cap="none" spc="0" normalizeH="0" baseline="0" dirty="0">
                <a:ln>
                  <a:noFill/>
                </a:ln>
                <a:effectLst/>
                <a:uFillTx/>
                <a:latin typeface="+mn-lt"/>
                <a:ea typeface="Roboto Light" panose="02000000000000000000" pitchFamily="2" charset="0"/>
              </a:rPr>
              <a:t>122 MEMBER FIRMS</a:t>
            </a:r>
          </a:p>
        </p:txBody>
      </p:sp>
      <p:sp>
        <p:nvSpPr>
          <p:cNvPr id="371" name="CuadroTexto 89">
            <a:extLst>
              <a:ext uri="{FF2B5EF4-FFF2-40B4-BE49-F238E27FC236}">
                <a16:creationId xmlns:a16="http://schemas.microsoft.com/office/drawing/2014/main" id="{8613C8A3-B448-476E-B718-13D31FB99C07}"/>
              </a:ext>
            </a:extLst>
          </p:cNvPr>
          <p:cNvSpPr txBox="1"/>
          <p:nvPr userDrawn="1"/>
        </p:nvSpPr>
        <p:spPr>
          <a:xfrm>
            <a:off x="5138880" y="3617471"/>
            <a:ext cx="1080000" cy="108000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marL="0" marR="0" indent="0" algn="ctr" defTabSz="619125" rtl="0" fontAlgn="auto" latinLnBrk="0" hangingPunct="0">
              <a:lnSpc>
                <a:spcPct val="100000"/>
              </a:lnSpc>
              <a:spcBef>
                <a:spcPts val="0"/>
              </a:spcBef>
              <a:spcAft>
                <a:spcPts val="0"/>
              </a:spcAft>
              <a:buClrTx/>
              <a:buSzTx/>
              <a:buFontTx/>
              <a:buNone/>
              <a:tabLst/>
            </a:pPr>
            <a:endParaRPr kumimoji="0" lang="en-GB" sz="800" u="none" strike="noStrike" cap="none" spc="0" normalizeH="0" baseline="0" dirty="0">
              <a:ln>
                <a:noFill/>
              </a:ln>
              <a:effectLst/>
              <a:uFillTx/>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lang="en-GB" sz="800" dirty="0">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kumimoji="0" lang="en-GB" sz="800" u="none" strike="noStrike" cap="none" spc="0" normalizeH="0" baseline="0" dirty="0">
              <a:ln>
                <a:noFill/>
              </a:ln>
              <a:effectLst/>
              <a:uFillTx/>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lang="en-GB" sz="800" dirty="0">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kumimoji="0" lang="en-GB" sz="800" u="none" strike="noStrike" cap="none" spc="0" normalizeH="0" baseline="0" dirty="0">
              <a:ln>
                <a:noFill/>
              </a:ln>
              <a:effectLst/>
              <a:uFillTx/>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lang="en-GB" sz="800" dirty="0">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endParaRPr lang="en-GB" sz="800" dirty="0">
              <a:latin typeface="+mn-lt"/>
              <a:ea typeface="Roboto Light" panose="02000000000000000000" pitchFamily="2" charset="0"/>
            </a:endParaRPr>
          </a:p>
          <a:p>
            <a:pPr marL="0" marR="0" indent="0" algn="ctr" defTabSz="619125" rtl="0" fontAlgn="auto" latinLnBrk="0" hangingPunct="0">
              <a:lnSpc>
                <a:spcPct val="100000"/>
              </a:lnSpc>
              <a:spcBef>
                <a:spcPts val="0"/>
              </a:spcBef>
              <a:spcAft>
                <a:spcPts val="0"/>
              </a:spcAft>
              <a:buClrTx/>
              <a:buSzTx/>
              <a:buFontTx/>
              <a:buNone/>
              <a:tabLst/>
            </a:pPr>
            <a:r>
              <a:rPr kumimoji="0" lang="en-GB" sz="800" u="none" strike="noStrike" cap="none" spc="0" normalizeH="0" baseline="0" dirty="0">
                <a:ln>
                  <a:noFill/>
                </a:ln>
                <a:effectLst/>
                <a:uFillTx/>
                <a:latin typeface="+mn-lt"/>
                <a:ea typeface="Roboto Light" panose="02000000000000000000" pitchFamily="2" charset="0"/>
              </a:rPr>
              <a:t>36,300 PEOPLE</a:t>
            </a:r>
          </a:p>
        </p:txBody>
      </p:sp>
      <p:grpSp>
        <p:nvGrpSpPr>
          <p:cNvPr id="372" name="Group 371">
            <a:extLst>
              <a:ext uri="{FF2B5EF4-FFF2-40B4-BE49-F238E27FC236}">
                <a16:creationId xmlns:a16="http://schemas.microsoft.com/office/drawing/2014/main" id="{48845512-5058-4C7A-9E5F-EF84523989A9}"/>
              </a:ext>
            </a:extLst>
          </p:cNvPr>
          <p:cNvGrpSpPr/>
          <p:nvPr userDrawn="1"/>
        </p:nvGrpSpPr>
        <p:grpSpPr>
          <a:xfrm>
            <a:off x="7044716" y="3715356"/>
            <a:ext cx="603287" cy="650144"/>
            <a:chOff x="2454275" y="215900"/>
            <a:chExt cx="2452688" cy="2643188"/>
          </a:xfrm>
        </p:grpSpPr>
        <p:sp>
          <p:nvSpPr>
            <p:cNvPr id="373" name="Freeform 13">
              <a:extLst>
                <a:ext uri="{FF2B5EF4-FFF2-40B4-BE49-F238E27FC236}">
                  <a16:creationId xmlns:a16="http://schemas.microsoft.com/office/drawing/2014/main" id="{3A75DB64-7649-46C0-9117-B902D5582389}"/>
                </a:ext>
              </a:extLst>
            </p:cNvPr>
            <p:cNvSpPr>
              <a:spLocks noChangeArrowheads="1"/>
            </p:cNvSpPr>
            <p:nvPr/>
          </p:nvSpPr>
          <p:spPr bwMode="auto">
            <a:xfrm>
              <a:off x="3230563" y="1441450"/>
              <a:ext cx="900112" cy="1417638"/>
            </a:xfrm>
            <a:custGeom>
              <a:avLst/>
              <a:gdLst>
                <a:gd name="T0" fmla="*/ 1812 w 2500"/>
                <a:gd name="T1" fmla="*/ 3937 h 3938"/>
                <a:gd name="T2" fmla="*/ 1812 w 2500"/>
                <a:gd name="T3" fmla="*/ 3937 h 3938"/>
                <a:gd name="T4" fmla="*/ 688 w 2500"/>
                <a:gd name="T5" fmla="*/ 3937 h 3938"/>
                <a:gd name="T6" fmla="*/ 406 w 2500"/>
                <a:gd name="T7" fmla="*/ 3687 h 3938"/>
                <a:gd name="T8" fmla="*/ 406 w 2500"/>
                <a:gd name="T9" fmla="*/ 2218 h 3938"/>
                <a:gd name="T10" fmla="*/ 0 w 2500"/>
                <a:gd name="T11" fmla="*/ 1687 h 3938"/>
                <a:gd name="T12" fmla="*/ 0 w 2500"/>
                <a:gd name="T13" fmla="*/ 687 h 3938"/>
                <a:gd name="T14" fmla="*/ 688 w 2500"/>
                <a:gd name="T15" fmla="*/ 0 h 3938"/>
                <a:gd name="T16" fmla="*/ 750 w 2500"/>
                <a:gd name="T17" fmla="*/ 31 h 3938"/>
                <a:gd name="T18" fmla="*/ 1249 w 2500"/>
                <a:gd name="T19" fmla="*/ 530 h 3938"/>
                <a:gd name="T20" fmla="*/ 1718 w 2500"/>
                <a:gd name="T21" fmla="*/ 31 h 3938"/>
                <a:gd name="T22" fmla="*/ 1812 w 2500"/>
                <a:gd name="T23" fmla="*/ 0 h 3938"/>
                <a:gd name="T24" fmla="*/ 2499 w 2500"/>
                <a:gd name="T25" fmla="*/ 687 h 3938"/>
                <a:gd name="T26" fmla="*/ 2499 w 2500"/>
                <a:gd name="T27" fmla="*/ 1687 h 3938"/>
                <a:gd name="T28" fmla="*/ 2062 w 2500"/>
                <a:gd name="T29" fmla="*/ 2218 h 3938"/>
                <a:gd name="T30" fmla="*/ 2062 w 2500"/>
                <a:gd name="T31" fmla="*/ 3687 h 3938"/>
                <a:gd name="T32" fmla="*/ 1812 w 2500"/>
                <a:gd name="T33" fmla="*/ 3937 h 3938"/>
                <a:gd name="T34" fmla="*/ 625 w 2500"/>
                <a:gd name="T35" fmla="*/ 250 h 3938"/>
                <a:gd name="T36" fmla="*/ 625 w 2500"/>
                <a:gd name="T37" fmla="*/ 250 h 3938"/>
                <a:gd name="T38" fmla="*/ 219 w 2500"/>
                <a:gd name="T39" fmla="*/ 687 h 3938"/>
                <a:gd name="T40" fmla="*/ 219 w 2500"/>
                <a:gd name="T41" fmla="*/ 1687 h 3938"/>
                <a:gd name="T42" fmla="*/ 531 w 2500"/>
                <a:gd name="T43" fmla="*/ 1999 h 3938"/>
                <a:gd name="T44" fmla="*/ 656 w 2500"/>
                <a:gd name="T45" fmla="*/ 2124 h 3938"/>
                <a:gd name="T46" fmla="*/ 656 w 2500"/>
                <a:gd name="T47" fmla="*/ 3687 h 3938"/>
                <a:gd name="T48" fmla="*/ 688 w 2500"/>
                <a:gd name="T49" fmla="*/ 3718 h 3938"/>
                <a:gd name="T50" fmla="*/ 1812 w 2500"/>
                <a:gd name="T51" fmla="*/ 3718 h 3938"/>
                <a:gd name="T52" fmla="*/ 1843 w 2500"/>
                <a:gd name="T53" fmla="*/ 3687 h 3938"/>
                <a:gd name="T54" fmla="*/ 1843 w 2500"/>
                <a:gd name="T55" fmla="*/ 2124 h 3938"/>
                <a:gd name="T56" fmla="*/ 1968 w 2500"/>
                <a:gd name="T57" fmla="*/ 1999 h 3938"/>
                <a:gd name="T58" fmla="*/ 2249 w 2500"/>
                <a:gd name="T59" fmla="*/ 1687 h 3938"/>
                <a:gd name="T60" fmla="*/ 2249 w 2500"/>
                <a:gd name="T61" fmla="*/ 687 h 3938"/>
                <a:gd name="T62" fmla="*/ 1874 w 2500"/>
                <a:gd name="T63" fmla="*/ 250 h 3938"/>
                <a:gd name="T64" fmla="*/ 1343 w 2500"/>
                <a:gd name="T65" fmla="*/ 780 h 3938"/>
                <a:gd name="T66" fmla="*/ 1156 w 2500"/>
                <a:gd name="T67" fmla="*/ 780 h 3938"/>
                <a:gd name="T68" fmla="*/ 625 w 2500"/>
                <a:gd name="T69" fmla="*/ 250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00" h="3938">
                  <a:moveTo>
                    <a:pt x="1812" y="3937"/>
                  </a:moveTo>
                  <a:lnTo>
                    <a:pt x="1812" y="3937"/>
                  </a:lnTo>
                  <a:cubicBezTo>
                    <a:pt x="688" y="3937"/>
                    <a:pt x="688" y="3937"/>
                    <a:pt x="688" y="3937"/>
                  </a:cubicBezTo>
                  <a:cubicBezTo>
                    <a:pt x="531" y="3937"/>
                    <a:pt x="406" y="3843"/>
                    <a:pt x="406" y="3687"/>
                  </a:cubicBezTo>
                  <a:cubicBezTo>
                    <a:pt x="406" y="2218"/>
                    <a:pt x="406" y="2218"/>
                    <a:pt x="406" y="2218"/>
                  </a:cubicBezTo>
                  <a:cubicBezTo>
                    <a:pt x="156" y="2187"/>
                    <a:pt x="0" y="1968"/>
                    <a:pt x="0" y="1687"/>
                  </a:cubicBezTo>
                  <a:cubicBezTo>
                    <a:pt x="0" y="687"/>
                    <a:pt x="0" y="687"/>
                    <a:pt x="0" y="687"/>
                  </a:cubicBezTo>
                  <a:cubicBezTo>
                    <a:pt x="0" y="312"/>
                    <a:pt x="313" y="0"/>
                    <a:pt x="688" y="0"/>
                  </a:cubicBezTo>
                  <a:cubicBezTo>
                    <a:pt x="719" y="0"/>
                    <a:pt x="750" y="31"/>
                    <a:pt x="750" y="31"/>
                  </a:cubicBezTo>
                  <a:cubicBezTo>
                    <a:pt x="1249" y="530"/>
                    <a:pt x="1249" y="530"/>
                    <a:pt x="1249" y="530"/>
                  </a:cubicBezTo>
                  <a:cubicBezTo>
                    <a:pt x="1718" y="31"/>
                    <a:pt x="1718" y="31"/>
                    <a:pt x="1718" y="31"/>
                  </a:cubicBezTo>
                  <a:cubicBezTo>
                    <a:pt x="1749" y="31"/>
                    <a:pt x="1780" y="0"/>
                    <a:pt x="1812" y="0"/>
                  </a:cubicBezTo>
                  <a:cubicBezTo>
                    <a:pt x="2187" y="0"/>
                    <a:pt x="2499" y="312"/>
                    <a:pt x="2499" y="687"/>
                  </a:cubicBezTo>
                  <a:cubicBezTo>
                    <a:pt x="2499" y="1687"/>
                    <a:pt x="2499" y="1687"/>
                    <a:pt x="2499" y="1687"/>
                  </a:cubicBezTo>
                  <a:cubicBezTo>
                    <a:pt x="2499" y="1968"/>
                    <a:pt x="2312" y="2187"/>
                    <a:pt x="2062" y="2218"/>
                  </a:cubicBezTo>
                  <a:cubicBezTo>
                    <a:pt x="2062" y="3687"/>
                    <a:pt x="2062" y="3687"/>
                    <a:pt x="2062" y="3687"/>
                  </a:cubicBezTo>
                  <a:cubicBezTo>
                    <a:pt x="2062" y="3843"/>
                    <a:pt x="1968" y="3937"/>
                    <a:pt x="1812" y="3937"/>
                  </a:cubicBezTo>
                  <a:close/>
                  <a:moveTo>
                    <a:pt x="625" y="250"/>
                  </a:moveTo>
                  <a:lnTo>
                    <a:pt x="625" y="250"/>
                  </a:lnTo>
                  <a:cubicBezTo>
                    <a:pt x="406" y="280"/>
                    <a:pt x="219" y="468"/>
                    <a:pt x="219" y="687"/>
                  </a:cubicBezTo>
                  <a:cubicBezTo>
                    <a:pt x="219" y="1687"/>
                    <a:pt x="219" y="1687"/>
                    <a:pt x="219" y="1687"/>
                  </a:cubicBezTo>
                  <a:cubicBezTo>
                    <a:pt x="219" y="1874"/>
                    <a:pt x="375" y="1999"/>
                    <a:pt x="531" y="1999"/>
                  </a:cubicBezTo>
                  <a:cubicBezTo>
                    <a:pt x="594" y="1999"/>
                    <a:pt x="656" y="2062"/>
                    <a:pt x="656" y="2124"/>
                  </a:cubicBezTo>
                  <a:cubicBezTo>
                    <a:pt x="656" y="3687"/>
                    <a:pt x="656" y="3687"/>
                    <a:pt x="656" y="3687"/>
                  </a:cubicBezTo>
                  <a:cubicBezTo>
                    <a:pt x="656" y="3687"/>
                    <a:pt x="656" y="3718"/>
                    <a:pt x="688" y="3718"/>
                  </a:cubicBezTo>
                  <a:cubicBezTo>
                    <a:pt x="1812" y="3718"/>
                    <a:pt x="1812" y="3718"/>
                    <a:pt x="1812" y="3718"/>
                  </a:cubicBezTo>
                  <a:lnTo>
                    <a:pt x="1843" y="3687"/>
                  </a:lnTo>
                  <a:cubicBezTo>
                    <a:pt x="1843" y="2124"/>
                    <a:pt x="1843" y="2124"/>
                    <a:pt x="1843" y="2124"/>
                  </a:cubicBezTo>
                  <a:cubicBezTo>
                    <a:pt x="1843" y="2062"/>
                    <a:pt x="1905" y="1999"/>
                    <a:pt x="1968" y="1999"/>
                  </a:cubicBezTo>
                  <a:cubicBezTo>
                    <a:pt x="2124" y="1999"/>
                    <a:pt x="2249" y="1874"/>
                    <a:pt x="2249" y="1687"/>
                  </a:cubicBezTo>
                  <a:cubicBezTo>
                    <a:pt x="2249" y="687"/>
                    <a:pt x="2249" y="687"/>
                    <a:pt x="2249" y="687"/>
                  </a:cubicBezTo>
                  <a:cubicBezTo>
                    <a:pt x="2249" y="468"/>
                    <a:pt x="2093" y="280"/>
                    <a:pt x="1874" y="250"/>
                  </a:cubicBezTo>
                  <a:cubicBezTo>
                    <a:pt x="1343" y="780"/>
                    <a:pt x="1343" y="780"/>
                    <a:pt x="1343" y="780"/>
                  </a:cubicBezTo>
                  <a:cubicBezTo>
                    <a:pt x="1280" y="843"/>
                    <a:pt x="1219" y="843"/>
                    <a:pt x="1156" y="780"/>
                  </a:cubicBezTo>
                  <a:lnTo>
                    <a:pt x="625" y="250"/>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74" name="Freeform 14">
              <a:extLst>
                <a:ext uri="{FF2B5EF4-FFF2-40B4-BE49-F238E27FC236}">
                  <a16:creationId xmlns:a16="http://schemas.microsoft.com/office/drawing/2014/main" id="{A6E012DD-F2CA-425E-B08D-7DA6FA219E2E}"/>
                </a:ext>
              </a:extLst>
            </p:cNvPr>
            <p:cNvSpPr>
              <a:spLocks noChangeArrowheads="1"/>
            </p:cNvSpPr>
            <p:nvPr/>
          </p:nvSpPr>
          <p:spPr bwMode="auto">
            <a:xfrm>
              <a:off x="2454275" y="215900"/>
              <a:ext cx="2452688" cy="911225"/>
            </a:xfrm>
            <a:custGeom>
              <a:avLst/>
              <a:gdLst>
                <a:gd name="T0" fmla="*/ 6686 w 6812"/>
                <a:gd name="T1" fmla="*/ 2531 h 2532"/>
                <a:gd name="T2" fmla="*/ 6686 w 6812"/>
                <a:gd name="T3" fmla="*/ 2531 h 2532"/>
                <a:gd name="T4" fmla="*/ 125 w 6812"/>
                <a:gd name="T5" fmla="*/ 2531 h 2532"/>
                <a:gd name="T6" fmla="*/ 31 w 6812"/>
                <a:gd name="T7" fmla="*/ 2469 h 2532"/>
                <a:gd name="T8" fmla="*/ 0 w 6812"/>
                <a:gd name="T9" fmla="*/ 2375 h 2532"/>
                <a:gd name="T10" fmla="*/ 656 w 6812"/>
                <a:gd name="T11" fmla="*/ 1187 h 2532"/>
                <a:gd name="T12" fmla="*/ 3405 w 6812"/>
                <a:gd name="T13" fmla="*/ 0 h 2532"/>
                <a:gd name="T14" fmla="*/ 6155 w 6812"/>
                <a:gd name="T15" fmla="*/ 1187 h 2532"/>
                <a:gd name="T16" fmla="*/ 6780 w 6812"/>
                <a:gd name="T17" fmla="*/ 2375 h 2532"/>
                <a:gd name="T18" fmla="*/ 6780 w 6812"/>
                <a:gd name="T19" fmla="*/ 2469 h 2532"/>
                <a:gd name="T20" fmla="*/ 6686 w 6812"/>
                <a:gd name="T21" fmla="*/ 2531 h 2532"/>
                <a:gd name="T22" fmla="*/ 281 w 6812"/>
                <a:gd name="T23" fmla="*/ 2281 h 2532"/>
                <a:gd name="T24" fmla="*/ 281 w 6812"/>
                <a:gd name="T25" fmla="*/ 2281 h 2532"/>
                <a:gd name="T26" fmla="*/ 6499 w 6812"/>
                <a:gd name="T27" fmla="*/ 2281 h 2532"/>
                <a:gd name="T28" fmla="*/ 5968 w 6812"/>
                <a:gd name="T29" fmla="*/ 1343 h 2532"/>
                <a:gd name="T30" fmla="*/ 3405 w 6812"/>
                <a:gd name="T31" fmla="*/ 250 h 2532"/>
                <a:gd name="T32" fmla="*/ 844 w 6812"/>
                <a:gd name="T33" fmla="*/ 1343 h 2532"/>
                <a:gd name="T34" fmla="*/ 281 w 6812"/>
                <a:gd name="T35" fmla="*/ 2281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12" h="2532">
                  <a:moveTo>
                    <a:pt x="6686" y="2531"/>
                  </a:moveTo>
                  <a:lnTo>
                    <a:pt x="6686" y="2531"/>
                  </a:lnTo>
                  <a:cubicBezTo>
                    <a:pt x="125" y="2531"/>
                    <a:pt x="125" y="2531"/>
                    <a:pt x="125" y="2531"/>
                  </a:cubicBezTo>
                  <a:cubicBezTo>
                    <a:pt x="94" y="2531"/>
                    <a:pt x="62" y="2500"/>
                    <a:pt x="31" y="2469"/>
                  </a:cubicBezTo>
                  <a:cubicBezTo>
                    <a:pt x="0" y="2437"/>
                    <a:pt x="0" y="2406"/>
                    <a:pt x="0" y="2375"/>
                  </a:cubicBezTo>
                  <a:cubicBezTo>
                    <a:pt x="31" y="2344"/>
                    <a:pt x="156" y="1781"/>
                    <a:pt x="656" y="1187"/>
                  </a:cubicBezTo>
                  <a:cubicBezTo>
                    <a:pt x="1125" y="656"/>
                    <a:pt x="1969" y="0"/>
                    <a:pt x="3405" y="0"/>
                  </a:cubicBezTo>
                  <a:cubicBezTo>
                    <a:pt x="4843" y="0"/>
                    <a:pt x="5686" y="656"/>
                    <a:pt x="6155" y="1187"/>
                  </a:cubicBezTo>
                  <a:cubicBezTo>
                    <a:pt x="6624" y="1781"/>
                    <a:pt x="6780" y="2344"/>
                    <a:pt x="6780" y="2375"/>
                  </a:cubicBezTo>
                  <a:cubicBezTo>
                    <a:pt x="6811" y="2406"/>
                    <a:pt x="6780" y="2437"/>
                    <a:pt x="6780" y="2469"/>
                  </a:cubicBezTo>
                  <a:cubicBezTo>
                    <a:pt x="6749" y="2500"/>
                    <a:pt x="6718" y="2531"/>
                    <a:pt x="6686" y="2531"/>
                  </a:cubicBezTo>
                  <a:close/>
                  <a:moveTo>
                    <a:pt x="281" y="2281"/>
                  </a:moveTo>
                  <a:lnTo>
                    <a:pt x="281" y="2281"/>
                  </a:lnTo>
                  <a:cubicBezTo>
                    <a:pt x="6499" y="2281"/>
                    <a:pt x="6499" y="2281"/>
                    <a:pt x="6499" y="2281"/>
                  </a:cubicBezTo>
                  <a:cubicBezTo>
                    <a:pt x="6436" y="2094"/>
                    <a:pt x="6280" y="1687"/>
                    <a:pt x="5968" y="1343"/>
                  </a:cubicBezTo>
                  <a:cubicBezTo>
                    <a:pt x="5343" y="594"/>
                    <a:pt x="4468" y="250"/>
                    <a:pt x="3405" y="250"/>
                  </a:cubicBezTo>
                  <a:cubicBezTo>
                    <a:pt x="2312" y="250"/>
                    <a:pt x="1469" y="594"/>
                    <a:pt x="844" y="1343"/>
                  </a:cubicBezTo>
                  <a:cubicBezTo>
                    <a:pt x="531" y="1687"/>
                    <a:pt x="375" y="2094"/>
                    <a:pt x="281" y="2281"/>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75" name="Freeform 15">
              <a:extLst>
                <a:ext uri="{FF2B5EF4-FFF2-40B4-BE49-F238E27FC236}">
                  <a16:creationId xmlns:a16="http://schemas.microsoft.com/office/drawing/2014/main" id="{2FEEE00C-927F-4B3B-BF0F-0DC897A6ECEC}"/>
                </a:ext>
              </a:extLst>
            </p:cNvPr>
            <p:cNvSpPr>
              <a:spLocks noChangeArrowheads="1"/>
            </p:cNvSpPr>
            <p:nvPr/>
          </p:nvSpPr>
          <p:spPr bwMode="auto">
            <a:xfrm>
              <a:off x="2971800" y="215900"/>
              <a:ext cx="1417638" cy="866775"/>
            </a:xfrm>
            <a:custGeom>
              <a:avLst/>
              <a:gdLst>
                <a:gd name="T0" fmla="*/ 3687 w 3938"/>
                <a:gd name="T1" fmla="*/ 2406 h 2407"/>
                <a:gd name="T2" fmla="*/ 3687 w 3938"/>
                <a:gd name="T3" fmla="*/ 2406 h 2407"/>
                <a:gd name="T4" fmla="*/ 1968 w 3938"/>
                <a:gd name="T5" fmla="*/ 250 h 2407"/>
                <a:gd name="T6" fmla="*/ 219 w 3938"/>
                <a:gd name="T7" fmla="*/ 2406 h 2407"/>
                <a:gd name="T8" fmla="*/ 0 w 3938"/>
                <a:gd name="T9" fmla="*/ 2375 h 2407"/>
                <a:gd name="T10" fmla="*/ 375 w 3938"/>
                <a:gd name="T11" fmla="*/ 1218 h 2407"/>
                <a:gd name="T12" fmla="*/ 1968 w 3938"/>
                <a:gd name="T13" fmla="*/ 0 h 2407"/>
                <a:gd name="T14" fmla="*/ 3562 w 3938"/>
                <a:gd name="T15" fmla="*/ 1218 h 2407"/>
                <a:gd name="T16" fmla="*/ 3937 w 3938"/>
                <a:gd name="T17" fmla="*/ 2375 h 2407"/>
                <a:gd name="T18" fmla="*/ 3687 w 3938"/>
                <a:gd name="T19" fmla="*/ 2406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8" h="2407">
                  <a:moveTo>
                    <a:pt x="3687" y="2406"/>
                  </a:moveTo>
                  <a:lnTo>
                    <a:pt x="3687" y="2406"/>
                  </a:lnTo>
                  <a:cubicBezTo>
                    <a:pt x="3687" y="2406"/>
                    <a:pt x="3374" y="250"/>
                    <a:pt x="1968" y="250"/>
                  </a:cubicBezTo>
                  <a:cubicBezTo>
                    <a:pt x="563" y="250"/>
                    <a:pt x="219" y="2406"/>
                    <a:pt x="219" y="2406"/>
                  </a:cubicBezTo>
                  <a:cubicBezTo>
                    <a:pt x="0" y="2375"/>
                    <a:pt x="0" y="2375"/>
                    <a:pt x="0" y="2375"/>
                  </a:cubicBezTo>
                  <a:cubicBezTo>
                    <a:pt x="0" y="2344"/>
                    <a:pt x="94" y="1781"/>
                    <a:pt x="375" y="1218"/>
                  </a:cubicBezTo>
                  <a:cubicBezTo>
                    <a:pt x="750" y="406"/>
                    <a:pt x="1282" y="0"/>
                    <a:pt x="1968" y="0"/>
                  </a:cubicBezTo>
                  <a:cubicBezTo>
                    <a:pt x="2624" y="0"/>
                    <a:pt x="3187" y="406"/>
                    <a:pt x="3562" y="1218"/>
                  </a:cubicBezTo>
                  <a:cubicBezTo>
                    <a:pt x="3843" y="1781"/>
                    <a:pt x="3937" y="2344"/>
                    <a:pt x="3937" y="2375"/>
                  </a:cubicBezTo>
                  <a:lnTo>
                    <a:pt x="3687" y="240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76" name="Freeform 16">
              <a:extLst>
                <a:ext uri="{FF2B5EF4-FFF2-40B4-BE49-F238E27FC236}">
                  <a16:creationId xmlns:a16="http://schemas.microsoft.com/office/drawing/2014/main" id="{2DF74338-70A7-4893-90B5-1D753E6A16F1}"/>
                </a:ext>
              </a:extLst>
            </p:cNvPr>
            <p:cNvSpPr>
              <a:spLocks noChangeArrowheads="1"/>
            </p:cNvSpPr>
            <p:nvPr/>
          </p:nvSpPr>
          <p:spPr bwMode="auto">
            <a:xfrm>
              <a:off x="2770188" y="1441450"/>
              <a:ext cx="696912" cy="1417638"/>
            </a:xfrm>
            <a:custGeom>
              <a:avLst/>
              <a:gdLst>
                <a:gd name="T0" fmla="*/ 1687 w 1938"/>
                <a:gd name="T1" fmla="*/ 3937 h 3938"/>
                <a:gd name="T2" fmla="*/ 1687 w 1938"/>
                <a:gd name="T3" fmla="*/ 3937 h 3938"/>
                <a:gd name="T4" fmla="*/ 687 w 1938"/>
                <a:gd name="T5" fmla="*/ 3937 h 3938"/>
                <a:gd name="T6" fmla="*/ 406 w 1938"/>
                <a:gd name="T7" fmla="*/ 3687 h 3938"/>
                <a:gd name="T8" fmla="*/ 406 w 1938"/>
                <a:gd name="T9" fmla="*/ 2218 h 3938"/>
                <a:gd name="T10" fmla="*/ 0 w 1938"/>
                <a:gd name="T11" fmla="*/ 1687 h 3938"/>
                <a:gd name="T12" fmla="*/ 0 w 1938"/>
                <a:gd name="T13" fmla="*/ 687 h 3938"/>
                <a:gd name="T14" fmla="*/ 687 w 1938"/>
                <a:gd name="T15" fmla="*/ 0 h 3938"/>
                <a:gd name="T16" fmla="*/ 750 w 1938"/>
                <a:gd name="T17" fmla="*/ 31 h 3938"/>
                <a:gd name="T18" fmla="*/ 1250 w 1938"/>
                <a:gd name="T19" fmla="*/ 530 h 3938"/>
                <a:gd name="T20" fmla="*/ 1344 w 1938"/>
                <a:gd name="T21" fmla="*/ 437 h 3938"/>
                <a:gd name="T22" fmla="*/ 1500 w 1938"/>
                <a:gd name="T23" fmla="*/ 624 h 3938"/>
                <a:gd name="T24" fmla="*/ 1344 w 1938"/>
                <a:gd name="T25" fmla="*/ 780 h 3938"/>
                <a:gd name="T26" fmla="*/ 1156 w 1938"/>
                <a:gd name="T27" fmla="*/ 780 h 3938"/>
                <a:gd name="T28" fmla="*/ 625 w 1938"/>
                <a:gd name="T29" fmla="*/ 250 h 3938"/>
                <a:gd name="T30" fmla="*/ 219 w 1938"/>
                <a:gd name="T31" fmla="*/ 687 h 3938"/>
                <a:gd name="T32" fmla="*/ 219 w 1938"/>
                <a:gd name="T33" fmla="*/ 1687 h 3938"/>
                <a:gd name="T34" fmla="*/ 531 w 1938"/>
                <a:gd name="T35" fmla="*/ 1999 h 3938"/>
                <a:gd name="T36" fmla="*/ 656 w 1938"/>
                <a:gd name="T37" fmla="*/ 2124 h 3938"/>
                <a:gd name="T38" fmla="*/ 656 w 1938"/>
                <a:gd name="T39" fmla="*/ 3687 h 3938"/>
                <a:gd name="T40" fmla="*/ 687 w 1938"/>
                <a:gd name="T41" fmla="*/ 3718 h 3938"/>
                <a:gd name="T42" fmla="*/ 1687 w 1938"/>
                <a:gd name="T43" fmla="*/ 3718 h 3938"/>
                <a:gd name="T44" fmla="*/ 1687 w 1938"/>
                <a:gd name="T45" fmla="*/ 3687 h 3938"/>
                <a:gd name="T46" fmla="*/ 1937 w 1938"/>
                <a:gd name="T47" fmla="*/ 3687 h 3938"/>
                <a:gd name="T48" fmla="*/ 1687 w 1938"/>
                <a:gd name="T49" fmla="*/ 3937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8" h="3938">
                  <a:moveTo>
                    <a:pt x="1687" y="3937"/>
                  </a:moveTo>
                  <a:lnTo>
                    <a:pt x="1687" y="3937"/>
                  </a:lnTo>
                  <a:cubicBezTo>
                    <a:pt x="687" y="3937"/>
                    <a:pt x="687" y="3937"/>
                    <a:pt x="687" y="3937"/>
                  </a:cubicBezTo>
                  <a:cubicBezTo>
                    <a:pt x="531" y="3937"/>
                    <a:pt x="406" y="3843"/>
                    <a:pt x="406" y="3687"/>
                  </a:cubicBezTo>
                  <a:cubicBezTo>
                    <a:pt x="406" y="2218"/>
                    <a:pt x="406" y="2218"/>
                    <a:pt x="406" y="2218"/>
                  </a:cubicBezTo>
                  <a:cubicBezTo>
                    <a:pt x="187" y="2187"/>
                    <a:pt x="0" y="1968"/>
                    <a:pt x="0" y="1687"/>
                  </a:cubicBezTo>
                  <a:cubicBezTo>
                    <a:pt x="0" y="687"/>
                    <a:pt x="0" y="687"/>
                    <a:pt x="0" y="687"/>
                  </a:cubicBezTo>
                  <a:cubicBezTo>
                    <a:pt x="0" y="312"/>
                    <a:pt x="312" y="0"/>
                    <a:pt x="687" y="0"/>
                  </a:cubicBezTo>
                  <a:cubicBezTo>
                    <a:pt x="719" y="0"/>
                    <a:pt x="750" y="31"/>
                    <a:pt x="750" y="31"/>
                  </a:cubicBezTo>
                  <a:cubicBezTo>
                    <a:pt x="1250" y="530"/>
                    <a:pt x="1250" y="530"/>
                    <a:pt x="1250" y="530"/>
                  </a:cubicBezTo>
                  <a:cubicBezTo>
                    <a:pt x="1344" y="437"/>
                    <a:pt x="1344" y="437"/>
                    <a:pt x="1344" y="437"/>
                  </a:cubicBezTo>
                  <a:cubicBezTo>
                    <a:pt x="1500" y="624"/>
                    <a:pt x="1500" y="624"/>
                    <a:pt x="1500" y="624"/>
                  </a:cubicBezTo>
                  <a:cubicBezTo>
                    <a:pt x="1344" y="780"/>
                    <a:pt x="1344" y="780"/>
                    <a:pt x="1344" y="780"/>
                  </a:cubicBezTo>
                  <a:cubicBezTo>
                    <a:pt x="1281" y="843"/>
                    <a:pt x="1219" y="843"/>
                    <a:pt x="1156" y="780"/>
                  </a:cubicBezTo>
                  <a:cubicBezTo>
                    <a:pt x="625" y="250"/>
                    <a:pt x="625" y="250"/>
                    <a:pt x="625" y="250"/>
                  </a:cubicBezTo>
                  <a:cubicBezTo>
                    <a:pt x="406" y="280"/>
                    <a:pt x="219" y="468"/>
                    <a:pt x="219" y="687"/>
                  </a:cubicBezTo>
                  <a:cubicBezTo>
                    <a:pt x="219" y="1687"/>
                    <a:pt x="219" y="1687"/>
                    <a:pt x="219" y="1687"/>
                  </a:cubicBezTo>
                  <a:cubicBezTo>
                    <a:pt x="219" y="1874"/>
                    <a:pt x="375" y="1999"/>
                    <a:pt x="531" y="1999"/>
                  </a:cubicBezTo>
                  <a:cubicBezTo>
                    <a:pt x="594" y="1999"/>
                    <a:pt x="656" y="2062"/>
                    <a:pt x="656" y="2124"/>
                  </a:cubicBezTo>
                  <a:cubicBezTo>
                    <a:pt x="656" y="3687"/>
                    <a:pt x="656" y="3687"/>
                    <a:pt x="656" y="3687"/>
                  </a:cubicBezTo>
                  <a:cubicBezTo>
                    <a:pt x="656" y="3687"/>
                    <a:pt x="656" y="3718"/>
                    <a:pt x="687" y="3718"/>
                  </a:cubicBezTo>
                  <a:cubicBezTo>
                    <a:pt x="1687" y="3718"/>
                    <a:pt x="1687" y="3718"/>
                    <a:pt x="1687" y="3718"/>
                  </a:cubicBezTo>
                  <a:lnTo>
                    <a:pt x="1687" y="3687"/>
                  </a:lnTo>
                  <a:cubicBezTo>
                    <a:pt x="1937" y="3687"/>
                    <a:pt x="1937" y="3687"/>
                    <a:pt x="1937" y="3687"/>
                  </a:cubicBezTo>
                  <a:cubicBezTo>
                    <a:pt x="1937" y="3843"/>
                    <a:pt x="1812" y="3937"/>
                    <a:pt x="1687" y="3937"/>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77" name="Freeform 17">
              <a:extLst>
                <a:ext uri="{FF2B5EF4-FFF2-40B4-BE49-F238E27FC236}">
                  <a16:creationId xmlns:a16="http://schemas.microsoft.com/office/drawing/2014/main" id="{39CD5B95-9603-43CA-A4DA-12AF2C15EB89}"/>
                </a:ext>
              </a:extLst>
            </p:cNvPr>
            <p:cNvSpPr>
              <a:spLocks noChangeArrowheads="1"/>
            </p:cNvSpPr>
            <p:nvPr/>
          </p:nvSpPr>
          <p:spPr bwMode="auto">
            <a:xfrm>
              <a:off x="3894138" y="1441450"/>
              <a:ext cx="696912" cy="1417638"/>
            </a:xfrm>
            <a:custGeom>
              <a:avLst/>
              <a:gdLst>
                <a:gd name="T0" fmla="*/ 1250 w 1938"/>
                <a:gd name="T1" fmla="*/ 3937 h 3938"/>
                <a:gd name="T2" fmla="*/ 1250 w 1938"/>
                <a:gd name="T3" fmla="*/ 3937 h 3938"/>
                <a:gd name="T4" fmla="*/ 250 w 1938"/>
                <a:gd name="T5" fmla="*/ 3937 h 3938"/>
                <a:gd name="T6" fmla="*/ 0 w 1938"/>
                <a:gd name="T7" fmla="*/ 3687 h 3938"/>
                <a:gd name="T8" fmla="*/ 219 w 1938"/>
                <a:gd name="T9" fmla="*/ 3687 h 3938"/>
                <a:gd name="T10" fmla="*/ 250 w 1938"/>
                <a:gd name="T11" fmla="*/ 3718 h 3938"/>
                <a:gd name="T12" fmla="*/ 1250 w 1938"/>
                <a:gd name="T13" fmla="*/ 3718 h 3938"/>
                <a:gd name="T14" fmla="*/ 1281 w 1938"/>
                <a:gd name="T15" fmla="*/ 3687 h 3938"/>
                <a:gd name="T16" fmla="*/ 1281 w 1938"/>
                <a:gd name="T17" fmla="*/ 2124 h 3938"/>
                <a:gd name="T18" fmla="*/ 1406 w 1938"/>
                <a:gd name="T19" fmla="*/ 1999 h 3938"/>
                <a:gd name="T20" fmla="*/ 1687 w 1938"/>
                <a:gd name="T21" fmla="*/ 1687 h 3938"/>
                <a:gd name="T22" fmla="*/ 1687 w 1938"/>
                <a:gd name="T23" fmla="*/ 687 h 3938"/>
                <a:gd name="T24" fmla="*/ 1312 w 1938"/>
                <a:gd name="T25" fmla="*/ 250 h 3938"/>
                <a:gd name="T26" fmla="*/ 750 w 1938"/>
                <a:gd name="T27" fmla="*/ 780 h 3938"/>
                <a:gd name="T28" fmla="*/ 594 w 1938"/>
                <a:gd name="T29" fmla="*/ 780 h 3938"/>
                <a:gd name="T30" fmla="*/ 437 w 1938"/>
                <a:gd name="T31" fmla="*/ 624 h 3938"/>
                <a:gd name="T32" fmla="*/ 594 w 1938"/>
                <a:gd name="T33" fmla="*/ 437 h 3938"/>
                <a:gd name="T34" fmla="*/ 687 w 1938"/>
                <a:gd name="T35" fmla="*/ 530 h 3938"/>
                <a:gd name="T36" fmla="*/ 1156 w 1938"/>
                <a:gd name="T37" fmla="*/ 31 h 3938"/>
                <a:gd name="T38" fmla="*/ 1250 w 1938"/>
                <a:gd name="T39" fmla="*/ 0 h 3938"/>
                <a:gd name="T40" fmla="*/ 1937 w 1938"/>
                <a:gd name="T41" fmla="*/ 687 h 3938"/>
                <a:gd name="T42" fmla="*/ 1937 w 1938"/>
                <a:gd name="T43" fmla="*/ 1687 h 3938"/>
                <a:gd name="T44" fmla="*/ 1500 w 1938"/>
                <a:gd name="T45" fmla="*/ 2218 h 3938"/>
                <a:gd name="T46" fmla="*/ 1500 w 1938"/>
                <a:gd name="T47" fmla="*/ 3687 h 3938"/>
                <a:gd name="T48" fmla="*/ 1250 w 1938"/>
                <a:gd name="T49" fmla="*/ 3937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8" h="3938">
                  <a:moveTo>
                    <a:pt x="1250" y="3937"/>
                  </a:moveTo>
                  <a:lnTo>
                    <a:pt x="1250" y="3937"/>
                  </a:lnTo>
                  <a:cubicBezTo>
                    <a:pt x="250" y="3937"/>
                    <a:pt x="250" y="3937"/>
                    <a:pt x="250" y="3937"/>
                  </a:cubicBezTo>
                  <a:cubicBezTo>
                    <a:pt x="125" y="3937"/>
                    <a:pt x="0" y="3843"/>
                    <a:pt x="0" y="3687"/>
                  </a:cubicBezTo>
                  <a:cubicBezTo>
                    <a:pt x="219" y="3687"/>
                    <a:pt x="219" y="3687"/>
                    <a:pt x="219" y="3687"/>
                  </a:cubicBezTo>
                  <a:lnTo>
                    <a:pt x="250" y="3718"/>
                  </a:lnTo>
                  <a:cubicBezTo>
                    <a:pt x="1250" y="3718"/>
                    <a:pt x="1250" y="3718"/>
                    <a:pt x="1250" y="3718"/>
                  </a:cubicBezTo>
                  <a:lnTo>
                    <a:pt x="1281" y="3687"/>
                  </a:lnTo>
                  <a:cubicBezTo>
                    <a:pt x="1281" y="2124"/>
                    <a:pt x="1281" y="2124"/>
                    <a:pt x="1281" y="2124"/>
                  </a:cubicBezTo>
                  <a:cubicBezTo>
                    <a:pt x="1281" y="2062"/>
                    <a:pt x="1344" y="1999"/>
                    <a:pt x="1406" y="1999"/>
                  </a:cubicBezTo>
                  <a:cubicBezTo>
                    <a:pt x="1562" y="1999"/>
                    <a:pt x="1687" y="1874"/>
                    <a:pt x="1687" y="1687"/>
                  </a:cubicBezTo>
                  <a:cubicBezTo>
                    <a:pt x="1687" y="687"/>
                    <a:pt x="1687" y="687"/>
                    <a:pt x="1687" y="687"/>
                  </a:cubicBezTo>
                  <a:cubicBezTo>
                    <a:pt x="1687" y="468"/>
                    <a:pt x="1531" y="280"/>
                    <a:pt x="1312" y="250"/>
                  </a:cubicBezTo>
                  <a:cubicBezTo>
                    <a:pt x="750" y="780"/>
                    <a:pt x="750" y="780"/>
                    <a:pt x="750" y="780"/>
                  </a:cubicBezTo>
                  <a:cubicBezTo>
                    <a:pt x="719" y="843"/>
                    <a:pt x="656" y="843"/>
                    <a:pt x="594" y="780"/>
                  </a:cubicBezTo>
                  <a:cubicBezTo>
                    <a:pt x="437" y="624"/>
                    <a:pt x="437" y="624"/>
                    <a:pt x="437" y="624"/>
                  </a:cubicBezTo>
                  <a:cubicBezTo>
                    <a:pt x="594" y="437"/>
                    <a:pt x="594" y="437"/>
                    <a:pt x="594" y="437"/>
                  </a:cubicBezTo>
                  <a:cubicBezTo>
                    <a:pt x="687" y="530"/>
                    <a:pt x="687" y="530"/>
                    <a:pt x="687" y="530"/>
                  </a:cubicBezTo>
                  <a:cubicBezTo>
                    <a:pt x="1156" y="31"/>
                    <a:pt x="1156" y="31"/>
                    <a:pt x="1156" y="31"/>
                  </a:cubicBezTo>
                  <a:cubicBezTo>
                    <a:pt x="1187" y="31"/>
                    <a:pt x="1219" y="0"/>
                    <a:pt x="1250" y="0"/>
                  </a:cubicBezTo>
                  <a:cubicBezTo>
                    <a:pt x="1625" y="0"/>
                    <a:pt x="1937" y="312"/>
                    <a:pt x="1937" y="687"/>
                  </a:cubicBezTo>
                  <a:cubicBezTo>
                    <a:pt x="1937" y="1687"/>
                    <a:pt x="1937" y="1687"/>
                    <a:pt x="1937" y="1687"/>
                  </a:cubicBezTo>
                  <a:cubicBezTo>
                    <a:pt x="1937" y="1968"/>
                    <a:pt x="1750" y="2187"/>
                    <a:pt x="1500" y="2218"/>
                  </a:cubicBezTo>
                  <a:cubicBezTo>
                    <a:pt x="1500" y="3687"/>
                    <a:pt x="1500" y="3687"/>
                    <a:pt x="1500" y="3687"/>
                  </a:cubicBezTo>
                  <a:cubicBezTo>
                    <a:pt x="1500" y="3843"/>
                    <a:pt x="1406" y="3937"/>
                    <a:pt x="1250" y="3937"/>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78" name="Freeform 18">
              <a:extLst>
                <a:ext uri="{FF2B5EF4-FFF2-40B4-BE49-F238E27FC236}">
                  <a16:creationId xmlns:a16="http://schemas.microsoft.com/office/drawing/2014/main" id="{45B1B742-D99D-482D-B7F5-54673A5D3621}"/>
                </a:ext>
              </a:extLst>
            </p:cNvPr>
            <p:cNvSpPr>
              <a:spLocks noChangeArrowheads="1"/>
            </p:cNvSpPr>
            <p:nvPr/>
          </p:nvSpPr>
          <p:spPr bwMode="auto">
            <a:xfrm>
              <a:off x="3940175" y="1060450"/>
              <a:ext cx="495300" cy="371475"/>
            </a:xfrm>
            <a:custGeom>
              <a:avLst/>
              <a:gdLst>
                <a:gd name="T0" fmla="*/ 687 w 1376"/>
                <a:gd name="T1" fmla="*/ 1031 h 1032"/>
                <a:gd name="T2" fmla="*/ 687 w 1376"/>
                <a:gd name="T3" fmla="*/ 1031 h 1032"/>
                <a:gd name="T4" fmla="*/ 0 w 1376"/>
                <a:gd name="T5" fmla="*/ 343 h 1032"/>
                <a:gd name="T6" fmla="*/ 94 w 1376"/>
                <a:gd name="T7" fmla="*/ 0 h 1032"/>
                <a:gd name="T8" fmla="*/ 312 w 1376"/>
                <a:gd name="T9" fmla="*/ 125 h 1032"/>
                <a:gd name="T10" fmla="*/ 250 w 1376"/>
                <a:gd name="T11" fmla="*/ 343 h 1032"/>
                <a:gd name="T12" fmla="*/ 687 w 1376"/>
                <a:gd name="T13" fmla="*/ 781 h 1032"/>
                <a:gd name="T14" fmla="*/ 1156 w 1376"/>
                <a:gd name="T15" fmla="*/ 343 h 1032"/>
                <a:gd name="T16" fmla="*/ 1094 w 1376"/>
                <a:gd name="T17" fmla="*/ 125 h 1032"/>
                <a:gd name="T18" fmla="*/ 1281 w 1376"/>
                <a:gd name="T19" fmla="*/ 0 h 1032"/>
                <a:gd name="T20" fmla="*/ 1375 w 1376"/>
                <a:gd name="T21" fmla="*/ 343 h 1032"/>
                <a:gd name="T22" fmla="*/ 687 w 1376"/>
                <a:gd name="T23" fmla="*/ 103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6" h="1032">
                  <a:moveTo>
                    <a:pt x="687" y="1031"/>
                  </a:moveTo>
                  <a:lnTo>
                    <a:pt x="687" y="1031"/>
                  </a:lnTo>
                  <a:cubicBezTo>
                    <a:pt x="312" y="1031"/>
                    <a:pt x="0" y="718"/>
                    <a:pt x="0" y="343"/>
                  </a:cubicBezTo>
                  <a:cubicBezTo>
                    <a:pt x="0" y="218"/>
                    <a:pt x="31" y="93"/>
                    <a:pt x="94" y="0"/>
                  </a:cubicBezTo>
                  <a:cubicBezTo>
                    <a:pt x="312" y="125"/>
                    <a:pt x="312" y="125"/>
                    <a:pt x="312" y="125"/>
                  </a:cubicBezTo>
                  <a:cubicBezTo>
                    <a:pt x="281" y="187"/>
                    <a:pt x="250" y="250"/>
                    <a:pt x="250" y="343"/>
                  </a:cubicBezTo>
                  <a:cubicBezTo>
                    <a:pt x="250" y="593"/>
                    <a:pt x="437" y="781"/>
                    <a:pt x="687" y="781"/>
                  </a:cubicBezTo>
                  <a:cubicBezTo>
                    <a:pt x="937" y="781"/>
                    <a:pt x="1156" y="593"/>
                    <a:pt x="1156" y="343"/>
                  </a:cubicBezTo>
                  <a:cubicBezTo>
                    <a:pt x="1156" y="250"/>
                    <a:pt x="1125" y="187"/>
                    <a:pt x="1094" y="125"/>
                  </a:cubicBezTo>
                  <a:cubicBezTo>
                    <a:pt x="1281" y="0"/>
                    <a:pt x="1281" y="0"/>
                    <a:pt x="1281" y="0"/>
                  </a:cubicBezTo>
                  <a:cubicBezTo>
                    <a:pt x="1344" y="93"/>
                    <a:pt x="1375" y="218"/>
                    <a:pt x="1375" y="343"/>
                  </a:cubicBezTo>
                  <a:cubicBezTo>
                    <a:pt x="1375" y="718"/>
                    <a:pt x="1094" y="1031"/>
                    <a:pt x="687" y="103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79" name="Freeform 19">
              <a:extLst>
                <a:ext uri="{FF2B5EF4-FFF2-40B4-BE49-F238E27FC236}">
                  <a16:creationId xmlns:a16="http://schemas.microsoft.com/office/drawing/2014/main" id="{D16959FC-E1F9-452C-8332-91586158E901}"/>
                </a:ext>
              </a:extLst>
            </p:cNvPr>
            <p:cNvSpPr>
              <a:spLocks noChangeArrowheads="1"/>
            </p:cNvSpPr>
            <p:nvPr/>
          </p:nvSpPr>
          <p:spPr bwMode="auto">
            <a:xfrm>
              <a:off x="3433763" y="1060450"/>
              <a:ext cx="495300" cy="371475"/>
            </a:xfrm>
            <a:custGeom>
              <a:avLst/>
              <a:gdLst>
                <a:gd name="T0" fmla="*/ 686 w 1375"/>
                <a:gd name="T1" fmla="*/ 1031 h 1032"/>
                <a:gd name="T2" fmla="*/ 686 w 1375"/>
                <a:gd name="T3" fmla="*/ 1031 h 1032"/>
                <a:gd name="T4" fmla="*/ 0 w 1375"/>
                <a:gd name="T5" fmla="*/ 343 h 1032"/>
                <a:gd name="T6" fmla="*/ 93 w 1375"/>
                <a:gd name="T7" fmla="*/ 0 h 1032"/>
                <a:gd name="T8" fmla="*/ 281 w 1375"/>
                <a:gd name="T9" fmla="*/ 125 h 1032"/>
                <a:gd name="T10" fmla="*/ 218 w 1375"/>
                <a:gd name="T11" fmla="*/ 343 h 1032"/>
                <a:gd name="T12" fmla="*/ 686 w 1375"/>
                <a:gd name="T13" fmla="*/ 781 h 1032"/>
                <a:gd name="T14" fmla="*/ 1124 w 1375"/>
                <a:gd name="T15" fmla="*/ 343 h 1032"/>
                <a:gd name="T16" fmla="*/ 1061 w 1375"/>
                <a:gd name="T17" fmla="*/ 125 h 1032"/>
                <a:gd name="T18" fmla="*/ 1280 w 1375"/>
                <a:gd name="T19" fmla="*/ 0 h 1032"/>
                <a:gd name="T20" fmla="*/ 1374 w 1375"/>
                <a:gd name="T21" fmla="*/ 343 h 1032"/>
                <a:gd name="T22" fmla="*/ 686 w 1375"/>
                <a:gd name="T23" fmla="*/ 103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5" h="1032">
                  <a:moveTo>
                    <a:pt x="686" y="1031"/>
                  </a:moveTo>
                  <a:lnTo>
                    <a:pt x="686" y="1031"/>
                  </a:lnTo>
                  <a:cubicBezTo>
                    <a:pt x="312" y="1031"/>
                    <a:pt x="0" y="718"/>
                    <a:pt x="0" y="343"/>
                  </a:cubicBezTo>
                  <a:cubicBezTo>
                    <a:pt x="0" y="218"/>
                    <a:pt x="31" y="93"/>
                    <a:pt x="93" y="0"/>
                  </a:cubicBezTo>
                  <a:cubicBezTo>
                    <a:pt x="281" y="125"/>
                    <a:pt x="281" y="125"/>
                    <a:pt x="281" y="125"/>
                  </a:cubicBezTo>
                  <a:cubicBezTo>
                    <a:pt x="250" y="187"/>
                    <a:pt x="218" y="250"/>
                    <a:pt x="218" y="343"/>
                  </a:cubicBezTo>
                  <a:cubicBezTo>
                    <a:pt x="218" y="593"/>
                    <a:pt x="437" y="781"/>
                    <a:pt x="686" y="781"/>
                  </a:cubicBezTo>
                  <a:cubicBezTo>
                    <a:pt x="936" y="781"/>
                    <a:pt x="1124" y="593"/>
                    <a:pt x="1124" y="343"/>
                  </a:cubicBezTo>
                  <a:cubicBezTo>
                    <a:pt x="1124" y="250"/>
                    <a:pt x="1124" y="187"/>
                    <a:pt x="1061" y="125"/>
                  </a:cubicBezTo>
                  <a:cubicBezTo>
                    <a:pt x="1280" y="0"/>
                    <a:pt x="1280" y="0"/>
                    <a:pt x="1280" y="0"/>
                  </a:cubicBezTo>
                  <a:cubicBezTo>
                    <a:pt x="1342" y="93"/>
                    <a:pt x="1374" y="218"/>
                    <a:pt x="1374" y="343"/>
                  </a:cubicBezTo>
                  <a:cubicBezTo>
                    <a:pt x="1374" y="718"/>
                    <a:pt x="1061" y="1031"/>
                    <a:pt x="686" y="103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80" name="Freeform 20">
              <a:extLst>
                <a:ext uri="{FF2B5EF4-FFF2-40B4-BE49-F238E27FC236}">
                  <a16:creationId xmlns:a16="http://schemas.microsoft.com/office/drawing/2014/main" id="{ACA3D179-FEAF-4299-AC4C-04F37F865D4A}"/>
                </a:ext>
              </a:extLst>
            </p:cNvPr>
            <p:cNvSpPr>
              <a:spLocks noChangeArrowheads="1"/>
            </p:cNvSpPr>
            <p:nvPr/>
          </p:nvSpPr>
          <p:spPr bwMode="auto">
            <a:xfrm>
              <a:off x="2916238" y="1060450"/>
              <a:ext cx="495300" cy="371475"/>
            </a:xfrm>
            <a:custGeom>
              <a:avLst/>
              <a:gdLst>
                <a:gd name="T0" fmla="*/ 688 w 1376"/>
                <a:gd name="T1" fmla="*/ 1031 h 1032"/>
                <a:gd name="T2" fmla="*/ 688 w 1376"/>
                <a:gd name="T3" fmla="*/ 1031 h 1032"/>
                <a:gd name="T4" fmla="*/ 0 w 1376"/>
                <a:gd name="T5" fmla="*/ 343 h 1032"/>
                <a:gd name="T6" fmla="*/ 94 w 1376"/>
                <a:gd name="T7" fmla="*/ 0 h 1032"/>
                <a:gd name="T8" fmla="*/ 313 w 1376"/>
                <a:gd name="T9" fmla="*/ 125 h 1032"/>
                <a:gd name="T10" fmla="*/ 250 w 1376"/>
                <a:gd name="T11" fmla="*/ 343 h 1032"/>
                <a:gd name="T12" fmla="*/ 688 w 1376"/>
                <a:gd name="T13" fmla="*/ 781 h 1032"/>
                <a:gd name="T14" fmla="*/ 1156 w 1376"/>
                <a:gd name="T15" fmla="*/ 343 h 1032"/>
                <a:gd name="T16" fmla="*/ 1094 w 1376"/>
                <a:gd name="T17" fmla="*/ 125 h 1032"/>
                <a:gd name="T18" fmla="*/ 1281 w 1376"/>
                <a:gd name="T19" fmla="*/ 0 h 1032"/>
                <a:gd name="T20" fmla="*/ 1375 w 1376"/>
                <a:gd name="T21" fmla="*/ 343 h 1032"/>
                <a:gd name="T22" fmla="*/ 688 w 1376"/>
                <a:gd name="T23" fmla="*/ 103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6" h="1032">
                  <a:moveTo>
                    <a:pt x="688" y="1031"/>
                  </a:moveTo>
                  <a:lnTo>
                    <a:pt x="688" y="1031"/>
                  </a:lnTo>
                  <a:cubicBezTo>
                    <a:pt x="313" y="1031"/>
                    <a:pt x="0" y="718"/>
                    <a:pt x="0" y="343"/>
                  </a:cubicBezTo>
                  <a:cubicBezTo>
                    <a:pt x="0" y="218"/>
                    <a:pt x="31" y="93"/>
                    <a:pt x="94" y="0"/>
                  </a:cubicBezTo>
                  <a:cubicBezTo>
                    <a:pt x="313" y="125"/>
                    <a:pt x="313" y="125"/>
                    <a:pt x="313" y="125"/>
                  </a:cubicBezTo>
                  <a:cubicBezTo>
                    <a:pt x="281" y="187"/>
                    <a:pt x="250" y="250"/>
                    <a:pt x="250" y="343"/>
                  </a:cubicBezTo>
                  <a:cubicBezTo>
                    <a:pt x="250" y="593"/>
                    <a:pt x="438" y="781"/>
                    <a:pt x="688" y="781"/>
                  </a:cubicBezTo>
                  <a:cubicBezTo>
                    <a:pt x="938" y="781"/>
                    <a:pt x="1156" y="593"/>
                    <a:pt x="1156" y="343"/>
                  </a:cubicBezTo>
                  <a:cubicBezTo>
                    <a:pt x="1156" y="250"/>
                    <a:pt x="1125" y="187"/>
                    <a:pt x="1094" y="125"/>
                  </a:cubicBezTo>
                  <a:cubicBezTo>
                    <a:pt x="1281" y="0"/>
                    <a:pt x="1281" y="0"/>
                    <a:pt x="1281" y="0"/>
                  </a:cubicBezTo>
                  <a:cubicBezTo>
                    <a:pt x="1344" y="93"/>
                    <a:pt x="1375" y="218"/>
                    <a:pt x="1375" y="343"/>
                  </a:cubicBezTo>
                  <a:cubicBezTo>
                    <a:pt x="1375" y="718"/>
                    <a:pt x="1063" y="1031"/>
                    <a:pt x="688" y="103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81" name="Freeform 21">
              <a:extLst>
                <a:ext uri="{FF2B5EF4-FFF2-40B4-BE49-F238E27FC236}">
                  <a16:creationId xmlns:a16="http://schemas.microsoft.com/office/drawing/2014/main" id="{04C2B5CA-DEA0-41DB-BB9E-255AA208167E}"/>
                </a:ext>
              </a:extLst>
            </p:cNvPr>
            <p:cNvSpPr>
              <a:spLocks noChangeArrowheads="1"/>
            </p:cNvSpPr>
            <p:nvPr/>
          </p:nvSpPr>
          <p:spPr bwMode="auto">
            <a:xfrm>
              <a:off x="3635375" y="260350"/>
              <a:ext cx="90488" cy="820738"/>
            </a:xfrm>
            <a:custGeom>
              <a:avLst/>
              <a:gdLst>
                <a:gd name="T0" fmla="*/ 249 w 250"/>
                <a:gd name="T1" fmla="*/ 2281 h 2282"/>
                <a:gd name="T2" fmla="*/ 0 w 250"/>
                <a:gd name="T3" fmla="*/ 2281 h 2282"/>
                <a:gd name="T4" fmla="*/ 0 w 250"/>
                <a:gd name="T5" fmla="*/ 0 h 2282"/>
                <a:gd name="T6" fmla="*/ 249 w 250"/>
                <a:gd name="T7" fmla="*/ 0 h 2282"/>
                <a:gd name="T8" fmla="*/ 249 w 250"/>
                <a:gd name="T9" fmla="*/ 2281 h 2282"/>
              </a:gdLst>
              <a:ahLst/>
              <a:cxnLst>
                <a:cxn ang="0">
                  <a:pos x="T0" y="T1"/>
                </a:cxn>
                <a:cxn ang="0">
                  <a:pos x="T2" y="T3"/>
                </a:cxn>
                <a:cxn ang="0">
                  <a:pos x="T4" y="T5"/>
                </a:cxn>
                <a:cxn ang="0">
                  <a:pos x="T6" y="T7"/>
                </a:cxn>
                <a:cxn ang="0">
                  <a:pos x="T8" y="T9"/>
                </a:cxn>
              </a:cxnLst>
              <a:rect l="0" t="0" r="r" b="b"/>
              <a:pathLst>
                <a:path w="250" h="2282">
                  <a:moveTo>
                    <a:pt x="249" y="2281"/>
                  </a:moveTo>
                  <a:lnTo>
                    <a:pt x="0" y="2281"/>
                  </a:lnTo>
                  <a:lnTo>
                    <a:pt x="0" y="0"/>
                  </a:lnTo>
                  <a:lnTo>
                    <a:pt x="249" y="0"/>
                  </a:lnTo>
                  <a:lnTo>
                    <a:pt x="249" y="228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grpSp>
      <p:grpSp>
        <p:nvGrpSpPr>
          <p:cNvPr id="382" name="Group 381">
            <a:extLst>
              <a:ext uri="{FF2B5EF4-FFF2-40B4-BE49-F238E27FC236}">
                <a16:creationId xmlns:a16="http://schemas.microsoft.com/office/drawing/2014/main" id="{ABFA2B73-6CB2-4397-898C-E7D63BC3DB9B}"/>
              </a:ext>
            </a:extLst>
          </p:cNvPr>
          <p:cNvGrpSpPr/>
          <p:nvPr userDrawn="1"/>
        </p:nvGrpSpPr>
        <p:grpSpPr>
          <a:xfrm flipH="1">
            <a:off x="5374427" y="3741863"/>
            <a:ext cx="636205" cy="636205"/>
            <a:chOff x="215900" y="206375"/>
            <a:chExt cx="2386013" cy="2386013"/>
          </a:xfrm>
          <a:solidFill>
            <a:schemeClr val="tx1"/>
          </a:solidFill>
        </p:grpSpPr>
        <p:sp>
          <p:nvSpPr>
            <p:cNvPr id="383" name="Freeform 1">
              <a:extLst>
                <a:ext uri="{FF2B5EF4-FFF2-40B4-BE49-F238E27FC236}">
                  <a16:creationId xmlns:a16="http://schemas.microsoft.com/office/drawing/2014/main" id="{914E3EEC-D3C8-45CE-A0CB-B7D4AC505DB1}"/>
                </a:ext>
              </a:extLst>
            </p:cNvPr>
            <p:cNvSpPr>
              <a:spLocks noChangeArrowheads="1"/>
            </p:cNvSpPr>
            <p:nvPr/>
          </p:nvSpPr>
          <p:spPr bwMode="auto">
            <a:xfrm>
              <a:off x="925513" y="712788"/>
              <a:ext cx="966787" cy="1068387"/>
            </a:xfrm>
            <a:custGeom>
              <a:avLst/>
              <a:gdLst>
                <a:gd name="T0" fmla="*/ 2030 w 2687"/>
                <a:gd name="T1" fmla="*/ 2968 h 2969"/>
                <a:gd name="T2" fmla="*/ 2030 w 2687"/>
                <a:gd name="T3" fmla="*/ 2968 h 2969"/>
                <a:gd name="T4" fmla="*/ 2030 w 2687"/>
                <a:gd name="T5" fmla="*/ 2781 h 2969"/>
                <a:gd name="T6" fmla="*/ 2499 w 2687"/>
                <a:gd name="T7" fmla="*/ 2312 h 2969"/>
                <a:gd name="T8" fmla="*/ 2499 w 2687"/>
                <a:gd name="T9" fmla="*/ 657 h 2969"/>
                <a:gd name="T10" fmla="*/ 2249 w 2687"/>
                <a:gd name="T11" fmla="*/ 250 h 2969"/>
                <a:gd name="T12" fmla="*/ 1936 w 2687"/>
                <a:gd name="T13" fmla="*/ 188 h 2969"/>
                <a:gd name="T14" fmla="*/ 1405 w 2687"/>
                <a:gd name="T15" fmla="*/ 719 h 2969"/>
                <a:gd name="T16" fmla="*/ 1281 w 2687"/>
                <a:gd name="T17" fmla="*/ 719 h 2969"/>
                <a:gd name="T18" fmla="*/ 750 w 2687"/>
                <a:gd name="T19" fmla="*/ 188 h 2969"/>
                <a:gd name="T20" fmla="*/ 437 w 2687"/>
                <a:gd name="T21" fmla="*/ 250 h 2969"/>
                <a:gd name="T22" fmla="*/ 156 w 2687"/>
                <a:gd name="T23" fmla="*/ 657 h 2969"/>
                <a:gd name="T24" fmla="*/ 156 w 2687"/>
                <a:gd name="T25" fmla="*/ 2312 h 2969"/>
                <a:gd name="T26" fmla="*/ 625 w 2687"/>
                <a:gd name="T27" fmla="*/ 2781 h 2969"/>
                <a:gd name="T28" fmla="*/ 625 w 2687"/>
                <a:gd name="T29" fmla="*/ 2968 h 2969"/>
                <a:gd name="T30" fmla="*/ 0 w 2687"/>
                <a:gd name="T31" fmla="*/ 2312 h 2969"/>
                <a:gd name="T32" fmla="*/ 0 w 2687"/>
                <a:gd name="T33" fmla="*/ 657 h 2969"/>
                <a:gd name="T34" fmla="*/ 375 w 2687"/>
                <a:gd name="T35" fmla="*/ 94 h 2969"/>
                <a:gd name="T36" fmla="*/ 406 w 2687"/>
                <a:gd name="T37" fmla="*/ 94 h 2969"/>
                <a:gd name="T38" fmla="*/ 750 w 2687"/>
                <a:gd name="T39" fmla="*/ 0 h 2969"/>
                <a:gd name="T40" fmla="*/ 844 w 2687"/>
                <a:gd name="T41" fmla="*/ 32 h 2969"/>
                <a:gd name="T42" fmla="*/ 1344 w 2687"/>
                <a:gd name="T43" fmla="*/ 532 h 2969"/>
                <a:gd name="T44" fmla="*/ 1843 w 2687"/>
                <a:gd name="T45" fmla="*/ 32 h 2969"/>
                <a:gd name="T46" fmla="*/ 1905 w 2687"/>
                <a:gd name="T47" fmla="*/ 0 h 2969"/>
                <a:gd name="T48" fmla="*/ 2280 w 2687"/>
                <a:gd name="T49" fmla="*/ 94 h 2969"/>
                <a:gd name="T50" fmla="*/ 2280 w 2687"/>
                <a:gd name="T51" fmla="*/ 94 h 2969"/>
                <a:gd name="T52" fmla="*/ 2686 w 2687"/>
                <a:gd name="T53" fmla="*/ 657 h 2969"/>
                <a:gd name="T54" fmla="*/ 2686 w 2687"/>
                <a:gd name="T55" fmla="*/ 2312 h 2969"/>
                <a:gd name="T56" fmla="*/ 2030 w 2687"/>
                <a:gd name="T57" fmla="*/ 2968 h 2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87" h="2969">
                  <a:moveTo>
                    <a:pt x="2030" y="2968"/>
                  </a:moveTo>
                  <a:lnTo>
                    <a:pt x="2030" y="2968"/>
                  </a:lnTo>
                  <a:cubicBezTo>
                    <a:pt x="2030" y="2781"/>
                    <a:pt x="2030" y="2781"/>
                    <a:pt x="2030" y="2781"/>
                  </a:cubicBezTo>
                  <a:cubicBezTo>
                    <a:pt x="2311" y="2781"/>
                    <a:pt x="2499" y="2593"/>
                    <a:pt x="2499" y="2312"/>
                  </a:cubicBezTo>
                  <a:cubicBezTo>
                    <a:pt x="2499" y="657"/>
                    <a:pt x="2499" y="657"/>
                    <a:pt x="2499" y="657"/>
                  </a:cubicBezTo>
                  <a:cubicBezTo>
                    <a:pt x="2499" y="469"/>
                    <a:pt x="2405" y="313"/>
                    <a:pt x="2249" y="250"/>
                  </a:cubicBezTo>
                  <a:cubicBezTo>
                    <a:pt x="1936" y="188"/>
                    <a:pt x="1936" y="188"/>
                    <a:pt x="1936" y="188"/>
                  </a:cubicBezTo>
                  <a:cubicBezTo>
                    <a:pt x="1405" y="719"/>
                    <a:pt x="1405" y="719"/>
                    <a:pt x="1405" y="719"/>
                  </a:cubicBezTo>
                  <a:cubicBezTo>
                    <a:pt x="1374" y="750"/>
                    <a:pt x="1312" y="750"/>
                    <a:pt x="1281" y="719"/>
                  </a:cubicBezTo>
                  <a:cubicBezTo>
                    <a:pt x="750" y="188"/>
                    <a:pt x="750" y="188"/>
                    <a:pt x="750" y="188"/>
                  </a:cubicBezTo>
                  <a:cubicBezTo>
                    <a:pt x="437" y="250"/>
                    <a:pt x="437" y="250"/>
                    <a:pt x="437" y="250"/>
                  </a:cubicBezTo>
                  <a:cubicBezTo>
                    <a:pt x="281" y="313"/>
                    <a:pt x="156" y="469"/>
                    <a:pt x="156" y="657"/>
                  </a:cubicBezTo>
                  <a:cubicBezTo>
                    <a:pt x="156" y="2312"/>
                    <a:pt x="156" y="2312"/>
                    <a:pt x="156" y="2312"/>
                  </a:cubicBezTo>
                  <a:cubicBezTo>
                    <a:pt x="156" y="2593"/>
                    <a:pt x="375" y="2781"/>
                    <a:pt x="625" y="2781"/>
                  </a:cubicBezTo>
                  <a:cubicBezTo>
                    <a:pt x="625" y="2968"/>
                    <a:pt x="625" y="2968"/>
                    <a:pt x="625" y="2968"/>
                  </a:cubicBezTo>
                  <a:cubicBezTo>
                    <a:pt x="281" y="2968"/>
                    <a:pt x="0" y="2687"/>
                    <a:pt x="0" y="2312"/>
                  </a:cubicBezTo>
                  <a:cubicBezTo>
                    <a:pt x="0" y="657"/>
                    <a:pt x="0" y="657"/>
                    <a:pt x="0" y="657"/>
                  </a:cubicBezTo>
                  <a:cubicBezTo>
                    <a:pt x="0" y="375"/>
                    <a:pt x="156" y="157"/>
                    <a:pt x="375" y="94"/>
                  </a:cubicBezTo>
                  <a:cubicBezTo>
                    <a:pt x="375" y="94"/>
                    <a:pt x="375" y="94"/>
                    <a:pt x="406" y="94"/>
                  </a:cubicBezTo>
                  <a:cubicBezTo>
                    <a:pt x="750" y="0"/>
                    <a:pt x="750" y="0"/>
                    <a:pt x="750" y="0"/>
                  </a:cubicBezTo>
                  <a:cubicBezTo>
                    <a:pt x="781" y="0"/>
                    <a:pt x="812" y="0"/>
                    <a:pt x="844" y="32"/>
                  </a:cubicBezTo>
                  <a:cubicBezTo>
                    <a:pt x="1344" y="532"/>
                    <a:pt x="1344" y="532"/>
                    <a:pt x="1344" y="532"/>
                  </a:cubicBezTo>
                  <a:cubicBezTo>
                    <a:pt x="1843" y="32"/>
                    <a:pt x="1843" y="32"/>
                    <a:pt x="1843" y="32"/>
                  </a:cubicBezTo>
                  <a:cubicBezTo>
                    <a:pt x="1843" y="0"/>
                    <a:pt x="1874" y="0"/>
                    <a:pt x="1905" y="0"/>
                  </a:cubicBezTo>
                  <a:cubicBezTo>
                    <a:pt x="2280" y="94"/>
                    <a:pt x="2280" y="94"/>
                    <a:pt x="2280" y="94"/>
                  </a:cubicBezTo>
                  <a:lnTo>
                    <a:pt x="2280" y="94"/>
                  </a:lnTo>
                  <a:cubicBezTo>
                    <a:pt x="2530" y="157"/>
                    <a:pt x="2686" y="375"/>
                    <a:pt x="2686" y="657"/>
                  </a:cubicBezTo>
                  <a:cubicBezTo>
                    <a:pt x="2686" y="2312"/>
                    <a:pt x="2686" y="2312"/>
                    <a:pt x="2686" y="2312"/>
                  </a:cubicBezTo>
                  <a:cubicBezTo>
                    <a:pt x="2686" y="2687"/>
                    <a:pt x="2405" y="2968"/>
                    <a:pt x="2030" y="2968"/>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84" name="Freeform 2">
              <a:extLst>
                <a:ext uri="{FF2B5EF4-FFF2-40B4-BE49-F238E27FC236}">
                  <a16:creationId xmlns:a16="http://schemas.microsoft.com/office/drawing/2014/main" id="{FEAC33DD-5715-47A7-8879-8755074A099D}"/>
                </a:ext>
              </a:extLst>
            </p:cNvPr>
            <p:cNvSpPr>
              <a:spLocks noChangeArrowheads="1"/>
            </p:cNvSpPr>
            <p:nvPr/>
          </p:nvSpPr>
          <p:spPr bwMode="auto">
            <a:xfrm>
              <a:off x="1171575" y="206375"/>
              <a:ext cx="473075" cy="461963"/>
            </a:xfrm>
            <a:custGeom>
              <a:avLst/>
              <a:gdLst>
                <a:gd name="T0" fmla="*/ 657 w 1313"/>
                <a:gd name="T1" fmla="*/ 1281 h 1282"/>
                <a:gd name="T2" fmla="*/ 657 w 1313"/>
                <a:gd name="T3" fmla="*/ 1281 h 1282"/>
                <a:gd name="T4" fmla="*/ 0 w 1313"/>
                <a:gd name="T5" fmla="*/ 656 h 1282"/>
                <a:gd name="T6" fmla="*/ 657 w 1313"/>
                <a:gd name="T7" fmla="*/ 0 h 1282"/>
                <a:gd name="T8" fmla="*/ 1312 w 1313"/>
                <a:gd name="T9" fmla="*/ 656 h 1282"/>
                <a:gd name="T10" fmla="*/ 657 w 1313"/>
                <a:gd name="T11" fmla="*/ 1281 h 1282"/>
                <a:gd name="T12" fmla="*/ 657 w 1313"/>
                <a:gd name="T13" fmla="*/ 188 h 1282"/>
                <a:gd name="T14" fmla="*/ 657 w 1313"/>
                <a:gd name="T15" fmla="*/ 188 h 1282"/>
                <a:gd name="T16" fmla="*/ 188 w 1313"/>
                <a:gd name="T17" fmla="*/ 656 h 1282"/>
                <a:gd name="T18" fmla="*/ 657 w 1313"/>
                <a:gd name="T19" fmla="*/ 1125 h 1282"/>
                <a:gd name="T20" fmla="*/ 1124 w 1313"/>
                <a:gd name="T21" fmla="*/ 656 h 1282"/>
                <a:gd name="T22" fmla="*/ 657 w 1313"/>
                <a:gd name="T23" fmla="*/ 18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3" h="1282">
                  <a:moveTo>
                    <a:pt x="657" y="1281"/>
                  </a:moveTo>
                  <a:lnTo>
                    <a:pt x="657" y="1281"/>
                  </a:lnTo>
                  <a:cubicBezTo>
                    <a:pt x="282" y="1281"/>
                    <a:pt x="0" y="1000"/>
                    <a:pt x="0" y="656"/>
                  </a:cubicBezTo>
                  <a:cubicBezTo>
                    <a:pt x="0" y="281"/>
                    <a:pt x="282" y="0"/>
                    <a:pt x="657" y="0"/>
                  </a:cubicBezTo>
                  <a:cubicBezTo>
                    <a:pt x="999" y="0"/>
                    <a:pt x="1312" y="281"/>
                    <a:pt x="1312" y="656"/>
                  </a:cubicBezTo>
                  <a:cubicBezTo>
                    <a:pt x="1312" y="1000"/>
                    <a:pt x="999" y="1281"/>
                    <a:pt x="657" y="1281"/>
                  </a:cubicBezTo>
                  <a:close/>
                  <a:moveTo>
                    <a:pt x="657" y="188"/>
                  </a:moveTo>
                  <a:lnTo>
                    <a:pt x="657" y="188"/>
                  </a:lnTo>
                  <a:cubicBezTo>
                    <a:pt x="375" y="188"/>
                    <a:pt x="188" y="375"/>
                    <a:pt x="188" y="656"/>
                  </a:cubicBezTo>
                  <a:cubicBezTo>
                    <a:pt x="188" y="906"/>
                    <a:pt x="375" y="1125"/>
                    <a:pt x="657" y="1125"/>
                  </a:cubicBezTo>
                  <a:cubicBezTo>
                    <a:pt x="906" y="1125"/>
                    <a:pt x="1124" y="906"/>
                    <a:pt x="1124" y="656"/>
                  </a:cubicBezTo>
                  <a:cubicBezTo>
                    <a:pt x="1124" y="375"/>
                    <a:pt x="906" y="188"/>
                    <a:pt x="657" y="188"/>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85" name="Freeform 3">
              <a:extLst>
                <a:ext uri="{FF2B5EF4-FFF2-40B4-BE49-F238E27FC236}">
                  <a16:creationId xmlns:a16="http://schemas.microsoft.com/office/drawing/2014/main" id="{B6F3F54B-400C-4B13-BCA7-001472131FEC}"/>
                </a:ext>
              </a:extLst>
            </p:cNvPr>
            <p:cNvSpPr>
              <a:spLocks noChangeArrowheads="1"/>
            </p:cNvSpPr>
            <p:nvPr/>
          </p:nvSpPr>
          <p:spPr bwMode="auto">
            <a:xfrm>
              <a:off x="1127125" y="1017588"/>
              <a:ext cx="561975" cy="1574800"/>
            </a:xfrm>
            <a:custGeom>
              <a:avLst/>
              <a:gdLst>
                <a:gd name="T0" fmla="*/ 1343 w 1563"/>
                <a:gd name="T1" fmla="*/ 4374 h 4375"/>
                <a:gd name="T2" fmla="*/ 1343 w 1563"/>
                <a:gd name="T3" fmla="*/ 4374 h 4375"/>
                <a:gd name="T4" fmla="*/ 219 w 1563"/>
                <a:gd name="T5" fmla="*/ 4374 h 4375"/>
                <a:gd name="T6" fmla="*/ 0 w 1563"/>
                <a:gd name="T7" fmla="*/ 4124 h 4375"/>
                <a:gd name="T8" fmla="*/ 0 w 1563"/>
                <a:gd name="T9" fmla="*/ 63 h 4375"/>
                <a:gd name="T10" fmla="*/ 63 w 1563"/>
                <a:gd name="T11" fmla="*/ 0 h 4375"/>
                <a:gd name="T12" fmla="*/ 157 w 1563"/>
                <a:gd name="T13" fmla="*/ 63 h 4375"/>
                <a:gd name="T14" fmla="*/ 157 w 1563"/>
                <a:gd name="T15" fmla="*/ 4124 h 4375"/>
                <a:gd name="T16" fmla="*/ 219 w 1563"/>
                <a:gd name="T17" fmla="*/ 4187 h 4375"/>
                <a:gd name="T18" fmla="*/ 1343 w 1563"/>
                <a:gd name="T19" fmla="*/ 4187 h 4375"/>
                <a:gd name="T20" fmla="*/ 1374 w 1563"/>
                <a:gd name="T21" fmla="*/ 4124 h 4375"/>
                <a:gd name="T22" fmla="*/ 1374 w 1563"/>
                <a:gd name="T23" fmla="*/ 63 h 4375"/>
                <a:gd name="T24" fmla="*/ 1468 w 1563"/>
                <a:gd name="T25" fmla="*/ 0 h 4375"/>
                <a:gd name="T26" fmla="*/ 1562 w 1563"/>
                <a:gd name="T27" fmla="*/ 63 h 4375"/>
                <a:gd name="T28" fmla="*/ 1562 w 1563"/>
                <a:gd name="T29" fmla="*/ 4124 h 4375"/>
                <a:gd name="T30" fmla="*/ 1343 w 1563"/>
                <a:gd name="T31" fmla="*/ 4374 h 4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3" h="4375">
                  <a:moveTo>
                    <a:pt x="1343" y="4374"/>
                  </a:moveTo>
                  <a:lnTo>
                    <a:pt x="1343" y="4374"/>
                  </a:lnTo>
                  <a:cubicBezTo>
                    <a:pt x="219" y="4374"/>
                    <a:pt x="219" y="4374"/>
                    <a:pt x="219" y="4374"/>
                  </a:cubicBezTo>
                  <a:cubicBezTo>
                    <a:pt x="94" y="4374"/>
                    <a:pt x="0" y="4280"/>
                    <a:pt x="0" y="4124"/>
                  </a:cubicBezTo>
                  <a:cubicBezTo>
                    <a:pt x="0" y="63"/>
                    <a:pt x="0" y="63"/>
                    <a:pt x="0" y="63"/>
                  </a:cubicBezTo>
                  <a:cubicBezTo>
                    <a:pt x="0" y="31"/>
                    <a:pt x="32" y="0"/>
                    <a:pt x="63" y="0"/>
                  </a:cubicBezTo>
                  <a:cubicBezTo>
                    <a:pt x="125" y="0"/>
                    <a:pt x="157" y="31"/>
                    <a:pt x="157" y="63"/>
                  </a:cubicBezTo>
                  <a:cubicBezTo>
                    <a:pt x="157" y="4124"/>
                    <a:pt x="157" y="4124"/>
                    <a:pt x="157" y="4124"/>
                  </a:cubicBezTo>
                  <a:cubicBezTo>
                    <a:pt x="157" y="4155"/>
                    <a:pt x="188" y="4187"/>
                    <a:pt x="219" y="4187"/>
                  </a:cubicBezTo>
                  <a:cubicBezTo>
                    <a:pt x="1343" y="4187"/>
                    <a:pt x="1343" y="4187"/>
                    <a:pt x="1343" y="4187"/>
                  </a:cubicBezTo>
                  <a:cubicBezTo>
                    <a:pt x="1374" y="4187"/>
                    <a:pt x="1374" y="4155"/>
                    <a:pt x="1374" y="4124"/>
                  </a:cubicBezTo>
                  <a:cubicBezTo>
                    <a:pt x="1374" y="63"/>
                    <a:pt x="1374" y="63"/>
                    <a:pt x="1374" y="63"/>
                  </a:cubicBezTo>
                  <a:cubicBezTo>
                    <a:pt x="1374" y="31"/>
                    <a:pt x="1437" y="0"/>
                    <a:pt x="1468" y="0"/>
                  </a:cubicBezTo>
                  <a:cubicBezTo>
                    <a:pt x="1531" y="0"/>
                    <a:pt x="1562" y="31"/>
                    <a:pt x="1562" y="63"/>
                  </a:cubicBezTo>
                  <a:cubicBezTo>
                    <a:pt x="1562" y="4124"/>
                    <a:pt x="1562" y="4124"/>
                    <a:pt x="1562" y="4124"/>
                  </a:cubicBezTo>
                  <a:cubicBezTo>
                    <a:pt x="1562" y="4280"/>
                    <a:pt x="1468" y="4374"/>
                    <a:pt x="1343" y="4374"/>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86" name="Freeform 4">
              <a:extLst>
                <a:ext uri="{FF2B5EF4-FFF2-40B4-BE49-F238E27FC236}">
                  <a16:creationId xmlns:a16="http://schemas.microsoft.com/office/drawing/2014/main" id="{7C65C962-4B79-41E4-9F75-E037C69A4772}"/>
                </a:ext>
              </a:extLst>
            </p:cNvPr>
            <p:cNvSpPr>
              <a:spLocks noChangeArrowheads="1"/>
            </p:cNvSpPr>
            <p:nvPr/>
          </p:nvSpPr>
          <p:spPr bwMode="auto">
            <a:xfrm>
              <a:off x="1374775" y="1670050"/>
              <a:ext cx="66675" cy="922338"/>
            </a:xfrm>
            <a:custGeom>
              <a:avLst/>
              <a:gdLst>
                <a:gd name="T0" fmla="*/ 94 w 187"/>
                <a:gd name="T1" fmla="*/ 2562 h 2563"/>
                <a:gd name="T2" fmla="*/ 94 w 187"/>
                <a:gd name="T3" fmla="*/ 2562 h 2563"/>
                <a:gd name="T4" fmla="*/ 0 w 187"/>
                <a:gd name="T5" fmla="*/ 2468 h 2563"/>
                <a:gd name="T6" fmla="*/ 0 w 187"/>
                <a:gd name="T7" fmla="*/ 93 h 2563"/>
                <a:gd name="T8" fmla="*/ 94 w 187"/>
                <a:gd name="T9" fmla="*/ 0 h 2563"/>
                <a:gd name="T10" fmla="*/ 186 w 187"/>
                <a:gd name="T11" fmla="*/ 93 h 2563"/>
                <a:gd name="T12" fmla="*/ 186 w 187"/>
                <a:gd name="T13" fmla="*/ 2468 h 2563"/>
                <a:gd name="T14" fmla="*/ 94 w 187"/>
                <a:gd name="T15" fmla="*/ 2562 h 2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2563">
                  <a:moveTo>
                    <a:pt x="94" y="2562"/>
                  </a:moveTo>
                  <a:lnTo>
                    <a:pt x="94" y="2562"/>
                  </a:lnTo>
                  <a:cubicBezTo>
                    <a:pt x="31" y="2562"/>
                    <a:pt x="0" y="2531"/>
                    <a:pt x="0" y="2468"/>
                  </a:cubicBezTo>
                  <a:cubicBezTo>
                    <a:pt x="0" y="93"/>
                    <a:pt x="0" y="93"/>
                    <a:pt x="0" y="93"/>
                  </a:cubicBezTo>
                  <a:cubicBezTo>
                    <a:pt x="0" y="31"/>
                    <a:pt x="31" y="0"/>
                    <a:pt x="94" y="0"/>
                  </a:cubicBezTo>
                  <a:cubicBezTo>
                    <a:pt x="124" y="0"/>
                    <a:pt x="186" y="31"/>
                    <a:pt x="186" y="93"/>
                  </a:cubicBezTo>
                  <a:cubicBezTo>
                    <a:pt x="186" y="2468"/>
                    <a:pt x="186" y="2468"/>
                    <a:pt x="186" y="2468"/>
                  </a:cubicBezTo>
                  <a:cubicBezTo>
                    <a:pt x="186" y="2531"/>
                    <a:pt x="124" y="2562"/>
                    <a:pt x="94" y="2562"/>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87" name="Freeform 5">
              <a:extLst>
                <a:ext uri="{FF2B5EF4-FFF2-40B4-BE49-F238E27FC236}">
                  <a16:creationId xmlns:a16="http://schemas.microsoft.com/office/drawing/2014/main" id="{8442B30E-6212-42AA-A48E-83C99ED2EF05}"/>
                </a:ext>
              </a:extLst>
            </p:cNvPr>
            <p:cNvSpPr>
              <a:spLocks noChangeArrowheads="1"/>
            </p:cNvSpPr>
            <p:nvPr/>
          </p:nvSpPr>
          <p:spPr bwMode="auto">
            <a:xfrm>
              <a:off x="1881188" y="206375"/>
              <a:ext cx="461962" cy="461963"/>
            </a:xfrm>
            <a:custGeom>
              <a:avLst/>
              <a:gdLst>
                <a:gd name="T0" fmla="*/ 656 w 1282"/>
                <a:gd name="T1" fmla="*/ 1281 h 1282"/>
                <a:gd name="T2" fmla="*/ 656 w 1282"/>
                <a:gd name="T3" fmla="*/ 1281 h 1282"/>
                <a:gd name="T4" fmla="*/ 0 w 1282"/>
                <a:gd name="T5" fmla="*/ 656 h 1282"/>
                <a:gd name="T6" fmla="*/ 656 w 1282"/>
                <a:gd name="T7" fmla="*/ 0 h 1282"/>
                <a:gd name="T8" fmla="*/ 1281 w 1282"/>
                <a:gd name="T9" fmla="*/ 656 h 1282"/>
                <a:gd name="T10" fmla="*/ 656 w 1282"/>
                <a:gd name="T11" fmla="*/ 1281 h 1282"/>
                <a:gd name="T12" fmla="*/ 656 w 1282"/>
                <a:gd name="T13" fmla="*/ 188 h 1282"/>
                <a:gd name="T14" fmla="*/ 656 w 1282"/>
                <a:gd name="T15" fmla="*/ 188 h 1282"/>
                <a:gd name="T16" fmla="*/ 156 w 1282"/>
                <a:gd name="T17" fmla="*/ 656 h 1282"/>
                <a:gd name="T18" fmla="*/ 656 w 1282"/>
                <a:gd name="T19" fmla="*/ 1125 h 1282"/>
                <a:gd name="T20" fmla="*/ 1125 w 1282"/>
                <a:gd name="T21" fmla="*/ 656 h 1282"/>
                <a:gd name="T22" fmla="*/ 656 w 1282"/>
                <a:gd name="T23" fmla="*/ 18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1282">
                  <a:moveTo>
                    <a:pt x="656" y="1281"/>
                  </a:moveTo>
                  <a:lnTo>
                    <a:pt x="656" y="1281"/>
                  </a:lnTo>
                  <a:cubicBezTo>
                    <a:pt x="281" y="1281"/>
                    <a:pt x="0" y="1000"/>
                    <a:pt x="0" y="656"/>
                  </a:cubicBezTo>
                  <a:cubicBezTo>
                    <a:pt x="0" y="281"/>
                    <a:pt x="281" y="0"/>
                    <a:pt x="656" y="0"/>
                  </a:cubicBezTo>
                  <a:cubicBezTo>
                    <a:pt x="1000" y="0"/>
                    <a:pt x="1281" y="281"/>
                    <a:pt x="1281" y="656"/>
                  </a:cubicBezTo>
                  <a:cubicBezTo>
                    <a:pt x="1281" y="1000"/>
                    <a:pt x="1000" y="1281"/>
                    <a:pt x="656" y="1281"/>
                  </a:cubicBezTo>
                  <a:close/>
                  <a:moveTo>
                    <a:pt x="656" y="188"/>
                  </a:moveTo>
                  <a:lnTo>
                    <a:pt x="656" y="188"/>
                  </a:lnTo>
                  <a:cubicBezTo>
                    <a:pt x="375" y="188"/>
                    <a:pt x="156" y="375"/>
                    <a:pt x="156" y="656"/>
                  </a:cubicBezTo>
                  <a:cubicBezTo>
                    <a:pt x="156" y="906"/>
                    <a:pt x="375" y="1125"/>
                    <a:pt x="656" y="1125"/>
                  </a:cubicBezTo>
                  <a:cubicBezTo>
                    <a:pt x="906" y="1125"/>
                    <a:pt x="1125" y="906"/>
                    <a:pt x="1125" y="656"/>
                  </a:cubicBezTo>
                  <a:cubicBezTo>
                    <a:pt x="1125" y="375"/>
                    <a:pt x="906" y="188"/>
                    <a:pt x="656" y="188"/>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88" name="Freeform 6">
              <a:extLst>
                <a:ext uri="{FF2B5EF4-FFF2-40B4-BE49-F238E27FC236}">
                  <a16:creationId xmlns:a16="http://schemas.microsoft.com/office/drawing/2014/main" id="{4A2176CC-4312-4BCA-ABA4-E714AC1185CE}"/>
                </a:ext>
              </a:extLst>
            </p:cNvPr>
            <p:cNvSpPr>
              <a:spLocks noChangeArrowheads="1"/>
            </p:cNvSpPr>
            <p:nvPr/>
          </p:nvSpPr>
          <p:spPr bwMode="auto">
            <a:xfrm>
              <a:off x="1824038" y="1017588"/>
              <a:ext cx="574675" cy="1373187"/>
            </a:xfrm>
            <a:custGeom>
              <a:avLst/>
              <a:gdLst>
                <a:gd name="T0" fmla="*/ 1344 w 1595"/>
                <a:gd name="T1" fmla="*/ 3812 h 3813"/>
                <a:gd name="T2" fmla="*/ 1344 w 1595"/>
                <a:gd name="T3" fmla="*/ 3812 h 3813"/>
                <a:gd name="T4" fmla="*/ 250 w 1595"/>
                <a:gd name="T5" fmla="*/ 3812 h 3813"/>
                <a:gd name="T6" fmla="*/ 0 w 1595"/>
                <a:gd name="T7" fmla="*/ 3593 h 3813"/>
                <a:gd name="T8" fmla="*/ 0 w 1595"/>
                <a:gd name="T9" fmla="*/ 1468 h 3813"/>
                <a:gd name="T10" fmla="*/ 94 w 1595"/>
                <a:gd name="T11" fmla="*/ 1374 h 3813"/>
                <a:gd name="T12" fmla="*/ 187 w 1595"/>
                <a:gd name="T13" fmla="*/ 1468 h 3813"/>
                <a:gd name="T14" fmla="*/ 187 w 1595"/>
                <a:gd name="T15" fmla="*/ 3593 h 3813"/>
                <a:gd name="T16" fmla="*/ 250 w 1595"/>
                <a:gd name="T17" fmla="*/ 3624 h 3813"/>
                <a:gd name="T18" fmla="*/ 1344 w 1595"/>
                <a:gd name="T19" fmla="*/ 3624 h 3813"/>
                <a:gd name="T20" fmla="*/ 1406 w 1595"/>
                <a:gd name="T21" fmla="*/ 3593 h 3813"/>
                <a:gd name="T22" fmla="*/ 1406 w 1595"/>
                <a:gd name="T23" fmla="*/ 63 h 3813"/>
                <a:gd name="T24" fmla="*/ 1500 w 1595"/>
                <a:gd name="T25" fmla="*/ 0 h 3813"/>
                <a:gd name="T26" fmla="*/ 1594 w 1595"/>
                <a:gd name="T27" fmla="*/ 63 h 3813"/>
                <a:gd name="T28" fmla="*/ 1594 w 1595"/>
                <a:gd name="T29" fmla="*/ 3593 h 3813"/>
                <a:gd name="T30" fmla="*/ 1344 w 1595"/>
                <a:gd name="T31" fmla="*/ 3812 h 3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5" h="3813">
                  <a:moveTo>
                    <a:pt x="1344" y="3812"/>
                  </a:moveTo>
                  <a:lnTo>
                    <a:pt x="1344" y="3812"/>
                  </a:lnTo>
                  <a:cubicBezTo>
                    <a:pt x="250" y="3812"/>
                    <a:pt x="250" y="3812"/>
                    <a:pt x="250" y="3812"/>
                  </a:cubicBezTo>
                  <a:cubicBezTo>
                    <a:pt x="125" y="3812"/>
                    <a:pt x="0" y="3718"/>
                    <a:pt x="0" y="3593"/>
                  </a:cubicBezTo>
                  <a:cubicBezTo>
                    <a:pt x="0" y="1468"/>
                    <a:pt x="0" y="1468"/>
                    <a:pt x="0" y="1468"/>
                  </a:cubicBezTo>
                  <a:cubicBezTo>
                    <a:pt x="0" y="1437"/>
                    <a:pt x="62" y="1374"/>
                    <a:pt x="94" y="1374"/>
                  </a:cubicBezTo>
                  <a:cubicBezTo>
                    <a:pt x="156" y="1374"/>
                    <a:pt x="187" y="1437"/>
                    <a:pt x="187" y="1468"/>
                  </a:cubicBezTo>
                  <a:cubicBezTo>
                    <a:pt x="187" y="3593"/>
                    <a:pt x="187" y="3593"/>
                    <a:pt x="187" y="3593"/>
                  </a:cubicBezTo>
                  <a:cubicBezTo>
                    <a:pt x="187" y="3593"/>
                    <a:pt x="219" y="3624"/>
                    <a:pt x="250" y="3624"/>
                  </a:cubicBezTo>
                  <a:cubicBezTo>
                    <a:pt x="1344" y="3624"/>
                    <a:pt x="1344" y="3624"/>
                    <a:pt x="1344" y="3624"/>
                  </a:cubicBezTo>
                  <a:cubicBezTo>
                    <a:pt x="1375" y="3624"/>
                    <a:pt x="1406" y="3593"/>
                    <a:pt x="1406" y="3593"/>
                  </a:cubicBezTo>
                  <a:cubicBezTo>
                    <a:pt x="1406" y="63"/>
                    <a:pt x="1406" y="63"/>
                    <a:pt x="1406" y="63"/>
                  </a:cubicBezTo>
                  <a:cubicBezTo>
                    <a:pt x="1406" y="31"/>
                    <a:pt x="1437" y="0"/>
                    <a:pt x="1500" y="0"/>
                  </a:cubicBezTo>
                  <a:cubicBezTo>
                    <a:pt x="1531" y="0"/>
                    <a:pt x="1594" y="31"/>
                    <a:pt x="1594" y="63"/>
                  </a:cubicBezTo>
                  <a:cubicBezTo>
                    <a:pt x="1594" y="3593"/>
                    <a:pt x="1594" y="3593"/>
                    <a:pt x="1594" y="3593"/>
                  </a:cubicBezTo>
                  <a:cubicBezTo>
                    <a:pt x="1594" y="3718"/>
                    <a:pt x="1469" y="3812"/>
                    <a:pt x="1344" y="3812"/>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89" name="Freeform 7">
              <a:extLst>
                <a:ext uri="{FF2B5EF4-FFF2-40B4-BE49-F238E27FC236}">
                  <a16:creationId xmlns:a16="http://schemas.microsoft.com/office/drawing/2014/main" id="{CF645077-BCA3-4645-9738-0FA77C2CCEE2}"/>
                </a:ext>
              </a:extLst>
            </p:cNvPr>
            <p:cNvSpPr>
              <a:spLocks noChangeArrowheads="1"/>
            </p:cNvSpPr>
            <p:nvPr/>
          </p:nvSpPr>
          <p:spPr bwMode="auto">
            <a:xfrm>
              <a:off x="2082800" y="1511300"/>
              <a:ext cx="57150" cy="877888"/>
            </a:xfrm>
            <a:custGeom>
              <a:avLst/>
              <a:gdLst>
                <a:gd name="T0" fmla="*/ 93 w 157"/>
                <a:gd name="T1" fmla="*/ 2438 h 2439"/>
                <a:gd name="T2" fmla="*/ 93 w 157"/>
                <a:gd name="T3" fmla="*/ 2438 h 2439"/>
                <a:gd name="T4" fmla="*/ 0 w 157"/>
                <a:gd name="T5" fmla="*/ 2344 h 2439"/>
                <a:gd name="T6" fmla="*/ 0 w 157"/>
                <a:gd name="T7" fmla="*/ 94 h 2439"/>
                <a:gd name="T8" fmla="*/ 93 w 157"/>
                <a:gd name="T9" fmla="*/ 0 h 2439"/>
                <a:gd name="T10" fmla="*/ 156 w 157"/>
                <a:gd name="T11" fmla="*/ 94 h 2439"/>
                <a:gd name="T12" fmla="*/ 156 w 157"/>
                <a:gd name="T13" fmla="*/ 2344 h 2439"/>
                <a:gd name="T14" fmla="*/ 93 w 157"/>
                <a:gd name="T15" fmla="*/ 2438 h 2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2439">
                  <a:moveTo>
                    <a:pt x="93" y="2438"/>
                  </a:moveTo>
                  <a:lnTo>
                    <a:pt x="93" y="2438"/>
                  </a:lnTo>
                  <a:cubicBezTo>
                    <a:pt x="31" y="2438"/>
                    <a:pt x="0" y="2406"/>
                    <a:pt x="0" y="2344"/>
                  </a:cubicBezTo>
                  <a:cubicBezTo>
                    <a:pt x="0" y="94"/>
                    <a:pt x="0" y="94"/>
                    <a:pt x="0" y="94"/>
                  </a:cubicBezTo>
                  <a:cubicBezTo>
                    <a:pt x="0" y="63"/>
                    <a:pt x="31" y="0"/>
                    <a:pt x="93" y="0"/>
                  </a:cubicBezTo>
                  <a:cubicBezTo>
                    <a:pt x="125" y="0"/>
                    <a:pt x="156" y="63"/>
                    <a:pt x="156" y="94"/>
                  </a:cubicBezTo>
                  <a:cubicBezTo>
                    <a:pt x="156" y="2344"/>
                    <a:pt x="156" y="2344"/>
                    <a:pt x="156" y="2344"/>
                  </a:cubicBezTo>
                  <a:cubicBezTo>
                    <a:pt x="156" y="2406"/>
                    <a:pt x="125" y="2438"/>
                    <a:pt x="93" y="2438"/>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90" name="Freeform 8">
              <a:extLst>
                <a:ext uri="{FF2B5EF4-FFF2-40B4-BE49-F238E27FC236}">
                  <a16:creationId xmlns:a16="http://schemas.microsoft.com/office/drawing/2014/main" id="{E7CCD2CB-1141-41F6-94B0-24F2E6BB2BA7}"/>
                </a:ext>
              </a:extLst>
            </p:cNvPr>
            <p:cNvSpPr>
              <a:spLocks noChangeArrowheads="1"/>
            </p:cNvSpPr>
            <p:nvPr/>
          </p:nvSpPr>
          <p:spPr bwMode="auto">
            <a:xfrm>
              <a:off x="463550" y="206375"/>
              <a:ext cx="473075" cy="461963"/>
            </a:xfrm>
            <a:custGeom>
              <a:avLst/>
              <a:gdLst>
                <a:gd name="T0" fmla="*/ 656 w 1313"/>
                <a:gd name="T1" fmla="*/ 1281 h 1282"/>
                <a:gd name="T2" fmla="*/ 656 w 1313"/>
                <a:gd name="T3" fmla="*/ 1281 h 1282"/>
                <a:gd name="T4" fmla="*/ 0 w 1313"/>
                <a:gd name="T5" fmla="*/ 656 h 1282"/>
                <a:gd name="T6" fmla="*/ 656 w 1313"/>
                <a:gd name="T7" fmla="*/ 0 h 1282"/>
                <a:gd name="T8" fmla="*/ 1312 w 1313"/>
                <a:gd name="T9" fmla="*/ 656 h 1282"/>
                <a:gd name="T10" fmla="*/ 656 w 1313"/>
                <a:gd name="T11" fmla="*/ 1281 h 1282"/>
                <a:gd name="T12" fmla="*/ 656 w 1313"/>
                <a:gd name="T13" fmla="*/ 188 h 1282"/>
                <a:gd name="T14" fmla="*/ 656 w 1313"/>
                <a:gd name="T15" fmla="*/ 188 h 1282"/>
                <a:gd name="T16" fmla="*/ 187 w 1313"/>
                <a:gd name="T17" fmla="*/ 656 h 1282"/>
                <a:gd name="T18" fmla="*/ 656 w 1313"/>
                <a:gd name="T19" fmla="*/ 1125 h 1282"/>
                <a:gd name="T20" fmla="*/ 1125 w 1313"/>
                <a:gd name="T21" fmla="*/ 656 h 1282"/>
                <a:gd name="T22" fmla="*/ 656 w 1313"/>
                <a:gd name="T23" fmla="*/ 18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3" h="1282">
                  <a:moveTo>
                    <a:pt x="656" y="1281"/>
                  </a:moveTo>
                  <a:lnTo>
                    <a:pt x="656" y="1281"/>
                  </a:lnTo>
                  <a:cubicBezTo>
                    <a:pt x="312" y="1281"/>
                    <a:pt x="0" y="1000"/>
                    <a:pt x="0" y="656"/>
                  </a:cubicBezTo>
                  <a:cubicBezTo>
                    <a:pt x="0" y="281"/>
                    <a:pt x="312" y="0"/>
                    <a:pt x="656" y="0"/>
                  </a:cubicBezTo>
                  <a:cubicBezTo>
                    <a:pt x="1000" y="0"/>
                    <a:pt x="1312" y="281"/>
                    <a:pt x="1312" y="656"/>
                  </a:cubicBezTo>
                  <a:cubicBezTo>
                    <a:pt x="1312" y="1000"/>
                    <a:pt x="1000" y="1281"/>
                    <a:pt x="656" y="1281"/>
                  </a:cubicBezTo>
                  <a:close/>
                  <a:moveTo>
                    <a:pt x="656" y="188"/>
                  </a:moveTo>
                  <a:lnTo>
                    <a:pt x="656" y="188"/>
                  </a:lnTo>
                  <a:cubicBezTo>
                    <a:pt x="406" y="188"/>
                    <a:pt x="187" y="375"/>
                    <a:pt x="187" y="656"/>
                  </a:cubicBezTo>
                  <a:cubicBezTo>
                    <a:pt x="187" y="906"/>
                    <a:pt x="406" y="1125"/>
                    <a:pt x="656" y="1125"/>
                  </a:cubicBezTo>
                  <a:cubicBezTo>
                    <a:pt x="906" y="1125"/>
                    <a:pt x="1125" y="906"/>
                    <a:pt x="1125" y="656"/>
                  </a:cubicBezTo>
                  <a:cubicBezTo>
                    <a:pt x="1125" y="375"/>
                    <a:pt x="906" y="188"/>
                    <a:pt x="656" y="188"/>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91" name="Freeform 9">
              <a:extLst>
                <a:ext uri="{FF2B5EF4-FFF2-40B4-BE49-F238E27FC236}">
                  <a16:creationId xmlns:a16="http://schemas.microsoft.com/office/drawing/2014/main" id="{4426C7FC-7EFC-4734-9912-41DC2DBB6957}"/>
                </a:ext>
              </a:extLst>
            </p:cNvPr>
            <p:cNvSpPr>
              <a:spLocks noChangeArrowheads="1"/>
            </p:cNvSpPr>
            <p:nvPr/>
          </p:nvSpPr>
          <p:spPr bwMode="auto">
            <a:xfrm>
              <a:off x="419100" y="1017588"/>
              <a:ext cx="561975" cy="1373187"/>
            </a:xfrm>
            <a:custGeom>
              <a:avLst/>
              <a:gdLst>
                <a:gd name="T0" fmla="*/ 1343 w 1563"/>
                <a:gd name="T1" fmla="*/ 3812 h 3813"/>
                <a:gd name="T2" fmla="*/ 1343 w 1563"/>
                <a:gd name="T3" fmla="*/ 3812 h 3813"/>
                <a:gd name="T4" fmla="*/ 218 w 1563"/>
                <a:gd name="T5" fmla="*/ 3812 h 3813"/>
                <a:gd name="T6" fmla="*/ 0 w 1563"/>
                <a:gd name="T7" fmla="*/ 3593 h 3813"/>
                <a:gd name="T8" fmla="*/ 0 w 1563"/>
                <a:gd name="T9" fmla="*/ 63 h 3813"/>
                <a:gd name="T10" fmla="*/ 93 w 1563"/>
                <a:gd name="T11" fmla="*/ 0 h 3813"/>
                <a:gd name="T12" fmla="*/ 156 w 1563"/>
                <a:gd name="T13" fmla="*/ 63 h 3813"/>
                <a:gd name="T14" fmla="*/ 156 w 1563"/>
                <a:gd name="T15" fmla="*/ 3593 h 3813"/>
                <a:gd name="T16" fmla="*/ 218 w 1563"/>
                <a:gd name="T17" fmla="*/ 3624 h 3813"/>
                <a:gd name="T18" fmla="*/ 1343 w 1563"/>
                <a:gd name="T19" fmla="*/ 3624 h 3813"/>
                <a:gd name="T20" fmla="*/ 1406 w 1563"/>
                <a:gd name="T21" fmla="*/ 3593 h 3813"/>
                <a:gd name="T22" fmla="*/ 1406 w 1563"/>
                <a:gd name="T23" fmla="*/ 1468 h 3813"/>
                <a:gd name="T24" fmla="*/ 1468 w 1563"/>
                <a:gd name="T25" fmla="*/ 1374 h 3813"/>
                <a:gd name="T26" fmla="*/ 1562 w 1563"/>
                <a:gd name="T27" fmla="*/ 1468 h 3813"/>
                <a:gd name="T28" fmla="*/ 1562 w 1563"/>
                <a:gd name="T29" fmla="*/ 3593 h 3813"/>
                <a:gd name="T30" fmla="*/ 1343 w 1563"/>
                <a:gd name="T31" fmla="*/ 3812 h 3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3" h="3813">
                  <a:moveTo>
                    <a:pt x="1343" y="3812"/>
                  </a:moveTo>
                  <a:lnTo>
                    <a:pt x="1343" y="3812"/>
                  </a:lnTo>
                  <a:cubicBezTo>
                    <a:pt x="218" y="3812"/>
                    <a:pt x="218" y="3812"/>
                    <a:pt x="218" y="3812"/>
                  </a:cubicBezTo>
                  <a:cubicBezTo>
                    <a:pt x="93" y="3812"/>
                    <a:pt x="0" y="3718"/>
                    <a:pt x="0" y="3593"/>
                  </a:cubicBezTo>
                  <a:cubicBezTo>
                    <a:pt x="0" y="63"/>
                    <a:pt x="0" y="63"/>
                    <a:pt x="0" y="63"/>
                  </a:cubicBezTo>
                  <a:cubicBezTo>
                    <a:pt x="0" y="31"/>
                    <a:pt x="31" y="0"/>
                    <a:pt x="93" y="0"/>
                  </a:cubicBezTo>
                  <a:cubicBezTo>
                    <a:pt x="125" y="0"/>
                    <a:pt x="156" y="31"/>
                    <a:pt x="156" y="63"/>
                  </a:cubicBezTo>
                  <a:cubicBezTo>
                    <a:pt x="156" y="3593"/>
                    <a:pt x="156" y="3593"/>
                    <a:pt x="156" y="3593"/>
                  </a:cubicBezTo>
                  <a:cubicBezTo>
                    <a:pt x="156" y="3593"/>
                    <a:pt x="187" y="3624"/>
                    <a:pt x="218" y="3624"/>
                  </a:cubicBezTo>
                  <a:cubicBezTo>
                    <a:pt x="1343" y="3624"/>
                    <a:pt x="1343" y="3624"/>
                    <a:pt x="1343" y="3624"/>
                  </a:cubicBezTo>
                  <a:cubicBezTo>
                    <a:pt x="1375" y="3624"/>
                    <a:pt x="1406" y="3593"/>
                    <a:pt x="1406" y="3593"/>
                  </a:cubicBezTo>
                  <a:cubicBezTo>
                    <a:pt x="1406" y="1468"/>
                    <a:pt x="1406" y="1468"/>
                    <a:pt x="1406" y="1468"/>
                  </a:cubicBezTo>
                  <a:cubicBezTo>
                    <a:pt x="1406" y="1437"/>
                    <a:pt x="1437" y="1374"/>
                    <a:pt x="1468" y="1374"/>
                  </a:cubicBezTo>
                  <a:cubicBezTo>
                    <a:pt x="1531" y="1374"/>
                    <a:pt x="1562" y="1437"/>
                    <a:pt x="1562" y="1468"/>
                  </a:cubicBezTo>
                  <a:cubicBezTo>
                    <a:pt x="1562" y="3593"/>
                    <a:pt x="1562" y="3593"/>
                    <a:pt x="1562" y="3593"/>
                  </a:cubicBezTo>
                  <a:cubicBezTo>
                    <a:pt x="1562" y="3718"/>
                    <a:pt x="1468" y="3812"/>
                    <a:pt x="1343" y="3812"/>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92" name="Freeform 10">
              <a:extLst>
                <a:ext uri="{FF2B5EF4-FFF2-40B4-BE49-F238E27FC236}">
                  <a16:creationId xmlns:a16="http://schemas.microsoft.com/office/drawing/2014/main" id="{7D047A0E-7ED6-4F40-816B-280440FA236F}"/>
                </a:ext>
              </a:extLst>
            </p:cNvPr>
            <p:cNvSpPr>
              <a:spLocks noChangeArrowheads="1"/>
            </p:cNvSpPr>
            <p:nvPr/>
          </p:nvSpPr>
          <p:spPr bwMode="auto">
            <a:xfrm>
              <a:off x="666750" y="1511300"/>
              <a:ext cx="68263" cy="877888"/>
            </a:xfrm>
            <a:custGeom>
              <a:avLst/>
              <a:gdLst>
                <a:gd name="T0" fmla="*/ 94 w 189"/>
                <a:gd name="T1" fmla="*/ 2438 h 2439"/>
                <a:gd name="T2" fmla="*/ 94 w 189"/>
                <a:gd name="T3" fmla="*/ 2438 h 2439"/>
                <a:gd name="T4" fmla="*/ 0 w 189"/>
                <a:gd name="T5" fmla="*/ 2344 h 2439"/>
                <a:gd name="T6" fmla="*/ 0 w 189"/>
                <a:gd name="T7" fmla="*/ 94 h 2439"/>
                <a:gd name="T8" fmla="*/ 94 w 189"/>
                <a:gd name="T9" fmla="*/ 0 h 2439"/>
                <a:gd name="T10" fmla="*/ 188 w 189"/>
                <a:gd name="T11" fmla="*/ 94 h 2439"/>
                <a:gd name="T12" fmla="*/ 188 w 189"/>
                <a:gd name="T13" fmla="*/ 2344 h 2439"/>
                <a:gd name="T14" fmla="*/ 94 w 189"/>
                <a:gd name="T15" fmla="*/ 2438 h 2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2439">
                  <a:moveTo>
                    <a:pt x="94" y="2438"/>
                  </a:moveTo>
                  <a:lnTo>
                    <a:pt x="94" y="2438"/>
                  </a:lnTo>
                  <a:cubicBezTo>
                    <a:pt x="31" y="2438"/>
                    <a:pt x="0" y="2406"/>
                    <a:pt x="0" y="2344"/>
                  </a:cubicBezTo>
                  <a:cubicBezTo>
                    <a:pt x="0" y="94"/>
                    <a:pt x="0" y="94"/>
                    <a:pt x="0" y="94"/>
                  </a:cubicBezTo>
                  <a:cubicBezTo>
                    <a:pt x="0" y="63"/>
                    <a:pt x="31" y="0"/>
                    <a:pt x="94" y="0"/>
                  </a:cubicBezTo>
                  <a:cubicBezTo>
                    <a:pt x="156" y="0"/>
                    <a:pt x="188" y="63"/>
                    <a:pt x="188" y="94"/>
                  </a:cubicBezTo>
                  <a:cubicBezTo>
                    <a:pt x="188" y="2344"/>
                    <a:pt x="188" y="2344"/>
                    <a:pt x="188" y="2344"/>
                  </a:cubicBezTo>
                  <a:cubicBezTo>
                    <a:pt x="188" y="2406"/>
                    <a:pt x="156" y="2438"/>
                    <a:pt x="94" y="2438"/>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93" name="Freeform 11">
              <a:extLst>
                <a:ext uri="{FF2B5EF4-FFF2-40B4-BE49-F238E27FC236}">
                  <a16:creationId xmlns:a16="http://schemas.microsoft.com/office/drawing/2014/main" id="{9CD7FCAF-4643-4049-A78D-C06233A5449D}"/>
                </a:ext>
              </a:extLst>
            </p:cNvPr>
            <p:cNvSpPr>
              <a:spLocks noChangeArrowheads="1"/>
            </p:cNvSpPr>
            <p:nvPr/>
          </p:nvSpPr>
          <p:spPr bwMode="auto">
            <a:xfrm>
              <a:off x="1746250" y="712788"/>
              <a:ext cx="855663" cy="968375"/>
            </a:xfrm>
            <a:custGeom>
              <a:avLst/>
              <a:gdLst>
                <a:gd name="T0" fmla="*/ 1719 w 2376"/>
                <a:gd name="T1" fmla="*/ 2687 h 2688"/>
                <a:gd name="T2" fmla="*/ 1719 w 2376"/>
                <a:gd name="T3" fmla="*/ 2687 h 2688"/>
                <a:gd name="T4" fmla="*/ 1719 w 2376"/>
                <a:gd name="T5" fmla="*/ 2499 h 2688"/>
                <a:gd name="T6" fmla="*/ 2188 w 2376"/>
                <a:gd name="T7" fmla="*/ 2031 h 2688"/>
                <a:gd name="T8" fmla="*/ 2188 w 2376"/>
                <a:gd name="T9" fmla="*/ 657 h 2688"/>
                <a:gd name="T10" fmla="*/ 1906 w 2376"/>
                <a:gd name="T11" fmla="*/ 250 h 2688"/>
                <a:gd name="T12" fmla="*/ 1594 w 2376"/>
                <a:gd name="T13" fmla="*/ 188 h 2688"/>
                <a:gd name="T14" fmla="*/ 1094 w 2376"/>
                <a:gd name="T15" fmla="*/ 719 h 2688"/>
                <a:gd name="T16" fmla="*/ 969 w 2376"/>
                <a:gd name="T17" fmla="*/ 719 h 2688"/>
                <a:gd name="T18" fmla="*/ 438 w 2376"/>
                <a:gd name="T19" fmla="*/ 188 h 2688"/>
                <a:gd name="T20" fmla="*/ 125 w 2376"/>
                <a:gd name="T21" fmla="*/ 250 h 2688"/>
                <a:gd name="T22" fmla="*/ 63 w 2376"/>
                <a:gd name="T23" fmla="*/ 282 h 2688"/>
                <a:gd name="T24" fmla="*/ 0 w 2376"/>
                <a:gd name="T25" fmla="*/ 125 h 2688"/>
                <a:gd name="T26" fmla="*/ 63 w 2376"/>
                <a:gd name="T27" fmla="*/ 94 h 2688"/>
                <a:gd name="T28" fmla="*/ 63 w 2376"/>
                <a:gd name="T29" fmla="*/ 94 h 2688"/>
                <a:gd name="T30" fmla="*/ 438 w 2376"/>
                <a:gd name="T31" fmla="*/ 0 h 2688"/>
                <a:gd name="T32" fmla="*/ 531 w 2376"/>
                <a:gd name="T33" fmla="*/ 32 h 2688"/>
                <a:gd name="T34" fmla="*/ 1031 w 2376"/>
                <a:gd name="T35" fmla="*/ 532 h 2688"/>
                <a:gd name="T36" fmla="*/ 1500 w 2376"/>
                <a:gd name="T37" fmla="*/ 32 h 2688"/>
                <a:gd name="T38" fmla="*/ 1594 w 2376"/>
                <a:gd name="T39" fmla="*/ 0 h 2688"/>
                <a:gd name="T40" fmla="*/ 1969 w 2376"/>
                <a:gd name="T41" fmla="*/ 94 h 2688"/>
                <a:gd name="T42" fmla="*/ 1969 w 2376"/>
                <a:gd name="T43" fmla="*/ 94 h 2688"/>
                <a:gd name="T44" fmla="*/ 2375 w 2376"/>
                <a:gd name="T45" fmla="*/ 657 h 2688"/>
                <a:gd name="T46" fmla="*/ 2375 w 2376"/>
                <a:gd name="T47" fmla="*/ 2031 h 2688"/>
                <a:gd name="T48" fmla="*/ 1719 w 2376"/>
                <a:gd name="T49" fmla="*/ 2687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76" h="2688">
                  <a:moveTo>
                    <a:pt x="1719" y="2687"/>
                  </a:moveTo>
                  <a:lnTo>
                    <a:pt x="1719" y="2687"/>
                  </a:lnTo>
                  <a:cubicBezTo>
                    <a:pt x="1719" y="2499"/>
                    <a:pt x="1719" y="2499"/>
                    <a:pt x="1719" y="2499"/>
                  </a:cubicBezTo>
                  <a:cubicBezTo>
                    <a:pt x="1969" y="2499"/>
                    <a:pt x="2188" y="2312"/>
                    <a:pt x="2188" y="2031"/>
                  </a:cubicBezTo>
                  <a:cubicBezTo>
                    <a:pt x="2188" y="657"/>
                    <a:pt x="2188" y="657"/>
                    <a:pt x="2188" y="657"/>
                  </a:cubicBezTo>
                  <a:cubicBezTo>
                    <a:pt x="2188" y="469"/>
                    <a:pt x="2094" y="313"/>
                    <a:pt x="1906" y="250"/>
                  </a:cubicBezTo>
                  <a:cubicBezTo>
                    <a:pt x="1594" y="188"/>
                    <a:pt x="1594" y="188"/>
                    <a:pt x="1594" y="188"/>
                  </a:cubicBezTo>
                  <a:cubicBezTo>
                    <a:pt x="1094" y="719"/>
                    <a:pt x="1094" y="719"/>
                    <a:pt x="1094" y="719"/>
                  </a:cubicBezTo>
                  <a:cubicBezTo>
                    <a:pt x="1031" y="750"/>
                    <a:pt x="1000" y="750"/>
                    <a:pt x="969" y="719"/>
                  </a:cubicBezTo>
                  <a:cubicBezTo>
                    <a:pt x="438" y="188"/>
                    <a:pt x="438" y="188"/>
                    <a:pt x="438" y="188"/>
                  </a:cubicBezTo>
                  <a:cubicBezTo>
                    <a:pt x="125" y="250"/>
                    <a:pt x="125" y="250"/>
                    <a:pt x="125" y="250"/>
                  </a:cubicBezTo>
                  <a:cubicBezTo>
                    <a:pt x="94" y="250"/>
                    <a:pt x="94" y="282"/>
                    <a:pt x="63" y="282"/>
                  </a:cubicBezTo>
                  <a:cubicBezTo>
                    <a:pt x="0" y="125"/>
                    <a:pt x="0" y="125"/>
                    <a:pt x="0" y="125"/>
                  </a:cubicBezTo>
                  <a:cubicBezTo>
                    <a:pt x="31" y="94"/>
                    <a:pt x="31" y="94"/>
                    <a:pt x="63" y="94"/>
                  </a:cubicBezTo>
                  <a:lnTo>
                    <a:pt x="63" y="94"/>
                  </a:lnTo>
                  <a:cubicBezTo>
                    <a:pt x="438" y="0"/>
                    <a:pt x="438" y="0"/>
                    <a:pt x="438" y="0"/>
                  </a:cubicBezTo>
                  <a:cubicBezTo>
                    <a:pt x="469" y="0"/>
                    <a:pt x="500" y="0"/>
                    <a:pt x="531" y="32"/>
                  </a:cubicBezTo>
                  <a:cubicBezTo>
                    <a:pt x="1031" y="532"/>
                    <a:pt x="1031" y="532"/>
                    <a:pt x="1031" y="532"/>
                  </a:cubicBezTo>
                  <a:cubicBezTo>
                    <a:pt x="1500" y="32"/>
                    <a:pt x="1500" y="32"/>
                    <a:pt x="1500" y="32"/>
                  </a:cubicBezTo>
                  <a:cubicBezTo>
                    <a:pt x="1531" y="0"/>
                    <a:pt x="1563" y="0"/>
                    <a:pt x="1594" y="0"/>
                  </a:cubicBezTo>
                  <a:cubicBezTo>
                    <a:pt x="1969" y="94"/>
                    <a:pt x="1969" y="94"/>
                    <a:pt x="1969" y="94"/>
                  </a:cubicBezTo>
                  <a:lnTo>
                    <a:pt x="1969" y="94"/>
                  </a:lnTo>
                  <a:cubicBezTo>
                    <a:pt x="2219" y="157"/>
                    <a:pt x="2375" y="375"/>
                    <a:pt x="2375" y="657"/>
                  </a:cubicBezTo>
                  <a:cubicBezTo>
                    <a:pt x="2375" y="2031"/>
                    <a:pt x="2375" y="2031"/>
                    <a:pt x="2375" y="2031"/>
                  </a:cubicBezTo>
                  <a:cubicBezTo>
                    <a:pt x="2375" y="2406"/>
                    <a:pt x="2063" y="2687"/>
                    <a:pt x="1719" y="2687"/>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sp>
          <p:nvSpPr>
            <p:cNvPr id="394" name="Freeform 12">
              <a:extLst>
                <a:ext uri="{FF2B5EF4-FFF2-40B4-BE49-F238E27FC236}">
                  <a16:creationId xmlns:a16="http://schemas.microsoft.com/office/drawing/2014/main" id="{28003A23-7480-4FF9-8E7D-A2EA8B7A9ED1}"/>
                </a:ext>
              </a:extLst>
            </p:cNvPr>
            <p:cNvSpPr>
              <a:spLocks noChangeArrowheads="1"/>
            </p:cNvSpPr>
            <p:nvPr/>
          </p:nvSpPr>
          <p:spPr bwMode="auto">
            <a:xfrm>
              <a:off x="215900" y="712788"/>
              <a:ext cx="855663" cy="968375"/>
            </a:xfrm>
            <a:custGeom>
              <a:avLst/>
              <a:gdLst>
                <a:gd name="T0" fmla="*/ 656 w 2376"/>
                <a:gd name="T1" fmla="*/ 2687 h 2688"/>
                <a:gd name="T2" fmla="*/ 656 w 2376"/>
                <a:gd name="T3" fmla="*/ 2687 h 2688"/>
                <a:gd name="T4" fmla="*/ 0 w 2376"/>
                <a:gd name="T5" fmla="*/ 2031 h 2688"/>
                <a:gd name="T6" fmla="*/ 0 w 2376"/>
                <a:gd name="T7" fmla="*/ 657 h 2688"/>
                <a:gd name="T8" fmla="*/ 406 w 2376"/>
                <a:gd name="T9" fmla="*/ 94 h 2688"/>
                <a:gd name="T10" fmla="*/ 406 w 2376"/>
                <a:gd name="T11" fmla="*/ 94 h 2688"/>
                <a:gd name="T12" fmla="*/ 750 w 2376"/>
                <a:gd name="T13" fmla="*/ 0 h 2688"/>
                <a:gd name="T14" fmla="*/ 844 w 2376"/>
                <a:gd name="T15" fmla="*/ 32 h 2688"/>
                <a:gd name="T16" fmla="*/ 1344 w 2376"/>
                <a:gd name="T17" fmla="*/ 532 h 2688"/>
                <a:gd name="T18" fmla="*/ 1844 w 2376"/>
                <a:gd name="T19" fmla="*/ 32 h 2688"/>
                <a:gd name="T20" fmla="*/ 1938 w 2376"/>
                <a:gd name="T21" fmla="*/ 0 h 2688"/>
                <a:gd name="T22" fmla="*/ 2281 w 2376"/>
                <a:gd name="T23" fmla="*/ 94 h 2688"/>
                <a:gd name="T24" fmla="*/ 2281 w 2376"/>
                <a:gd name="T25" fmla="*/ 94 h 2688"/>
                <a:gd name="T26" fmla="*/ 2375 w 2376"/>
                <a:gd name="T27" fmla="*/ 125 h 2688"/>
                <a:gd name="T28" fmla="*/ 2281 w 2376"/>
                <a:gd name="T29" fmla="*/ 282 h 2688"/>
                <a:gd name="T30" fmla="*/ 2250 w 2376"/>
                <a:gd name="T31" fmla="*/ 250 h 2688"/>
                <a:gd name="T32" fmla="*/ 1938 w 2376"/>
                <a:gd name="T33" fmla="*/ 188 h 2688"/>
                <a:gd name="T34" fmla="*/ 1406 w 2376"/>
                <a:gd name="T35" fmla="*/ 719 h 2688"/>
                <a:gd name="T36" fmla="*/ 1281 w 2376"/>
                <a:gd name="T37" fmla="*/ 719 h 2688"/>
                <a:gd name="T38" fmla="*/ 750 w 2376"/>
                <a:gd name="T39" fmla="*/ 188 h 2688"/>
                <a:gd name="T40" fmla="*/ 438 w 2376"/>
                <a:gd name="T41" fmla="*/ 250 h 2688"/>
                <a:gd name="T42" fmla="*/ 188 w 2376"/>
                <a:gd name="T43" fmla="*/ 657 h 2688"/>
                <a:gd name="T44" fmla="*/ 188 w 2376"/>
                <a:gd name="T45" fmla="*/ 2031 h 2688"/>
                <a:gd name="T46" fmla="*/ 656 w 2376"/>
                <a:gd name="T47" fmla="*/ 2499 h 2688"/>
                <a:gd name="T48" fmla="*/ 656 w 2376"/>
                <a:gd name="T49" fmla="*/ 2687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76" h="2688">
                  <a:moveTo>
                    <a:pt x="656" y="2687"/>
                  </a:moveTo>
                  <a:lnTo>
                    <a:pt x="656" y="2687"/>
                  </a:lnTo>
                  <a:cubicBezTo>
                    <a:pt x="281" y="2687"/>
                    <a:pt x="0" y="2406"/>
                    <a:pt x="0" y="2031"/>
                  </a:cubicBezTo>
                  <a:cubicBezTo>
                    <a:pt x="0" y="657"/>
                    <a:pt x="0" y="657"/>
                    <a:pt x="0" y="657"/>
                  </a:cubicBezTo>
                  <a:cubicBezTo>
                    <a:pt x="0" y="375"/>
                    <a:pt x="156" y="157"/>
                    <a:pt x="406" y="94"/>
                  </a:cubicBezTo>
                  <a:lnTo>
                    <a:pt x="406" y="94"/>
                  </a:lnTo>
                  <a:cubicBezTo>
                    <a:pt x="750" y="0"/>
                    <a:pt x="750" y="0"/>
                    <a:pt x="750" y="0"/>
                  </a:cubicBezTo>
                  <a:cubicBezTo>
                    <a:pt x="781" y="0"/>
                    <a:pt x="813" y="0"/>
                    <a:pt x="844" y="32"/>
                  </a:cubicBezTo>
                  <a:cubicBezTo>
                    <a:pt x="1344" y="532"/>
                    <a:pt x="1344" y="532"/>
                    <a:pt x="1344" y="532"/>
                  </a:cubicBezTo>
                  <a:cubicBezTo>
                    <a:pt x="1844" y="32"/>
                    <a:pt x="1844" y="32"/>
                    <a:pt x="1844" y="32"/>
                  </a:cubicBezTo>
                  <a:cubicBezTo>
                    <a:pt x="1875" y="0"/>
                    <a:pt x="1906" y="0"/>
                    <a:pt x="1938" y="0"/>
                  </a:cubicBezTo>
                  <a:cubicBezTo>
                    <a:pt x="2281" y="94"/>
                    <a:pt x="2281" y="94"/>
                    <a:pt x="2281" y="94"/>
                  </a:cubicBezTo>
                  <a:lnTo>
                    <a:pt x="2281" y="94"/>
                  </a:lnTo>
                  <a:cubicBezTo>
                    <a:pt x="2313" y="94"/>
                    <a:pt x="2344" y="94"/>
                    <a:pt x="2375" y="125"/>
                  </a:cubicBezTo>
                  <a:cubicBezTo>
                    <a:pt x="2281" y="282"/>
                    <a:pt x="2281" y="282"/>
                    <a:pt x="2281" y="282"/>
                  </a:cubicBezTo>
                  <a:lnTo>
                    <a:pt x="2250" y="250"/>
                  </a:lnTo>
                  <a:cubicBezTo>
                    <a:pt x="1938" y="188"/>
                    <a:pt x="1938" y="188"/>
                    <a:pt x="1938" y="188"/>
                  </a:cubicBezTo>
                  <a:cubicBezTo>
                    <a:pt x="1406" y="719"/>
                    <a:pt x="1406" y="719"/>
                    <a:pt x="1406" y="719"/>
                  </a:cubicBezTo>
                  <a:cubicBezTo>
                    <a:pt x="1375" y="750"/>
                    <a:pt x="1313" y="750"/>
                    <a:pt x="1281" y="719"/>
                  </a:cubicBezTo>
                  <a:cubicBezTo>
                    <a:pt x="750" y="188"/>
                    <a:pt x="750" y="188"/>
                    <a:pt x="750" y="188"/>
                  </a:cubicBezTo>
                  <a:cubicBezTo>
                    <a:pt x="438" y="250"/>
                    <a:pt x="438" y="250"/>
                    <a:pt x="438" y="250"/>
                  </a:cubicBezTo>
                  <a:cubicBezTo>
                    <a:pt x="281" y="313"/>
                    <a:pt x="188" y="469"/>
                    <a:pt x="188" y="657"/>
                  </a:cubicBezTo>
                  <a:cubicBezTo>
                    <a:pt x="188" y="2031"/>
                    <a:pt x="188" y="2031"/>
                    <a:pt x="188" y="2031"/>
                  </a:cubicBezTo>
                  <a:cubicBezTo>
                    <a:pt x="188" y="2312"/>
                    <a:pt x="375" y="2499"/>
                    <a:pt x="656" y="2499"/>
                  </a:cubicBezTo>
                  <a:lnTo>
                    <a:pt x="656" y="2687"/>
                  </a:ln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n-lt"/>
                <a:ea typeface="Roboto Light" panose="02000000000000000000" pitchFamily="2" charset="0"/>
              </a:endParaRPr>
            </a:p>
          </p:txBody>
        </p:sp>
      </p:grpSp>
      <p:sp>
        <p:nvSpPr>
          <p:cNvPr id="395" name="Rectangle 394">
            <a:extLst>
              <a:ext uri="{FF2B5EF4-FFF2-40B4-BE49-F238E27FC236}">
                <a16:creationId xmlns:a16="http://schemas.microsoft.com/office/drawing/2014/main" id="{838FAE8E-A5F3-41F1-9344-391AFF31A8CA}"/>
              </a:ext>
            </a:extLst>
          </p:cNvPr>
          <p:cNvSpPr/>
          <p:nvPr userDrawn="1"/>
        </p:nvSpPr>
        <p:spPr bwMode="gray">
          <a:xfrm>
            <a:off x="738468" y="4407284"/>
            <a:ext cx="121443" cy="107722"/>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9376" tIns="79376" rIns="79376" bIns="79376" rtlCol="0" anchor="ctr">
            <a:noAutofit/>
          </a:bodyPr>
          <a:lstStyle/>
          <a:p>
            <a:pPr algn="ctr"/>
            <a:endParaRPr lang="en-GB" sz="900" dirty="0">
              <a:solidFill>
                <a:srgbClr val="000000"/>
              </a:solidFill>
              <a:latin typeface="+mn-lt"/>
              <a:ea typeface="Roboto Light" panose="02000000000000000000" pitchFamily="2" charset="0"/>
            </a:endParaRPr>
          </a:p>
        </p:txBody>
      </p:sp>
      <p:sp>
        <p:nvSpPr>
          <p:cNvPr id="396" name="TextBox 395">
            <a:extLst>
              <a:ext uri="{FF2B5EF4-FFF2-40B4-BE49-F238E27FC236}">
                <a16:creationId xmlns:a16="http://schemas.microsoft.com/office/drawing/2014/main" id="{DA7368D9-14EF-4ECE-BCF5-6C951F98BC16}"/>
              </a:ext>
            </a:extLst>
          </p:cNvPr>
          <p:cNvSpPr txBox="1"/>
          <p:nvPr userDrawn="1"/>
        </p:nvSpPr>
        <p:spPr bwMode="gray">
          <a:xfrm>
            <a:off x="906895" y="4376605"/>
            <a:ext cx="740575" cy="276999"/>
          </a:xfrm>
          <a:prstGeom prst="rect">
            <a:avLst/>
          </a:prstGeom>
          <a:noFill/>
        </p:spPr>
        <p:txBody>
          <a:bodyPr wrap="square" lIns="0" tIns="0" rIns="0" bIns="0" rtlCol="0">
            <a:spAutoFit/>
          </a:bodyPr>
          <a:lstStyle/>
          <a:p>
            <a:pPr algn="l"/>
            <a:r>
              <a:rPr lang="en-GB" sz="900" dirty="0">
                <a:solidFill>
                  <a:schemeClr val="tx1"/>
                </a:solidFill>
                <a:latin typeface="+mn-lt"/>
                <a:ea typeface="Roboto Light" panose="02000000000000000000" pitchFamily="2" charset="0"/>
              </a:rPr>
              <a:t>Member</a:t>
            </a:r>
          </a:p>
          <a:p>
            <a:pPr algn="l"/>
            <a:r>
              <a:rPr lang="en-GB" sz="900" dirty="0">
                <a:solidFill>
                  <a:schemeClr val="tx1"/>
                </a:solidFill>
                <a:latin typeface="+mn-lt"/>
                <a:ea typeface="Roboto Light" panose="02000000000000000000" pitchFamily="2" charset="0"/>
              </a:rPr>
              <a:t>firm locations</a:t>
            </a:r>
          </a:p>
        </p:txBody>
      </p:sp>
    </p:spTree>
    <p:extLst>
      <p:ext uri="{BB962C8B-B14F-4D97-AF65-F5344CB8AC3E}">
        <p14:creationId xmlns:p14="http://schemas.microsoft.com/office/powerpoint/2010/main" val="2480424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bout BT_03">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7438E4-BB3A-F540-A2A9-431A68344BB9}"/>
              </a:ext>
            </a:extLst>
          </p:cNvPr>
          <p:cNvSpPr txBox="1"/>
          <p:nvPr userDrawn="1"/>
        </p:nvSpPr>
        <p:spPr>
          <a:xfrm>
            <a:off x="720000" y="575757"/>
            <a:ext cx="5996198" cy="422405"/>
          </a:xfrm>
          <a:prstGeom prst="rect">
            <a:avLst/>
          </a:prstGeom>
          <a:noFill/>
        </p:spPr>
        <p:txBody>
          <a:bodyPr wrap="square" lIns="0" tIns="144000" rIns="0" bIns="0" rtlCol="0">
            <a:spAutoFit/>
          </a:bodyPr>
          <a:lstStyle/>
          <a:p>
            <a:r>
              <a:rPr lang="en-US" sz="1800" b="0" i="0" dirty="0">
                <a:latin typeface="+mj-lt"/>
              </a:rPr>
              <a:t>Baker Tilly International</a:t>
            </a:r>
          </a:p>
        </p:txBody>
      </p:sp>
      <p:sp>
        <p:nvSpPr>
          <p:cNvPr id="351" name="Date Placeholder 4">
            <a:extLst>
              <a:ext uri="{FF2B5EF4-FFF2-40B4-BE49-F238E27FC236}">
                <a16:creationId xmlns:a16="http://schemas.microsoft.com/office/drawing/2014/main" id="{700FDF71-745D-6A4B-9649-845CF24E0C54}"/>
              </a:ext>
            </a:extLst>
          </p:cNvPr>
          <p:cNvSpPr>
            <a:spLocks noGrp="1"/>
          </p:cNvSpPr>
          <p:nvPr>
            <p:ph type="dt" sz="half" idx="2"/>
          </p:nvPr>
        </p:nvSpPr>
        <p:spPr>
          <a:xfrm>
            <a:off x="720000" y="4894961"/>
            <a:ext cx="3583691" cy="120146"/>
          </a:xfrm>
          <a:prstGeom prst="rect">
            <a:avLst/>
          </a:prstGeom>
        </p:spPr>
        <p:txBody>
          <a:bodyPr vert="horz" lIns="0" tIns="0" rIns="0" bIns="0" rtlCol="0" anchor="ctr"/>
          <a:lstStyle>
            <a:lvl1pPr algn="l">
              <a:defRPr sz="700" b="0" i="0">
                <a:solidFill>
                  <a:schemeClr val="tx2"/>
                </a:solidFill>
                <a:latin typeface="Roboto Light" panose="02000000000000000000" pitchFamily="2" charset="0"/>
                <a:ea typeface="Roboto Light" panose="02000000000000000000" pitchFamily="2" charset="0"/>
                <a:cs typeface="Arial" panose="020B0604020202020204" pitchFamily="34" charset="0"/>
              </a:defRPr>
            </a:lvl1pPr>
          </a:lstStyle>
          <a:p>
            <a:fld id="{3CD55372-EE9C-0A49-9256-27769E3C26AE}" type="datetime1">
              <a:rPr lang="en-GB" smtClean="0"/>
              <a:pPr/>
              <a:t>17/08/2021</a:t>
            </a:fld>
            <a:endParaRPr lang="en-US" dirty="0"/>
          </a:p>
        </p:txBody>
      </p:sp>
      <p:pic>
        <p:nvPicPr>
          <p:cNvPr id="665" name="Picture 664">
            <a:extLst>
              <a:ext uri="{FF2B5EF4-FFF2-40B4-BE49-F238E27FC236}">
                <a16:creationId xmlns:a16="http://schemas.microsoft.com/office/drawing/2014/main" id="{A8FC5B8F-B1F8-4008-BC72-93B359495A7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424288" y="1127751"/>
            <a:ext cx="4349679" cy="2342613"/>
          </a:xfrm>
          <a:prstGeom prst="rect">
            <a:avLst/>
          </a:prstGeom>
        </p:spPr>
      </p:pic>
      <p:grpSp>
        <p:nvGrpSpPr>
          <p:cNvPr id="666" name="Group 665">
            <a:extLst>
              <a:ext uri="{FF2B5EF4-FFF2-40B4-BE49-F238E27FC236}">
                <a16:creationId xmlns:a16="http://schemas.microsoft.com/office/drawing/2014/main" id="{7CDDFCB1-7A09-40A5-B22F-62B8FD2B1007}"/>
              </a:ext>
            </a:extLst>
          </p:cNvPr>
          <p:cNvGrpSpPr/>
          <p:nvPr userDrawn="1"/>
        </p:nvGrpSpPr>
        <p:grpSpPr>
          <a:xfrm>
            <a:off x="645986" y="3571828"/>
            <a:ext cx="1552158" cy="1119626"/>
            <a:chOff x="715798" y="2675116"/>
            <a:chExt cx="1552158" cy="1119626"/>
          </a:xfrm>
        </p:grpSpPr>
        <p:grpSp>
          <p:nvGrpSpPr>
            <p:cNvPr id="667" name="Group 666">
              <a:extLst>
                <a:ext uri="{FF2B5EF4-FFF2-40B4-BE49-F238E27FC236}">
                  <a16:creationId xmlns:a16="http://schemas.microsoft.com/office/drawing/2014/main" id="{549E1AD9-2976-4FEB-8067-A968E3FE3E05}"/>
                </a:ext>
              </a:extLst>
            </p:cNvPr>
            <p:cNvGrpSpPr/>
            <p:nvPr/>
          </p:nvGrpSpPr>
          <p:grpSpPr>
            <a:xfrm>
              <a:off x="715798" y="2675116"/>
              <a:ext cx="1552158" cy="1119626"/>
              <a:chOff x="572341" y="1381853"/>
              <a:chExt cx="2069543" cy="1119625"/>
            </a:xfrm>
          </p:grpSpPr>
          <p:sp>
            <p:nvSpPr>
              <p:cNvPr id="682" name="CuadroTexto 89">
                <a:extLst>
                  <a:ext uri="{FF2B5EF4-FFF2-40B4-BE49-F238E27FC236}">
                    <a16:creationId xmlns:a16="http://schemas.microsoft.com/office/drawing/2014/main" id="{7E22F967-64EE-4D60-8499-3298BDB5116F}"/>
                  </a:ext>
                </a:extLst>
              </p:cNvPr>
              <p:cNvSpPr txBox="1"/>
              <p:nvPr userDrawn="1"/>
            </p:nvSpPr>
            <p:spPr>
              <a:xfrm>
                <a:off x="587374" y="1381853"/>
                <a:ext cx="2054510" cy="1119625"/>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marL="0" marR="0" indent="0" algn="ctr" defTabSz="619125" rtl="0" fontAlgn="auto" latinLnBrk="0" hangingPunct="0">
                  <a:lnSpc>
                    <a:spcPct val="100000"/>
                  </a:lnSpc>
                  <a:spcBef>
                    <a:spcPts val="0"/>
                  </a:spcBef>
                  <a:spcAft>
                    <a:spcPts val="0"/>
                  </a:spcAft>
                  <a:buClrTx/>
                  <a:buSzTx/>
                  <a:buFontTx/>
                  <a:buNone/>
                  <a:tabLst/>
                </a:pPr>
                <a:r>
                  <a:rPr lang="en-GB" sz="800" b="1" dirty="0">
                    <a:latin typeface="+mn-lt"/>
                    <a:ea typeface="Roboto" panose="02000000000000000000" pitchFamily="2" charset="0"/>
                    <a:sym typeface="Helvetica Light"/>
                  </a:rPr>
                  <a:t>NORTH AMERICA</a:t>
                </a:r>
              </a:p>
              <a:p>
                <a:pPr marL="0" marR="0" indent="0" algn="ctr" defTabSz="619125" rtl="0" fontAlgn="auto" latinLnBrk="0" hangingPunct="0">
                  <a:lnSpc>
                    <a:spcPct val="100000"/>
                  </a:lnSpc>
                  <a:spcBef>
                    <a:spcPts val="0"/>
                  </a:spcBef>
                  <a:spcAft>
                    <a:spcPts val="3600"/>
                  </a:spcAft>
                  <a:buClrTx/>
                  <a:buSzTx/>
                  <a:buFontTx/>
                  <a:buNone/>
                  <a:tabLst/>
                </a:pPr>
                <a:r>
                  <a:rPr kumimoji="0" lang="en-GB" sz="800" u="none" strike="noStrike" cap="none" spc="0" normalizeH="0" baseline="0" dirty="0">
                    <a:ln>
                      <a:noFill/>
                    </a:ln>
                    <a:effectLst/>
                    <a:uFillTx/>
                    <a:latin typeface="+mn-lt"/>
                    <a:ea typeface="Roboto Light" panose="02000000000000000000" pitchFamily="2" charset="0"/>
                  </a:rPr>
                  <a:t>US$1,765m</a:t>
                </a:r>
              </a:p>
            </p:txBody>
          </p:sp>
          <p:sp>
            <p:nvSpPr>
              <p:cNvPr id="683" name="Rectangle 682">
                <a:extLst>
                  <a:ext uri="{FF2B5EF4-FFF2-40B4-BE49-F238E27FC236}">
                    <a16:creationId xmlns:a16="http://schemas.microsoft.com/office/drawing/2014/main" id="{0636BCAE-0172-4277-B650-0C27F7DD470E}"/>
                  </a:ext>
                </a:extLst>
              </p:cNvPr>
              <p:cNvSpPr/>
              <p:nvPr userDrawn="1"/>
            </p:nvSpPr>
            <p:spPr>
              <a:xfrm>
                <a:off x="572341" y="2255257"/>
                <a:ext cx="1180238" cy="215444"/>
              </a:xfrm>
              <a:prstGeom prst="rect">
                <a:avLst/>
              </a:prstGeom>
            </p:spPr>
            <p:txBody>
              <a:bodyPr wrap="none">
                <a:spAutoFit/>
              </a:bodyPr>
              <a:lstStyle/>
              <a:p>
                <a:pPr defTabSz="619125">
                  <a:spcAft>
                    <a:spcPts val="3600"/>
                  </a:spcAft>
                </a:pPr>
                <a:r>
                  <a:rPr lang="en-GB" sz="800">
                    <a:latin typeface="+mn-lt"/>
                    <a:ea typeface="Roboto Light" panose="02000000000000000000" pitchFamily="2" charset="0"/>
                  </a:rPr>
                  <a:t>2 TERRITORIES</a:t>
                </a:r>
                <a:endParaRPr lang="en-GB" sz="800" dirty="0">
                  <a:latin typeface="+mn-lt"/>
                  <a:ea typeface="Roboto Light" panose="02000000000000000000" pitchFamily="2" charset="0"/>
                </a:endParaRPr>
              </a:p>
            </p:txBody>
          </p:sp>
          <p:sp>
            <p:nvSpPr>
              <p:cNvPr id="684" name="Rectangle 683">
                <a:extLst>
                  <a:ext uri="{FF2B5EF4-FFF2-40B4-BE49-F238E27FC236}">
                    <a16:creationId xmlns:a16="http://schemas.microsoft.com/office/drawing/2014/main" id="{B5305EFB-C83A-4043-AADD-6CAB1FE29B3F}"/>
                  </a:ext>
                </a:extLst>
              </p:cNvPr>
              <p:cNvSpPr/>
              <p:nvPr userDrawn="1"/>
            </p:nvSpPr>
            <p:spPr>
              <a:xfrm>
                <a:off x="1724656" y="2255258"/>
                <a:ext cx="829714" cy="215444"/>
              </a:xfrm>
              <a:prstGeom prst="rect">
                <a:avLst/>
              </a:prstGeom>
            </p:spPr>
            <p:txBody>
              <a:bodyPr wrap="none">
                <a:spAutoFit/>
              </a:bodyPr>
              <a:lstStyle/>
              <a:p>
                <a:pPr defTabSz="619125">
                  <a:spcAft>
                    <a:spcPts val="3600"/>
                  </a:spcAft>
                </a:pPr>
                <a:r>
                  <a:rPr lang="en-GB" sz="800">
                    <a:latin typeface="+mn-lt"/>
                    <a:ea typeface="Roboto Light" panose="02000000000000000000" pitchFamily="2" charset="0"/>
                  </a:rPr>
                  <a:t>11 FIRMS</a:t>
                </a:r>
                <a:endParaRPr lang="en-GB" sz="800" dirty="0">
                  <a:latin typeface="+mn-lt"/>
                  <a:ea typeface="Roboto Light" panose="02000000000000000000" pitchFamily="2" charset="0"/>
                </a:endParaRPr>
              </a:p>
            </p:txBody>
          </p:sp>
        </p:grpSp>
        <p:grpSp>
          <p:nvGrpSpPr>
            <p:cNvPr id="668" name="Group 667">
              <a:extLst>
                <a:ext uri="{FF2B5EF4-FFF2-40B4-BE49-F238E27FC236}">
                  <a16:creationId xmlns:a16="http://schemas.microsoft.com/office/drawing/2014/main" id="{7EC452F0-D3F0-4E62-9EAA-827312DD0F7B}"/>
                </a:ext>
              </a:extLst>
            </p:cNvPr>
            <p:cNvGrpSpPr/>
            <p:nvPr/>
          </p:nvGrpSpPr>
          <p:grpSpPr>
            <a:xfrm>
              <a:off x="1003181" y="3111606"/>
              <a:ext cx="244337" cy="390749"/>
              <a:chOff x="1008063" y="3671888"/>
              <a:chExt cx="1631950" cy="2609850"/>
            </a:xfrm>
          </p:grpSpPr>
          <p:sp>
            <p:nvSpPr>
              <p:cNvPr id="679" name="Freeform 29">
                <a:extLst>
                  <a:ext uri="{FF2B5EF4-FFF2-40B4-BE49-F238E27FC236}">
                    <a16:creationId xmlns:a16="http://schemas.microsoft.com/office/drawing/2014/main" id="{C0F1BFBC-6852-4F66-8076-484B5C46796F}"/>
                  </a:ext>
                </a:extLst>
              </p:cNvPr>
              <p:cNvSpPr>
                <a:spLocks noChangeArrowheads="1"/>
              </p:cNvSpPr>
              <p:nvPr/>
            </p:nvSpPr>
            <p:spPr bwMode="auto">
              <a:xfrm>
                <a:off x="1008063" y="3671888"/>
                <a:ext cx="1631950" cy="2397125"/>
              </a:xfrm>
              <a:custGeom>
                <a:avLst/>
                <a:gdLst>
                  <a:gd name="T0" fmla="*/ 2250 w 4531"/>
                  <a:gd name="T1" fmla="*/ 0 h 6657"/>
                  <a:gd name="T2" fmla="*/ 2250 w 4531"/>
                  <a:gd name="T3" fmla="*/ 0 h 6657"/>
                  <a:gd name="T4" fmla="*/ 4530 w 4531"/>
                  <a:gd name="T5" fmla="*/ 2250 h 6657"/>
                  <a:gd name="T6" fmla="*/ 2405 w 4531"/>
                  <a:gd name="T7" fmla="*/ 6562 h 6657"/>
                  <a:gd name="T8" fmla="*/ 2125 w 4531"/>
                  <a:gd name="T9" fmla="*/ 6562 h 6657"/>
                  <a:gd name="T10" fmla="*/ 0 w 4531"/>
                  <a:gd name="T11" fmla="*/ 2250 h 6657"/>
                  <a:gd name="T12" fmla="*/ 2250 w 4531"/>
                  <a:gd name="T13" fmla="*/ 0 h 6657"/>
                  <a:gd name="T14" fmla="*/ 2250 w 4531"/>
                  <a:gd name="T15" fmla="*/ 282 h 6657"/>
                  <a:gd name="T16" fmla="*/ 2250 w 4531"/>
                  <a:gd name="T17" fmla="*/ 282 h 6657"/>
                  <a:gd name="T18" fmla="*/ 312 w 4531"/>
                  <a:gd name="T19" fmla="*/ 2250 h 6657"/>
                  <a:gd name="T20" fmla="*/ 2250 w 4531"/>
                  <a:gd name="T21" fmla="*/ 6187 h 6657"/>
                  <a:gd name="T22" fmla="*/ 4218 w 4531"/>
                  <a:gd name="T23" fmla="*/ 2250 h 6657"/>
                  <a:gd name="T24" fmla="*/ 2250 w 4531"/>
                  <a:gd name="T25" fmla="*/ 282 h 6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1" h="6657">
                    <a:moveTo>
                      <a:pt x="2250" y="0"/>
                    </a:moveTo>
                    <a:lnTo>
                      <a:pt x="2250" y="0"/>
                    </a:lnTo>
                    <a:cubicBezTo>
                      <a:pt x="3499" y="0"/>
                      <a:pt x="4530" y="1000"/>
                      <a:pt x="4530" y="2250"/>
                    </a:cubicBezTo>
                    <a:cubicBezTo>
                      <a:pt x="4530" y="3188"/>
                      <a:pt x="2968" y="5562"/>
                      <a:pt x="2405" y="6562"/>
                    </a:cubicBezTo>
                    <a:cubicBezTo>
                      <a:pt x="2343" y="6656"/>
                      <a:pt x="2187" y="6656"/>
                      <a:pt x="2125" y="6562"/>
                    </a:cubicBezTo>
                    <a:cubicBezTo>
                      <a:pt x="1562" y="5562"/>
                      <a:pt x="0" y="3188"/>
                      <a:pt x="0" y="2250"/>
                    </a:cubicBezTo>
                    <a:cubicBezTo>
                      <a:pt x="0" y="1000"/>
                      <a:pt x="1000" y="0"/>
                      <a:pt x="2250" y="0"/>
                    </a:cubicBezTo>
                    <a:close/>
                    <a:moveTo>
                      <a:pt x="2250" y="282"/>
                    </a:moveTo>
                    <a:lnTo>
                      <a:pt x="2250" y="282"/>
                    </a:lnTo>
                    <a:cubicBezTo>
                      <a:pt x="1187" y="282"/>
                      <a:pt x="312" y="1188"/>
                      <a:pt x="312" y="2250"/>
                    </a:cubicBezTo>
                    <a:cubicBezTo>
                      <a:pt x="312" y="3032"/>
                      <a:pt x="1750" y="5343"/>
                      <a:pt x="2250" y="6187"/>
                    </a:cubicBezTo>
                    <a:cubicBezTo>
                      <a:pt x="2749" y="5343"/>
                      <a:pt x="4218" y="3032"/>
                      <a:pt x="4218" y="2250"/>
                    </a:cubicBezTo>
                    <a:cubicBezTo>
                      <a:pt x="4218" y="1188"/>
                      <a:pt x="3343" y="282"/>
                      <a:pt x="2250" y="282"/>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80" name="Freeform 30">
                <a:extLst>
                  <a:ext uri="{FF2B5EF4-FFF2-40B4-BE49-F238E27FC236}">
                    <a16:creationId xmlns:a16="http://schemas.microsoft.com/office/drawing/2014/main" id="{5009E254-49D1-414A-BCB5-AA4C8ED742E4}"/>
                  </a:ext>
                </a:extLst>
              </p:cNvPr>
              <p:cNvSpPr>
                <a:spLocks noChangeArrowheads="1"/>
              </p:cNvSpPr>
              <p:nvPr/>
            </p:nvSpPr>
            <p:spPr bwMode="auto">
              <a:xfrm>
                <a:off x="1446213" y="4111625"/>
                <a:ext cx="754062" cy="754063"/>
              </a:xfrm>
              <a:custGeom>
                <a:avLst/>
                <a:gdLst>
                  <a:gd name="T0" fmla="*/ 1031 w 2093"/>
                  <a:gd name="T1" fmla="*/ 0 h 2095"/>
                  <a:gd name="T2" fmla="*/ 1031 w 2093"/>
                  <a:gd name="T3" fmla="*/ 0 h 2095"/>
                  <a:gd name="T4" fmla="*/ 2092 w 2093"/>
                  <a:gd name="T5" fmla="*/ 1031 h 2095"/>
                  <a:gd name="T6" fmla="*/ 1031 w 2093"/>
                  <a:gd name="T7" fmla="*/ 2094 h 2095"/>
                  <a:gd name="T8" fmla="*/ 0 w 2093"/>
                  <a:gd name="T9" fmla="*/ 1031 h 2095"/>
                  <a:gd name="T10" fmla="*/ 1031 w 2093"/>
                  <a:gd name="T11" fmla="*/ 0 h 2095"/>
                  <a:gd name="T12" fmla="*/ 1031 w 2093"/>
                  <a:gd name="T13" fmla="*/ 313 h 2095"/>
                  <a:gd name="T14" fmla="*/ 1031 w 2093"/>
                  <a:gd name="T15" fmla="*/ 313 h 2095"/>
                  <a:gd name="T16" fmla="*/ 312 w 2093"/>
                  <a:gd name="T17" fmla="*/ 1031 h 2095"/>
                  <a:gd name="T18" fmla="*/ 1031 w 2093"/>
                  <a:gd name="T19" fmla="*/ 1781 h 2095"/>
                  <a:gd name="T20" fmla="*/ 1780 w 2093"/>
                  <a:gd name="T21" fmla="*/ 1031 h 2095"/>
                  <a:gd name="T22" fmla="*/ 1031 w 2093"/>
                  <a:gd name="T23" fmla="*/ 313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3" h="2095">
                    <a:moveTo>
                      <a:pt x="1031" y="0"/>
                    </a:moveTo>
                    <a:lnTo>
                      <a:pt x="1031" y="0"/>
                    </a:lnTo>
                    <a:cubicBezTo>
                      <a:pt x="1624" y="0"/>
                      <a:pt x="2092" y="469"/>
                      <a:pt x="2092" y="1031"/>
                    </a:cubicBezTo>
                    <a:cubicBezTo>
                      <a:pt x="2092" y="1625"/>
                      <a:pt x="1624" y="2094"/>
                      <a:pt x="1031" y="2094"/>
                    </a:cubicBezTo>
                    <a:cubicBezTo>
                      <a:pt x="468" y="2094"/>
                      <a:pt x="0" y="1625"/>
                      <a:pt x="0" y="1031"/>
                    </a:cubicBezTo>
                    <a:cubicBezTo>
                      <a:pt x="0" y="469"/>
                      <a:pt x="468" y="0"/>
                      <a:pt x="1031" y="0"/>
                    </a:cubicBezTo>
                    <a:close/>
                    <a:moveTo>
                      <a:pt x="1031" y="313"/>
                    </a:moveTo>
                    <a:lnTo>
                      <a:pt x="1031" y="313"/>
                    </a:lnTo>
                    <a:cubicBezTo>
                      <a:pt x="625" y="313"/>
                      <a:pt x="312" y="625"/>
                      <a:pt x="312" y="1031"/>
                    </a:cubicBezTo>
                    <a:cubicBezTo>
                      <a:pt x="312" y="1438"/>
                      <a:pt x="625" y="1781"/>
                      <a:pt x="1031" y="1781"/>
                    </a:cubicBezTo>
                    <a:cubicBezTo>
                      <a:pt x="1436" y="1781"/>
                      <a:pt x="1780" y="1438"/>
                      <a:pt x="1780" y="1031"/>
                    </a:cubicBezTo>
                    <a:cubicBezTo>
                      <a:pt x="1780" y="625"/>
                      <a:pt x="1436" y="313"/>
                      <a:pt x="1031" y="313"/>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81" name="Freeform 31">
                <a:extLst>
                  <a:ext uri="{FF2B5EF4-FFF2-40B4-BE49-F238E27FC236}">
                    <a16:creationId xmlns:a16="http://schemas.microsoft.com/office/drawing/2014/main" id="{794F7163-2E38-47CC-8320-00D448669948}"/>
                  </a:ext>
                </a:extLst>
              </p:cNvPr>
              <p:cNvSpPr>
                <a:spLocks noChangeArrowheads="1"/>
              </p:cNvSpPr>
              <p:nvPr/>
            </p:nvSpPr>
            <p:spPr bwMode="auto">
              <a:xfrm>
                <a:off x="1603375" y="6169025"/>
                <a:ext cx="427038" cy="112713"/>
              </a:xfrm>
              <a:custGeom>
                <a:avLst/>
                <a:gdLst>
                  <a:gd name="T0" fmla="*/ 219 w 1188"/>
                  <a:gd name="T1" fmla="*/ 312 h 313"/>
                  <a:gd name="T2" fmla="*/ 219 w 1188"/>
                  <a:gd name="T3" fmla="*/ 312 h 313"/>
                  <a:gd name="T4" fmla="*/ 219 w 1188"/>
                  <a:gd name="T5" fmla="*/ 0 h 313"/>
                  <a:gd name="T6" fmla="*/ 999 w 1188"/>
                  <a:gd name="T7" fmla="*/ 0 h 313"/>
                  <a:gd name="T8" fmla="*/ 999 w 1188"/>
                  <a:gd name="T9" fmla="*/ 312 h 313"/>
                  <a:gd name="T10" fmla="*/ 219 w 1188"/>
                  <a:gd name="T11" fmla="*/ 312 h 313"/>
                </a:gdLst>
                <a:ahLst/>
                <a:cxnLst>
                  <a:cxn ang="0">
                    <a:pos x="T0" y="T1"/>
                  </a:cxn>
                  <a:cxn ang="0">
                    <a:pos x="T2" y="T3"/>
                  </a:cxn>
                  <a:cxn ang="0">
                    <a:pos x="T4" y="T5"/>
                  </a:cxn>
                  <a:cxn ang="0">
                    <a:pos x="T6" y="T7"/>
                  </a:cxn>
                  <a:cxn ang="0">
                    <a:pos x="T8" y="T9"/>
                  </a:cxn>
                  <a:cxn ang="0">
                    <a:pos x="T10" y="T11"/>
                  </a:cxn>
                </a:cxnLst>
                <a:rect l="0" t="0" r="r" b="b"/>
                <a:pathLst>
                  <a:path w="1188" h="313">
                    <a:moveTo>
                      <a:pt x="219" y="312"/>
                    </a:moveTo>
                    <a:lnTo>
                      <a:pt x="219" y="312"/>
                    </a:lnTo>
                    <a:cubicBezTo>
                      <a:pt x="0" y="312"/>
                      <a:pt x="0" y="0"/>
                      <a:pt x="219" y="0"/>
                    </a:cubicBezTo>
                    <a:cubicBezTo>
                      <a:pt x="999" y="0"/>
                      <a:pt x="999" y="0"/>
                      <a:pt x="999" y="0"/>
                    </a:cubicBezTo>
                    <a:cubicBezTo>
                      <a:pt x="1187" y="0"/>
                      <a:pt x="1187" y="312"/>
                      <a:pt x="999" y="312"/>
                    </a:cubicBezTo>
                    <a:lnTo>
                      <a:pt x="219" y="312"/>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grpSp>
        <p:grpSp>
          <p:nvGrpSpPr>
            <p:cNvPr id="669" name="Group 668">
              <a:extLst>
                <a:ext uri="{FF2B5EF4-FFF2-40B4-BE49-F238E27FC236}">
                  <a16:creationId xmlns:a16="http://schemas.microsoft.com/office/drawing/2014/main" id="{7831185C-E0C9-48EC-8E4F-FDB451E454D1}"/>
                </a:ext>
              </a:extLst>
            </p:cNvPr>
            <p:cNvGrpSpPr/>
            <p:nvPr/>
          </p:nvGrpSpPr>
          <p:grpSpPr>
            <a:xfrm>
              <a:off x="1683004" y="3103916"/>
              <a:ext cx="376862" cy="406133"/>
              <a:chOff x="2454275" y="215900"/>
              <a:chExt cx="2452688" cy="2643188"/>
            </a:xfrm>
          </p:grpSpPr>
          <p:sp>
            <p:nvSpPr>
              <p:cNvPr id="670" name="Freeform 13">
                <a:extLst>
                  <a:ext uri="{FF2B5EF4-FFF2-40B4-BE49-F238E27FC236}">
                    <a16:creationId xmlns:a16="http://schemas.microsoft.com/office/drawing/2014/main" id="{C500B06F-A57A-4EAC-870C-57A313CE7FD6}"/>
                  </a:ext>
                </a:extLst>
              </p:cNvPr>
              <p:cNvSpPr>
                <a:spLocks noChangeArrowheads="1"/>
              </p:cNvSpPr>
              <p:nvPr/>
            </p:nvSpPr>
            <p:spPr bwMode="auto">
              <a:xfrm>
                <a:off x="3230563" y="1441450"/>
                <a:ext cx="900112" cy="1417638"/>
              </a:xfrm>
              <a:custGeom>
                <a:avLst/>
                <a:gdLst>
                  <a:gd name="T0" fmla="*/ 1812 w 2500"/>
                  <a:gd name="T1" fmla="*/ 3937 h 3938"/>
                  <a:gd name="T2" fmla="*/ 1812 w 2500"/>
                  <a:gd name="T3" fmla="*/ 3937 h 3938"/>
                  <a:gd name="T4" fmla="*/ 688 w 2500"/>
                  <a:gd name="T5" fmla="*/ 3937 h 3938"/>
                  <a:gd name="T6" fmla="*/ 406 w 2500"/>
                  <a:gd name="T7" fmla="*/ 3687 h 3938"/>
                  <a:gd name="T8" fmla="*/ 406 w 2500"/>
                  <a:gd name="T9" fmla="*/ 2218 h 3938"/>
                  <a:gd name="T10" fmla="*/ 0 w 2500"/>
                  <a:gd name="T11" fmla="*/ 1687 h 3938"/>
                  <a:gd name="T12" fmla="*/ 0 w 2500"/>
                  <a:gd name="T13" fmla="*/ 687 h 3938"/>
                  <a:gd name="T14" fmla="*/ 688 w 2500"/>
                  <a:gd name="T15" fmla="*/ 0 h 3938"/>
                  <a:gd name="T16" fmla="*/ 750 w 2500"/>
                  <a:gd name="T17" fmla="*/ 31 h 3938"/>
                  <a:gd name="T18" fmla="*/ 1249 w 2500"/>
                  <a:gd name="T19" fmla="*/ 530 h 3938"/>
                  <a:gd name="T20" fmla="*/ 1718 w 2500"/>
                  <a:gd name="T21" fmla="*/ 31 h 3938"/>
                  <a:gd name="T22" fmla="*/ 1812 w 2500"/>
                  <a:gd name="T23" fmla="*/ 0 h 3938"/>
                  <a:gd name="T24" fmla="*/ 2499 w 2500"/>
                  <a:gd name="T25" fmla="*/ 687 h 3938"/>
                  <a:gd name="T26" fmla="*/ 2499 w 2500"/>
                  <a:gd name="T27" fmla="*/ 1687 h 3938"/>
                  <a:gd name="T28" fmla="*/ 2062 w 2500"/>
                  <a:gd name="T29" fmla="*/ 2218 h 3938"/>
                  <a:gd name="T30" fmla="*/ 2062 w 2500"/>
                  <a:gd name="T31" fmla="*/ 3687 h 3938"/>
                  <a:gd name="T32" fmla="*/ 1812 w 2500"/>
                  <a:gd name="T33" fmla="*/ 3937 h 3938"/>
                  <a:gd name="T34" fmla="*/ 625 w 2500"/>
                  <a:gd name="T35" fmla="*/ 250 h 3938"/>
                  <a:gd name="T36" fmla="*/ 625 w 2500"/>
                  <a:gd name="T37" fmla="*/ 250 h 3938"/>
                  <a:gd name="T38" fmla="*/ 219 w 2500"/>
                  <a:gd name="T39" fmla="*/ 687 h 3938"/>
                  <a:gd name="T40" fmla="*/ 219 w 2500"/>
                  <a:gd name="T41" fmla="*/ 1687 h 3938"/>
                  <a:gd name="T42" fmla="*/ 531 w 2500"/>
                  <a:gd name="T43" fmla="*/ 1999 h 3938"/>
                  <a:gd name="T44" fmla="*/ 656 w 2500"/>
                  <a:gd name="T45" fmla="*/ 2124 h 3938"/>
                  <a:gd name="T46" fmla="*/ 656 w 2500"/>
                  <a:gd name="T47" fmla="*/ 3687 h 3938"/>
                  <a:gd name="T48" fmla="*/ 688 w 2500"/>
                  <a:gd name="T49" fmla="*/ 3718 h 3938"/>
                  <a:gd name="T50" fmla="*/ 1812 w 2500"/>
                  <a:gd name="T51" fmla="*/ 3718 h 3938"/>
                  <a:gd name="T52" fmla="*/ 1843 w 2500"/>
                  <a:gd name="T53" fmla="*/ 3687 h 3938"/>
                  <a:gd name="T54" fmla="*/ 1843 w 2500"/>
                  <a:gd name="T55" fmla="*/ 2124 h 3938"/>
                  <a:gd name="T56" fmla="*/ 1968 w 2500"/>
                  <a:gd name="T57" fmla="*/ 1999 h 3938"/>
                  <a:gd name="T58" fmla="*/ 2249 w 2500"/>
                  <a:gd name="T59" fmla="*/ 1687 h 3938"/>
                  <a:gd name="T60" fmla="*/ 2249 w 2500"/>
                  <a:gd name="T61" fmla="*/ 687 h 3938"/>
                  <a:gd name="T62" fmla="*/ 1874 w 2500"/>
                  <a:gd name="T63" fmla="*/ 250 h 3938"/>
                  <a:gd name="T64" fmla="*/ 1343 w 2500"/>
                  <a:gd name="T65" fmla="*/ 780 h 3938"/>
                  <a:gd name="T66" fmla="*/ 1156 w 2500"/>
                  <a:gd name="T67" fmla="*/ 780 h 3938"/>
                  <a:gd name="T68" fmla="*/ 625 w 2500"/>
                  <a:gd name="T69" fmla="*/ 250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00" h="3938">
                    <a:moveTo>
                      <a:pt x="1812" y="3937"/>
                    </a:moveTo>
                    <a:lnTo>
                      <a:pt x="1812" y="3937"/>
                    </a:lnTo>
                    <a:cubicBezTo>
                      <a:pt x="688" y="3937"/>
                      <a:pt x="688" y="3937"/>
                      <a:pt x="688" y="3937"/>
                    </a:cubicBezTo>
                    <a:cubicBezTo>
                      <a:pt x="531" y="3937"/>
                      <a:pt x="406" y="3843"/>
                      <a:pt x="406" y="3687"/>
                    </a:cubicBezTo>
                    <a:cubicBezTo>
                      <a:pt x="406" y="2218"/>
                      <a:pt x="406" y="2218"/>
                      <a:pt x="406" y="2218"/>
                    </a:cubicBezTo>
                    <a:cubicBezTo>
                      <a:pt x="156" y="2187"/>
                      <a:pt x="0" y="1968"/>
                      <a:pt x="0" y="1687"/>
                    </a:cubicBezTo>
                    <a:cubicBezTo>
                      <a:pt x="0" y="687"/>
                      <a:pt x="0" y="687"/>
                      <a:pt x="0" y="687"/>
                    </a:cubicBezTo>
                    <a:cubicBezTo>
                      <a:pt x="0" y="312"/>
                      <a:pt x="313" y="0"/>
                      <a:pt x="688" y="0"/>
                    </a:cubicBezTo>
                    <a:cubicBezTo>
                      <a:pt x="719" y="0"/>
                      <a:pt x="750" y="31"/>
                      <a:pt x="750" y="31"/>
                    </a:cubicBezTo>
                    <a:cubicBezTo>
                      <a:pt x="1249" y="530"/>
                      <a:pt x="1249" y="530"/>
                      <a:pt x="1249" y="530"/>
                    </a:cubicBezTo>
                    <a:cubicBezTo>
                      <a:pt x="1718" y="31"/>
                      <a:pt x="1718" y="31"/>
                      <a:pt x="1718" y="31"/>
                    </a:cubicBezTo>
                    <a:cubicBezTo>
                      <a:pt x="1749" y="31"/>
                      <a:pt x="1780" y="0"/>
                      <a:pt x="1812" y="0"/>
                    </a:cubicBezTo>
                    <a:cubicBezTo>
                      <a:pt x="2187" y="0"/>
                      <a:pt x="2499" y="312"/>
                      <a:pt x="2499" y="687"/>
                    </a:cubicBezTo>
                    <a:cubicBezTo>
                      <a:pt x="2499" y="1687"/>
                      <a:pt x="2499" y="1687"/>
                      <a:pt x="2499" y="1687"/>
                    </a:cubicBezTo>
                    <a:cubicBezTo>
                      <a:pt x="2499" y="1968"/>
                      <a:pt x="2312" y="2187"/>
                      <a:pt x="2062" y="2218"/>
                    </a:cubicBezTo>
                    <a:cubicBezTo>
                      <a:pt x="2062" y="3687"/>
                      <a:pt x="2062" y="3687"/>
                      <a:pt x="2062" y="3687"/>
                    </a:cubicBezTo>
                    <a:cubicBezTo>
                      <a:pt x="2062" y="3843"/>
                      <a:pt x="1968" y="3937"/>
                      <a:pt x="1812" y="3937"/>
                    </a:cubicBezTo>
                    <a:close/>
                    <a:moveTo>
                      <a:pt x="625" y="250"/>
                    </a:moveTo>
                    <a:lnTo>
                      <a:pt x="625" y="250"/>
                    </a:lnTo>
                    <a:cubicBezTo>
                      <a:pt x="406" y="280"/>
                      <a:pt x="219" y="468"/>
                      <a:pt x="219" y="687"/>
                    </a:cubicBezTo>
                    <a:cubicBezTo>
                      <a:pt x="219" y="1687"/>
                      <a:pt x="219" y="1687"/>
                      <a:pt x="219" y="1687"/>
                    </a:cubicBezTo>
                    <a:cubicBezTo>
                      <a:pt x="219" y="1874"/>
                      <a:pt x="375" y="1999"/>
                      <a:pt x="531" y="1999"/>
                    </a:cubicBezTo>
                    <a:cubicBezTo>
                      <a:pt x="594" y="1999"/>
                      <a:pt x="656" y="2062"/>
                      <a:pt x="656" y="2124"/>
                    </a:cubicBezTo>
                    <a:cubicBezTo>
                      <a:pt x="656" y="3687"/>
                      <a:pt x="656" y="3687"/>
                      <a:pt x="656" y="3687"/>
                    </a:cubicBezTo>
                    <a:cubicBezTo>
                      <a:pt x="656" y="3687"/>
                      <a:pt x="656" y="3718"/>
                      <a:pt x="688" y="3718"/>
                    </a:cubicBezTo>
                    <a:cubicBezTo>
                      <a:pt x="1812" y="3718"/>
                      <a:pt x="1812" y="3718"/>
                      <a:pt x="1812" y="3718"/>
                    </a:cubicBezTo>
                    <a:lnTo>
                      <a:pt x="1843" y="3687"/>
                    </a:lnTo>
                    <a:cubicBezTo>
                      <a:pt x="1843" y="2124"/>
                      <a:pt x="1843" y="2124"/>
                      <a:pt x="1843" y="2124"/>
                    </a:cubicBezTo>
                    <a:cubicBezTo>
                      <a:pt x="1843" y="2062"/>
                      <a:pt x="1905" y="1999"/>
                      <a:pt x="1968" y="1999"/>
                    </a:cubicBezTo>
                    <a:cubicBezTo>
                      <a:pt x="2124" y="1999"/>
                      <a:pt x="2249" y="1874"/>
                      <a:pt x="2249" y="1687"/>
                    </a:cubicBezTo>
                    <a:cubicBezTo>
                      <a:pt x="2249" y="687"/>
                      <a:pt x="2249" y="687"/>
                      <a:pt x="2249" y="687"/>
                    </a:cubicBezTo>
                    <a:cubicBezTo>
                      <a:pt x="2249" y="468"/>
                      <a:pt x="2093" y="280"/>
                      <a:pt x="1874" y="250"/>
                    </a:cubicBezTo>
                    <a:cubicBezTo>
                      <a:pt x="1343" y="780"/>
                      <a:pt x="1343" y="780"/>
                      <a:pt x="1343" y="780"/>
                    </a:cubicBezTo>
                    <a:cubicBezTo>
                      <a:pt x="1280" y="843"/>
                      <a:pt x="1219" y="843"/>
                      <a:pt x="1156" y="780"/>
                    </a:cubicBezTo>
                    <a:lnTo>
                      <a:pt x="625" y="250"/>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71" name="Freeform 14">
                <a:extLst>
                  <a:ext uri="{FF2B5EF4-FFF2-40B4-BE49-F238E27FC236}">
                    <a16:creationId xmlns:a16="http://schemas.microsoft.com/office/drawing/2014/main" id="{96C6C12E-63FF-45A8-8DBB-F47CC55331E9}"/>
                  </a:ext>
                </a:extLst>
              </p:cNvPr>
              <p:cNvSpPr>
                <a:spLocks noChangeArrowheads="1"/>
              </p:cNvSpPr>
              <p:nvPr/>
            </p:nvSpPr>
            <p:spPr bwMode="auto">
              <a:xfrm>
                <a:off x="2454275" y="215900"/>
                <a:ext cx="2452688" cy="911225"/>
              </a:xfrm>
              <a:custGeom>
                <a:avLst/>
                <a:gdLst>
                  <a:gd name="T0" fmla="*/ 6686 w 6812"/>
                  <a:gd name="T1" fmla="*/ 2531 h 2532"/>
                  <a:gd name="T2" fmla="*/ 6686 w 6812"/>
                  <a:gd name="T3" fmla="*/ 2531 h 2532"/>
                  <a:gd name="T4" fmla="*/ 125 w 6812"/>
                  <a:gd name="T5" fmla="*/ 2531 h 2532"/>
                  <a:gd name="T6" fmla="*/ 31 w 6812"/>
                  <a:gd name="T7" fmla="*/ 2469 h 2532"/>
                  <a:gd name="T8" fmla="*/ 0 w 6812"/>
                  <a:gd name="T9" fmla="*/ 2375 h 2532"/>
                  <a:gd name="T10" fmla="*/ 656 w 6812"/>
                  <a:gd name="T11" fmla="*/ 1187 h 2532"/>
                  <a:gd name="T12" fmla="*/ 3405 w 6812"/>
                  <a:gd name="T13" fmla="*/ 0 h 2532"/>
                  <a:gd name="T14" fmla="*/ 6155 w 6812"/>
                  <a:gd name="T15" fmla="*/ 1187 h 2532"/>
                  <a:gd name="T16" fmla="*/ 6780 w 6812"/>
                  <a:gd name="T17" fmla="*/ 2375 h 2532"/>
                  <a:gd name="T18" fmla="*/ 6780 w 6812"/>
                  <a:gd name="T19" fmla="*/ 2469 h 2532"/>
                  <a:gd name="T20" fmla="*/ 6686 w 6812"/>
                  <a:gd name="T21" fmla="*/ 2531 h 2532"/>
                  <a:gd name="T22" fmla="*/ 281 w 6812"/>
                  <a:gd name="T23" fmla="*/ 2281 h 2532"/>
                  <a:gd name="T24" fmla="*/ 281 w 6812"/>
                  <a:gd name="T25" fmla="*/ 2281 h 2532"/>
                  <a:gd name="T26" fmla="*/ 6499 w 6812"/>
                  <a:gd name="T27" fmla="*/ 2281 h 2532"/>
                  <a:gd name="T28" fmla="*/ 5968 w 6812"/>
                  <a:gd name="T29" fmla="*/ 1343 h 2532"/>
                  <a:gd name="T30" fmla="*/ 3405 w 6812"/>
                  <a:gd name="T31" fmla="*/ 250 h 2532"/>
                  <a:gd name="T32" fmla="*/ 844 w 6812"/>
                  <a:gd name="T33" fmla="*/ 1343 h 2532"/>
                  <a:gd name="T34" fmla="*/ 281 w 6812"/>
                  <a:gd name="T35" fmla="*/ 2281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12" h="2532">
                    <a:moveTo>
                      <a:pt x="6686" y="2531"/>
                    </a:moveTo>
                    <a:lnTo>
                      <a:pt x="6686" y="2531"/>
                    </a:lnTo>
                    <a:cubicBezTo>
                      <a:pt x="125" y="2531"/>
                      <a:pt x="125" y="2531"/>
                      <a:pt x="125" y="2531"/>
                    </a:cubicBezTo>
                    <a:cubicBezTo>
                      <a:pt x="94" y="2531"/>
                      <a:pt x="62" y="2500"/>
                      <a:pt x="31" y="2469"/>
                    </a:cubicBezTo>
                    <a:cubicBezTo>
                      <a:pt x="0" y="2437"/>
                      <a:pt x="0" y="2406"/>
                      <a:pt x="0" y="2375"/>
                    </a:cubicBezTo>
                    <a:cubicBezTo>
                      <a:pt x="31" y="2344"/>
                      <a:pt x="156" y="1781"/>
                      <a:pt x="656" y="1187"/>
                    </a:cubicBezTo>
                    <a:cubicBezTo>
                      <a:pt x="1125" y="656"/>
                      <a:pt x="1969" y="0"/>
                      <a:pt x="3405" y="0"/>
                    </a:cubicBezTo>
                    <a:cubicBezTo>
                      <a:pt x="4843" y="0"/>
                      <a:pt x="5686" y="656"/>
                      <a:pt x="6155" y="1187"/>
                    </a:cubicBezTo>
                    <a:cubicBezTo>
                      <a:pt x="6624" y="1781"/>
                      <a:pt x="6780" y="2344"/>
                      <a:pt x="6780" y="2375"/>
                    </a:cubicBezTo>
                    <a:cubicBezTo>
                      <a:pt x="6811" y="2406"/>
                      <a:pt x="6780" y="2437"/>
                      <a:pt x="6780" y="2469"/>
                    </a:cubicBezTo>
                    <a:cubicBezTo>
                      <a:pt x="6749" y="2500"/>
                      <a:pt x="6718" y="2531"/>
                      <a:pt x="6686" y="2531"/>
                    </a:cubicBezTo>
                    <a:close/>
                    <a:moveTo>
                      <a:pt x="281" y="2281"/>
                    </a:moveTo>
                    <a:lnTo>
                      <a:pt x="281" y="2281"/>
                    </a:lnTo>
                    <a:cubicBezTo>
                      <a:pt x="6499" y="2281"/>
                      <a:pt x="6499" y="2281"/>
                      <a:pt x="6499" y="2281"/>
                    </a:cubicBezTo>
                    <a:cubicBezTo>
                      <a:pt x="6436" y="2094"/>
                      <a:pt x="6280" y="1687"/>
                      <a:pt x="5968" y="1343"/>
                    </a:cubicBezTo>
                    <a:cubicBezTo>
                      <a:pt x="5343" y="594"/>
                      <a:pt x="4468" y="250"/>
                      <a:pt x="3405" y="250"/>
                    </a:cubicBezTo>
                    <a:cubicBezTo>
                      <a:pt x="2312" y="250"/>
                      <a:pt x="1469" y="594"/>
                      <a:pt x="844" y="1343"/>
                    </a:cubicBezTo>
                    <a:cubicBezTo>
                      <a:pt x="531" y="1687"/>
                      <a:pt x="375" y="2094"/>
                      <a:pt x="281" y="2281"/>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72" name="Freeform 15">
                <a:extLst>
                  <a:ext uri="{FF2B5EF4-FFF2-40B4-BE49-F238E27FC236}">
                    <a16:creationId xmlns:a16="http://schemas.microsoft.com/office/drawing/2014/main" id="{313E346E-86DF-4838-8DF2-FB8563C242AE}"/>
                  </a:ext>
                </a:extLst>
              </p:cNvPr>
              <p:cNvSpPr>
                <a:spLocks noChangeArrowheads="1"/>
              </p:cNvSpPr>
              <p:nvPr/>
            </p:nvSpPr>
            <p:spPr bwMode="auto">
              <a:xfrm>
                <a:off x="2971800" y="215900"/>
                <a:ext cx="1417638" cy="866775"/>
              </a:xfrm>
              <a:custGeom>
                <a:avLst/>
                <a:gdLst>
                  <a:gd name="T0" fmla="*/ 3687 w 3938"/>
                  <a:gd name="T1" fmla="*/ 2406 h 2407"/>
                  <a:gd name="T2" fmla="*/ 3687 w 3938"/>
                  <a:gd name="T3" fmla="*/ 2406 h 2407"/>
                  <a:gd name="T4" fmla="*/ 1968 w 3938"/>
                  <a:gd name="T5" fmla="*/ 250 h 2407"/>
                  <a:gd name="T6" fmla="*/ 219 w 3938"/>
                  <a:gd name="T7" fmla="*/ 2406 h 2407"/>
                  <a:gd name="T8" fmla="*/ 0 w 3938"/>
                  <a:gd name="T9" fmla="*/ 2375 h 2407"/>
                  <a:gd name="T10" fmla="*/ 375 w 3938"/>
                  <a:gd name="T11" fmla="*/ 1218 h 2407"/>
                  <a:gd name="T12" fmla="*/ 1968 w 3938"/>
                  <a:gd name="T13" fmla="*/ 0 h 2407"/>
                  <a:gd name="T14" fmla="*/ 3562 w 3938"/>
                  <a:gd name="T15" fmla="*/ 1218 h 2407"/>
                  <a:gd name="T16" fmla="*/ 3937 w 3938"/>
                  <a:gd name="T17" fmla="*/ 2375 h 2407"/>
                  <a:gd name="T18" fmla="*/ 3687 w 3938"/>
                  <a:gd name="T19" fmla="*/ 2406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8" h="2407">
                    <a:moveTo>
                      <a:pt x="3687" y="2406"/>
                    </a:moveTo>
                    <a:lnTo>
                      <a:pt x="3687" y="2406"/>
                    </a:lnTo>
                    <a:cubicBezTo>
                      <a:pt x="3687" y="2406"/>
                      <a:pt x="3374" y="250"/>
                      <a:pt x="1968" y="250"/>
                    </a:cubicBezTo>
                    <a:cubicBezTo>
                      <a:pt x="563" y="250"/>
                      <a:pt x="219" y="2406"/>
                      <a:pt x="219" y="2406"/>
                    </a:cubicBezTo>
                    <a:cubicBezTo>
                      <a:pt x="0" y="2375"/>
                      <a:pt x="0" y="2375"/>
                      <a:pt x="0" y="2375"/>
                    </a:cubicBezTo>
                    <a:cubicBezTo>
                      <a:pt x="0" y="2344"/>
                      <a:pt x="94" y="1781"/>
                      <a:pt x="375" y="1218"/>
                    </a:cubicBezTo>
                    <a:cubicBezTo>
                      <a:pt x="750" y="406"/>
                      <a:pt x="1282" y="0"/>
                      <a:pt x="1968" y="0"/>
                    </a:cubicBezTo>
                    <a:cubicBezTo>
                      <a:pt x="2624" y="0"/>
                      <a:pt x="3187" y="406"/>
                      <a:pt x="3562" y="1218"/>
                    </a:cubicBezTo>
                    <a:cubicBezTo>
                      <a:pt x="3843" y="1781"/>
                      <a:pt x="3937" y="2344"/>
                      <a:pt x="3937" y="2375"/>
                    </a:cubicBezTo>
                    <a:lnTo>
                      <a:pt x="3687" y="240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73" name="Freeform 16">
                <a:extLst>
                  <a:ext uri="{FF2B5EF4-FFF2-40B4-BE49-F238E27FC236}">
                    <a16:creationId xmlns:a16="http://schemas.microsoft.com/office/drawing/2014/main" id="{E7D7496E-6F3B-4DF1-AE92-D5A8D0CBD0CE}"/>
                  </a:ext>
                </a:extLst>
              </p:cNvPr>
              <p:cNvSpPr>
                <a:spLocks noChangeArrowheads="1"/>
              </p:cNvSpPr>
              <p:nvPr/>
            </p:nvSpPr>
            <p:spPr bwMode="auto">
              <a:xfrm>
                <a:off x="2770188" y="1441450"/>
                <a:ext cx="696912" cy="1417638"/>
              </a:xfrm>
              <a:custGeom>
                <a:avLst/>
                <a:gdLst>
                  <a:gd name="T0" fmla="*/ 1687 w 1938"/>
                  <a:gd name="T1" fmla="*/ 3937 h 3938"/>
                  <a:gd name="T2" fmla="*/ 1687 w 1938"/>
                  <a:gd name="T3" fmla="*/ 3937 h 3938"/>
                  <a:gd name="T4" fmla="*/ 687 w 1938"/>
                  <a:gd name="T5" fmla="*/ 3937 h 3938"/>
                  <a:gd name="T6" fmla="*/ 406 w 1938"/>
                  <a:gd name="T7" fmla="*/ 3687 h 3938"/>
                  <a:gd name="T8" fmla="*/ 406 w 1938"/>
                  <a:gd name="T9" fmla="*/ 2218 h 3938"/>
                  <a:gd name="T10" fmla="*/ 0 w 1938"/>
                  <a:gd name="T11" fmla="*/ 1687 h 3938"/>
                  <a:gd name="T12" fmla="*/ 0 w 1938"/>
                  <a:gd name="T13" fmla="*/ 687 h 3938"/>
                  <a:gd name="T14" fmla="*/ 687 w 1938"/>
                  <a:gd name="T15" fmla="*/ 0 h 3938"/>
                  <a:gd name="T16" fmla="*/ 750 w 1938"/>
                  <a:gd name="T17" fmla="*/ 31 h 3938"/>
                  <a:gd name="T18" fmla="*/ 1250 w 1938"/>
                  <a:gd name="T19" fmla="*/ 530 h 3938"/>
                  <a:gd name="T20" fmla="*/ 1344 w 1938"/>
                  <a:gd name="T21" fmla="*/ 437 h 3938"/>
                  <a:gd name="T22" fmla="*/ 1500 w 1938"/>
                  <a:gd name="T23" fmla="*/ 624 h 3938"/>
                  <a:gd name="T24" fmla="*/ 1344 w 1938"/>
                  <a:gd name="T25" fmla="*/ 780 h 3938"/>
                  <a:gd name="T26" fmla="*/ 1156 w 1938"/>
                  <a:gd name="T27" fmla="*/ 780 h 3938"/>
                  <a:gd name="T28" fmla="*/ 625 w 1938"/>
                  <a:gd name="T29" fmla="*/ 250 h 3938"/>
                  <a:gd name="T30" fmla="*/ 219 w 1938"/>
                  <a:gd name="T31" fmla="*/ 687 h 3938"/>
                  <a:gd name="T32" fmla="*/ 219 w 1938"/>
                  <a:gd name="T33" fmla="*/ 1687 h 3938"/>
                  <a:gd name="T34" fmla="*/ 531 w 1938"/>
                  <a:gd name="T35" fmla="*/ 1999 h 3938"/>
                  <a:gd name="T36" fmla="*/ 656 w 1938"/>
                  <a:gd name="T37" fmla="*/ 2124 h 3938"/>
                  <a:gd name="T38" fmla="*/ 656 w 1938"/>
                  <a:gd name="T39" fmla="*/ 3687 h 3938"/>
                  <a:gd name="T40" fmla="*/ 687 w 1938"/>
                  <a:gd name="T41" fmla="*/ 3718 h 3938"/>
                  <a:gd name="T42" fmla="*/ 1687 w 1938"/>
                  <a:gd name="T43" fmla="*/ 3718 h 3938"/>
                  <a:gd name="T44" fmla="*/ 1687 w 1938"/>
                  <a:gd name="T45" fmla="*/ 3687 h 3938"/>
                  <a:gd name="T46" fmla="*/ 1937 w 1938"/>
                  <a:gd name="T47" fmla="*/ 3687 h 3938"/>
                  <a:gd name="T48" fmla="*/ 1687 w 1938"/>
                  <a:gd name="T49" fmla="*/ 3937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8" h="3938">
                    <a:moveTo>
                      <a:pt x="1687" y="3937"/>
                    </a:moveTo>
                    <a:lnTo>
                      <a:pt x="1687" y="3937"/>
                    </a:lnTo>
                    <a:cubicBezTo>
                      <a:pt x="687" y="3937"/>
                      <a:pt x="687" y="3937"/>
                      <a:pt x="687" y="3937"/>
                    </a:cubicBezTo>
                    <a:cubicBezTo>
                      <a:pt x="531" y="3937"/>
                      <a:pt x="406" y="3843"/>
                      <a:pt x="406" y="3687"/>
                    </a:cubicBezTo>
                    <a:cubicBezTo>
                      <a:pt x="406" y="2218"/>
                      <a:pt x="406" y="2218"/>
                      <a:pt x="406" y="2218"/>
                    </a:cubicBezTo>
                    <a:cubicBezTo>
                      <a:pt x="187" y="2187"/>
                      <a:pt x="0" y="1968"/>
                      <a:pt x="0" y="1687"/>
                    </a:cubicBezTo>
                    <a:cubicBezTo>
                      <a:pt x="0" y="687"/>
                      <a:pt x="0" y="687"/>
                      <a:pt x="0" y="687"/>
                    </a:cubicBezTo>
                    <a:cubicBezTo>
                      <a:pt x="0" y="312"/>
                      <a:pt x="312" y="0"/>
                      <a:pt x="687" y="0"/>
                    </a:cubicBezTo>
                    <a:cubicBezTo>
                      <a:pt x="719" y="0"/>
                      <a:pt x="750" y="31"/>
                      <a:pt x="750" y="31"/>
                    </a:cubicBezTo>
                    <a:cubicBezTo>
                      <a:pt x="1250" y="530"/>
                      <a:pt x="1250" y="530"/>
                      <a:pt x="1250" y="530"/>
                    </a:cubicBezTo>
                    <a:cubicBezTo>
                      <a:pt x="1344" y="437"/>
                      <a:pt x="1344" y="437"/>
                      <a:pt x="1344" y="437"/>
                    </a:cubicBezTo>
                    <a:cubicBezTo>
                      <a:pt x="1500" y="624"/>
                      <a:pt x="1500" y="624"/>
                      <a:pt x="1500" y="624"/>
                    </a:cubicBezTo>
                    <a:cubicBezTo>
                      <a:pt x="1344" y="780"/>
                      <a:pt x="1344" y="780"/>
                      <a:pt x="1344" y="780"/>
                    </a:cubicBezTo>
                    <a:cubicBezTo>
                      <a:pt x="1281" y="843"/>
                      <a:pt x="1219" y="843"/>
                      <a:pt x="1156" y="780"/>
                    </a:cubicBezTo>
                    <a:cubicBezTo>
                      <a:pt x="625" y="250"/>
                      <a:pt x="625" y="250"/>
                      <a:pt x="625" y="250"/>
                    </a:cubicBezTo>
                    <a:cubicBezTo>
                      <a:pt x="406" y="280"/>
                      <a:pt x="219" y="468"/>
                      <a:pt x="219" y="687"/>
                    </a:cubicBezTo>
                    <a:cubicBezTo>
                      <a:pt x="219" y="1687"/>
                      <a:pt x="219" y="1687"/>
                      <a:pt x="219" y="1687"/>
                    </a:cubicBezTo>
                    <a:cubicBezTo>
                      <a:pt x="219" y="1874"/>
                      <a:pt x="375" y="1999"/>
                      <a:pt x="531" y="1999"/>
                    </a:cubicBezTo>
                    <a:cubicBezTo>
                      <a:pt x="594" y="1999"/>
                      <a:pt x="656" y="2062"/>
                      <a:pt x="656" y="2124"/>
                    </a:cubicBezTo>
                    <a:cubicBezTo>
                      <a:pt x="656" y="3687"/>
                      <a:pt x="656" y="3687"/>
                      <a:pt x="656" y="3687"/>
                    </a:cubicBezTo>
                    <a:cubicBezTo>
                      <a:pt x="656" y="3687"/>
                      <a:pt x="656" y="3718"/>
                      <a:pt x="687" y="3718"/>
                    </a:cubicBezTo>
                    <a:cubicBezTo>
                      <a:pt x="1687" y="3718"/>
                      <a:pt x="1687" y="3718"/>
                      <a:pt x="1687" y="3718"/>
                    </a:cubicBezTo>
                    <a:lnTo>
                      <a:pt x="1687" y="3687"/>
                    </a:lnTo>
                    <a:cubicBezTo>
                      <a:pt x="1937" y="3687"/>
                      <a:pt x="1937" y="3687"/>
                      <a:pt x="1937" y="3687"/>
                    </a:cubicBezTo>
                    <a:cubicBezTo>
                      <a:pt x="1937" y="3843"/>
                      <a:pt x="1812" y="3937"/>
                      <a:pt x="1687" y="3937"/>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74" name="Freeform 17">
                <a:extLst>
                  <a:ext uri="{FF2B5EF4-FFF2-40B4-BE49-F238E27FC236}">
                    <a16:creationId xmlns:a16="http://schemas.microsoft.com/office/drawing/2014/main" id="{908055F7-FCE7-4369-A0DC-A97E704E0174}"/>
                  </a:ext>
                </a:extLst>
              </p:cNvPr>
              <p:cNvSpPr>
                <a:spLocks noChangeArrowheads="1"/>
              </p:cNvSpPr>
              <p:nvPr/>
            </p:nvSpPr>
            <p:spPr bwMode="auto">
              <a:xfrm>
                <a:off x="3894138" y="1441450"/>
                <a:ext cx="696912" cy="1417638"/>
              </a:xfrm>
              <a:custGeom>
                <a:avLst/>
                <a:gdLst>
                  <a:gd name="T0" fmla="*/ 1250 w 1938"/>
                  <a:gd name="T1" fmla="*/ 3937 h 3938"/>
                  <a:gd name="T2" fmla="*/ 1250 w 1938"/>
                  <a:gd name="T3" fmla="*/ 3937 h 3938"/>
                  <a:gd name="T4" fmla="*/ 250 w 1938"/>
                  <a:gd name="T5" fmla="*/ 3937 h 3938"/>
                  <a:gd name="T6" fmla="*/ 0 w 1938"/>
                  <a:gd name="T7" fmla="*/ 3687 h 3938"/>
                  <a:gd name="T8" fmla="*/ 219 w 1938"/>
                  <a:gd name="T9" fmla="*/ 3687 h 3938"/>
                  <a:gd name="T10" fmla="*/ 250 w 1938"/>
                  <a:gd name="T11" fmla="*/ 3718 h 3938"/>
                  <a:gd name="T12" fmla="*/ 1250 w 1938"/>
                  <a:gd name="T13" fmla="*/ 3718 h 3938"/>
                  <a:gd name="T14" fmla="*/ 1281 w 1938"/>
                  <a:gd name="T15" fmla="*/ 3687 h 3938"/>
                  <a:gd name="T16" fmla="*/ 1281 w 1938"/>
                  <a:gd name="T17" fmla="*/ 2124 h 3938"/>
                  <a:gd name="T18" fmla="*/ 1406 w 1938"/>
                  <a:gd name="T19" fmla="*/ 1999 h 3938"/>
                  <a:gd name="T20" fmla="*/ 1687 w 1938"/>
                  <a:gd name="T21" fmla="*/ 1687 h 3938"/>
                  <a:gd name="T22" fmla="*/ 1687 w 1938"/>
                  <a:gd name="T23" fmla="*/ 687 h 3938"/>
                  <a:gd name="T24" fmla="*/ 1312 w 1938"/>
                  <a:gd name="T25" fmla="*/ 250 h 3938"/>
                  <a:gd name="T26" fmla="*/ 750 w 1938"/>
                  <a:gd name="T27" fmla="*/ 780 h 3938"/>
                  <a:gd name="T28" fmla="*/ 594 w 1938"/>
                  <a:gd name="T29" fmla="*/ 780 h 3938"/>
                  <a:gd name="T30" fmla="*/ 437 w 1938"/>
                  <a:gd name="T31" fmla="*/ 624 h 3938"/>
                  <a:gd name="T32" fmla="*/ 594 w 1938"/>
                  <a:gd name="T33" fmla="*/ 437 h 3938"/>
                  <a:gd name="T34" fmla="*/ 687 w 1938"/>
                  <a:gd name="T35" fmla="*/ 530 h 3938"/>
                  <a:gd name="T36" fmla="*/ 1156 w 1938"/>
                  <a:gd name="T37" fmla="*/ 31 h 3938"/>
                  <a:gd name="T38" fmla="*/ 1250 w 1938"/>
                  <a:gd name="T39" fmla="*/ 0 h 3938"/>
                  <a:gd name="T40" fmla="*/ 1937 w 1938"/>
                  <a:gd name="T41" fmla="*/ 687 h 3938"/>
                  <a:gd name="T42" fmla="*/ 1937 w 1938"/>
                  <a:gd name="T43" fmla="*/ 1687 h 3938"/>
                  <a:gd name="T44" fmla="*/ 1500 w 1938"/>
                  <a:gd name="T45" fmla="*/ 2218 h 3938"/>
                  <a:gd name="T46" fmla="*/ 1500 w 1938"/>
                  <a:gd name="T47" fmla="*/ 3687 h 3938"/>
                  <a:gd name="T48" fmla="*/ 1250 w 1938"/>
                  <a:gd name="T49" fmla="*/ 3937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8" h="3938">
                    <a:moveTo>
                      <a:pt x="1250" y="3937"/>
                    </a:moveTo>
                    <a:lnTo>
                      <a:pt x="1250" y="3937"/>
                    </a:lnTo>
                    <a:cubicBezTo>
                      <a:pt x="250" y="3937"/>
                      <a:pt x="250" y="3937"/>
                      <a:pt x="250" y="3937"/>
                    </a:cubicBezTo>
                    <a:cubicBezTo>
                      <a:pt x="125" y="3937"/>
                      <a:pt x="0" y="3843"/>
                      <a:pt x="0" y="3687"/>
                    </a:cubicBezTo>
                    <a:cubicBezTo>
                      <a:pt x="219" y="3687"/>
                      <a:pt x="219" y="3687"/>
                      <a:pt x="219" y="3687"/>
                    </a:cubicBezTo>
                    <a:lnTo>
                      <a:pt x="250" y="3718"/>
                    </a:lnTo>
                    <a:cubicBezTo>
                      <a:pt x="1250" y="3718"/>
                      <a:pt x="1250" y="3718"/>
                      <a:pt x="1250" y="3718"/>
                    </a:cubicBezTo>
                    <a:lnTo>
                      <a:pt x="1281" y="3687"/>
                    </a:lnTo>
                    <a:cubicBezTo>
                      <a:pt x="1281" y="2124"/>
                      <a:pt x="1281" y="2124"/>
                      <a:pt x="1281" y="2124"/>
                    </a:cubicBezTo>
                    <a:cubicBezTo>
                      <a:pt x="1281" y="2062"/>
                      <a:pt x="1344" y="1999"/>
                      <a:pt x="1406" y="1999"/>
                    </a:cubicBezTo>
                    <a:cubicBezTo>
                      <a:pt x="1562" y="1999"/>
                      <a:pt x="1687" y="1874"/>
                      <a:pt x="1687" y="1687"/>
                    </a:cubicBezTo>
                    <a:cubicBezTo>
                      <a:pt x="1687" y="687"/>
                      <a:pt x="1687" y="687"/>
                      <a:pt x="1687" y="687"/>
                    </a:cubicBezTo>
                    <a:cubicBezTo>
                      <a:pt x="1687" y="468"/>
                      <a:pt x="1531" y="280"/>
                      <a:pt x="1312" y="250"/>
                    </a:cubicBezTo>
                    <a:cubicBezTo>
                      <a:pt x="750" y="780"/>
                      <a:pt x="750" y="780"/>
                      <a:pt x="750" y="780"/>
                    </a:cubicBezTo>
                    <a:cubicBezTo>
                      <a:pt x="719" y="843"/>
                      <a:pt x="656" y="843"/>
                      <a:pt x="594" y="780"/>
                    </a:cubicBezTo>
                    <a:cubicBezTo>
                      <a:pt x="437" y="624"/>
                      <a:pt x="437" y="624"/>
                      <a:pt x="437" y="624"/>
                    </a:cubicBezTo>
                    <a:cubicBezTo>
                      <a:pt x="594" y="437"/>
                      <a:pt x="594" y="437"/>
                      <a:pt x="594" y="437"/>
                    </a:cubicBezTo>
                    <a:cubicBezTo>
                      <a:pt x="687" y="530"/>
                      <a:pt x="687" y="530"/>
                      <a:pt x="687" y="530"/>
                    </a:cubicBezTo>
                    <a:cubicBezTo>
                      <a:pt x="1156" y="31"/>
                      <a:pt x="1156" y="31"/>
                      <a:pt x="1156" y="31"/>
                    </a:cubicBezTo>
                    <a:cubicBezTo>
                      <a:pt x="1187" y="31"/>
                      <a:pt x="1219" y="0"/>
                      <a:pt x="1250" y="0"/>
                    </a:cubicBezTo>
                    <a:cubicBezTo>
                      <a:pt x="1625" y="0"/>
                      <a:pt x="1937" y="312"/>
                      <a:pt x="1937" y="687"/>
                    </a:cubicBezTo>
                    <a:cubicBezTo>
                      <a:pt x="1937" y="1687"/>
                      <a:pt x="1937" y="1687"/>
                      <a:pt x="1937" y="1687"/>
                    </a:cubicBezTo>
                    <a:cubicBezTo>
                      <a:pt x="1937" y="1968"/>
                      <a:pt x="1750" y="2187"/>
                      <a:pt x="1500" y="2218"/>
                    </a:cubicBezTo>
                    <a:cubicBezTo>
                      <a:pt x="1500" y="3687"/>
                      <a:pt x="1500" y="3687"/>
                      <a:pt x="1500" y="3687"/>
                    </a:cubicBezTo>
                    <a:cubicBezTo>
                      <a:pt x="1500" y="3843"/>
                      <a:pt x="1406" y="3937"/>
                      <a:pt x="1250" y="3937"/>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75" name="Freeform 18">
                <a:extLst>
                  <a:ext uri="{FF2B5EF4-FFF2-40B4-BE49-F238E27FC236}">
                    <a16:creationId xmlns:a16="http://schemas.microsoft.com/office/drawing/2014/main" id="{9807AA9C-3BF8-479D-B5F7-E2BE23ECF338}"/>
                  </a:ext>
                </a:extLst>
              </p:cNvPr>
              <p:cNvSpPr>
                <a:spLocks noChangeArrowheads="1"/>
              </p:cNvSpPr>
              <p:nvPr/>
            </p:nvSpPr>
            <p:spPr bwMode="auto">
              <a:xfrm>
                <a:off x="3940175" y="1060450"/>
                <a:ext cx="495300" cy="371475"/>
              </a:xfrm>
              <a:custGeom>
                <a:avLst/>
                <a:gdLst>
                  <a:gd name="T0" fmla="*/ 687 w 1376"/>
                  <a:gd name="T1" fmla="*/ 1031 h 1032"/>
                  <a:gd name="T2" fmla="*/ 687 w 1376"/>
                  <a:gd name="T3" fmla="*/ 1031 h 1032"/>
                  <a:gd name="T4" fmla="*/ 0 w 1376"/>
                  <a:gd name="T5" fmla="*/ 343 h 1032"/>
                  <a:gd name="T6" fmla="*/ 94 w 1376"/>
                  <a:gd name="T7" fmla="*/ 0 h 1032"/>
                  <a:gd name="T8" fmla="*/ 312 w 1376"/>
                  <a:gd name="T9" fmla="*/ 125 h 1032"/>
                  <a:gd name="T10" fmla="*/ 250 w 1376"/>
                  <a:gd name="T11" fmla="*/ 343 h 1032"/>
                  <a:gd name="T12" fmla="*/ 687 w 1376"/>
                  <a:gd name="T13" fmla="*/ 781 h 1032"/>
                  <a:gd name="T14" fmla="*/ 1156 w 1376"/>
                  <a:gd name="T15" fmla="*/ 343 h 1032"/>
                  <a:gd name="T16" fmla="*/ 1094 w 1376"/>
                  <a:gd name="T17" fmla="*/ 125 h 1032"/>
                  <a:gd name="T18" fmla="*/ 1281 w 1376"/>
                  <a:gd name="T19" fmla="*/ 0 h 1032"/>
                  <a:gd name="T20" fmla="*/ 1375 w 1376"/>
                  <a:gd name="T21" fmla="*/ 343 h 1032"/>
                  <a:gd name="T22" fmla="*/ 687 w 1376"/>
                  <a:gd name="T23" fmla="*/ 103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6" h="1032">
                    <a:moveTo>
                      <a:pt x="687" y="1031"/>
                    </a:moveTo>
                    <a:lnTo>
                      <a:pt x="687" y="1031"/>
                    </a:lnTo>
                    <a:cubicBezTo>
                      <a:pt x="312" y="1031"/>
                      <a:pt x="0" y="718"/>
                      <a:pt x="0" y="343"/>
                    </a:cubicBezTo>
                    <a:cubicBezTo>
                      <a:pt x="0" y="218"/>
                      <a:pt x="31" y="93"/>
                      <a:pt x="94" y="0"/>
                    </a:cubicBezTo>
                    <a:cubicBezTo>
                      <a:pt x="312" y="125"/>
                      <a:pt x="312" y="125"/>
                      <a:pt x="312" y="125"/>
                    </a:cubicBezTo>
                    <a:cubicBezTo>
                      <a:pt x="281" y="187"/>
                      <a:pt x="250" y="250"/>
                      <a:pt x="250" y="343"/>
                    </a:cubicBezTo>
                    <a:cubicBezTo>
                      <a:pt x="250" y="593"/>
                      <a:pt x="437" y="781"/>
                      <a:pt x="687" y="781"/>
                    </a:cubicBezTo>
                    <a:cubicBezTo>
                      <a:pt x="937" y="781"/>
                      <a:pt x="1156" y="593"/>
                      <a:pt x="1156" y="343"/>
                    </a:cubicBezTo>
                    <a:cubicBezTo>
                      <a:pt x="1156" y="250"/>
                      <a:pt x="1125" y="187"/>
                      <a:pt x="1094" y="125"/>
                    </a:cubicBezTo>
                    <a:cubicBezTo>
                      <a:pt x="1281" y="0"/>
                      <a:pt x="1281" y="0"/>
                      <a:pt x="1281" y="0"/>
                    </a:cubicBezTo>
                    <a:cubicBezTo>
                      <a:pt x="1344" y="93"/>
                      <a:pt x="1375" y="218"/>
                      <a:pt x="1375" y="343"/>
                    </a:cubicBezTo>
                    <a:cubicBezTo>
                      <a:pt x="1375" y="718"/>
                      <a:pt x="1094" y="1031"/>
                      <a:pt x="687" y="103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76" name="Freeform 19">
                <a:extLst>
                  <a:ext uri="{FF2B5EF4-FFF2-40B4-BE49-F238E27FC236}">
                    <a16:creationId xmlns:a16="http://schemas.microsoft.com/office/drawing/2014/main" id="{156102A2-E1BE-47EB-AB76-9A921E069AFA}"/>
                  </a:ext>
                </a:extLst>
              </p:cNvPr>
              <p:cNvSpPr>
                <a:spLocks noChangeArrowheads="1"/>
              </p:cNvSpPr>
              <p:nvPr/>
            </p:nvSpPr>
            <p:spPr bwMode="auto">
              <a:xfrm>
                <a:off x="3433763" y="1060450"/>
                <a:ext cx="495300" cy="371475"/>
              </a:xfrm>
              <a:custGeom>
                <a:avLst/>
                <a:gdLst>
                  <a:gd name="T0" fmla="*/ 686 w 1375"/>
                  <a:gd name="T1" fmla="*/ 1031 h 1032"/>
                  <a:gd name="T2" fmla="*/ 686 w 1375"/>
                  <a:gd name="T3" fmla="*/ 1031 h 1032"/>
                  <a:gd name="T4" fmla="*/ 0 w 1375"/>
                  <a:gd name="T5" fmla="*/ 343 h 1032"/>
                  <a:gd name="T6" fmla="*/ 93 w 1375"/>
                  <a:gd name="T7" fmla="*/ 0 h 1032"/>
                  <a:gd name="T8" fmla="*/ 281 w 1375"/>
                  <a:gd name="T9" fmla="*/ 125 h 1032"/>
                  <a:gd name="T10" fmla="*/ 218 w 1375"/>
                  <a:gd name="T11" fmla="*/ 343 h 1032"/>
                  <a:gd name="T12" fmla="*/ 686 w 1375"/>
                  <a:gd name="T13" fmla="*/ 781 h 1032"/>
                  <a:gd name="T14" fmla="*/ 1124 w 1375"/>
                  <a:gd name="T15" fmla="*/ 343 h 1032"/>
                  <a:gd name="T16" fmla="*/ 1061 w 1375"/>
                  <a:gd name="T17" fmla="*/ 125 h 1032"/>
                  <a:gd name="T18" fmla="*/ 1280 w 1375"/>
                  <a:gd name="T19" fmla="*/ 0 h 1032"/>
                  <a:gd name="T20" fmla="*/ 1374 w 1375"/>
                  <a:gd name="T21" fmla="*/ 343 h 1032"/>
                  <a:gd name="T22" fmla="*/ 686 w 1375"/>
                  <a:gd name="T23" fmla="*/ 103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5" h="1032">
                    <a:moveTo>
                      <a:pt x="686" y="1031"/>
                    </a:moveTo>
                    <a:lnTo>
                      <a:pt x="686" y="1031"/>
                    </a:lnTo>
                    <a:cubicBezTo>
                      <a:pt x="312" y="1031"/>
                      <a:pt x="0" y="718"/>
                      <a:pt x="0" y="343"/>
                    </a:cubicBezTo>
                    <a:cubicBezTo>
                      <a:pt x="0" y="218"/>
                      <a:pt x="31" y="93"/>
                      <a:pt x="93" y="0"/>
                    </a:cubicBezTo>
                    <a:cubicBezTo>
                      <a:pt x="281" y="125"/>
                      <a:pt x="281" y="125"/>
                      <a:pt x="281" y="125"/>
                    </a:cubicBezTo>
                    <a:cubicBezTo>
                      <a:pt x="250" y="187"/>
                      <a:pt x="218" y="250"/>
                      <a:pt x="218" y="343"/>
                    </a:cubicBezTo>
                    <a:cubicBezTo>
                      <a:pt x="218" y="593"/>
                      <a:pt x="437" y="781"/>
                      <a:pt x="686" y="781"/>
                    </a:cubicBezTo>
                    <a:cubicBezTo>
                      <a:pt x="936" y="781"/>
                      <a:pt x="1124" y="593"/>
                      <a:pt x="1124" y="343"/>
                    </a:cubicBezTo>
                    <a:cubicBezTo>
                      <a:pt x="1124" y="250"/>
                      <a:pt x="1124" y="187"/>
                      <a:pt x="1061" y="125"/>
                    </a:cubicBezTo>
                    <a:cubicBezTo>
                      <a:pt x="1280" y="0"/>
                      <a:pt x="1280" y="0"/>
                      <a:pt x="1280" y="0"/>
                    </a:cubicBezTo>
                    <a:cubicBezTo>
                      <a:pt x="1342" y="93"/>
                      <a:pt x="1374" y="218"/>
                      <a:pt x="1374" y="343"/>
                    </a:cubicBezTo>
                    <a:cubicBezTo>
                      <a:pt x="1374" y="718"/>
                      <a:pt x="1061" y="1031"/>
                      <a:pt x="686" y="103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77" name="Freeform 20">
                <a:extLst>
                  <a:ext uri="{FF2B5EF4-FFF2-40B4-BE49-F238E27FC236}">
                    <a16:creationId xmlns:a16="http://schemas.microsoft.com/office/drawing/2014/main" id="{D08CA26A-E19B-4890-BE7B-4478E50E1510}"/>
                  </a:ext>
                </a:extLst>
              </p:cNvPr>
              <p:cNvSpPr>
                <a:spLocks noChangeArrowheads="1"/>
              </p:cNvSpPr>
              <p:nvPr/>
            </p:nvSpPr>
            <p:spPr bwMode="auto">
              <a:xfrm>
                <a:off x="2916238" y="1060450"/>
                <a:ext cx="495300" cy="371475"/>
              </a:xfrm>
              <a:custGeom>
                <a:avLst/>
                <a:gdLst>
                  <a:gd name="T0" fmla="*/ 688 w 1376"/>
                  <a:gd name="T1" fmla="*/ 1031 h 1032"/>
                  <a:gd name="T2" fmla="*/ 688 w 1376"/>
                  <a:gd name="T3" fmla="*/ 1031 h 1032"/>
                  <a:gd name="T4" fmla="*/ 0 w 1376"/>
                  <a:gd name="T5" fmla="*/ 343 h 1032"/>
                  <a:gd name="T6" fmla="*/ 94 w 1376"/>
                  <a:gd name="T7" fmla="*/ 0 h 1032"/>
                  <a:gd name="T8" fmla="*/ 313 w 1376"/>
                  <a:gd name="T9" fmla="*/ 125 h 1032"/>
                  <a:gd name="T10" fmla="*/ 250 w 1376"/>
                  <a:gd name="T11" fmla="*/ 343 h 1032"/>
                  <a:gd name="T12" fmla="*/ 688 w 1376"/>
                  <a:gd name="T13" fmla="*/ 781 h 1032"/>
                  <a:gd name="T14" fmla="*/ 1156 w 1376"/>
                  <a:gd name="T15" fmla="*/ 343 h 1032"/>
                  <a:gd name="T16" fmla="*/ 1094 w 1376"/>
                  <a:gd name="T17" fmla="*/ 125 h 1032"/>
                  <a:gd name="T18" fmla="*/ 1281 w 1376"/>
                  <a:gd name="T19" fmla="*/ 0 h 1032"/>
                  <a:gd name="T20" fmla="*/ 1375 w 1376"/>
                  <a:gd name="T21" fmla="*/ 343 h 1032"/>
                  <a:gd name="T22" fmla="*/ 688 w 1376"/>
                  <a:gd name="T23" fmla="*/ 103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6" h="1032">
                    <a:moveTo>
                      <a:pt x="688" y="1031"/>
                    </a:moveTo>
                    <a:lnTo>
                      <a:pt x="688" y="1031"/>
                    </a:lnTo>
                    <a:cubicBezTo>
                      <a:pt x="313" y="1031"/>
                      <a:pt x="0" y="718"/>
                      <a:pt x="0" y="343"/>
                    </a:cubicBezTo>
                    <a:cubicBezTo>
                      <a:pt x="0" y="218"/>
                      <a:pt x="31" y="93"/>
                      <a:pt x="94" y="0"/>
                    </a:cubicBezTo>
                    <a:cubicBezTo>
                      <a:pt x="313" y="125"/>
                      <a:pt x="313" y="125"/>
                      <a:pt x="313" y="125"/>
                    </a:cubicBezTo>
                    <a:cubicBezTo>
                      <a:pt x="281" y="187"/>
                      <a:pt x="250" y="250"/>
                      <a:pt x="250" y="343"/>
                    </a:cubicBezTo>
                    <a:cubicBezTo>
                      <a:pt x="250" y="593"/>
                      <a:pt x="438" y="781"/>
                      <a:pt x="688" y="781"/>
                    </a:cubicBezTo>
                    <a:cubicBezTo>
                      <a:pt x="938" y="781"/>
                      <a:pt x="1156" y="593"/>
                      <a:pt x="1156" y="343"/>
                    </a:cubicBezTo>
                    <a:cubicBezTo>
                      <a:pt x="1156" y="250"/>
                      <a:pt x="1125" y="187"/>
                      <a:pt x="1094" y="125"/>
                    </a:cubicBezTo>
                    <a:cubicBezTo>
                      <a:pt x="1281" y="0"/>
                      <a:pt x="1281" y="0"/>
                      <a:pt x="1281" y="0"/>
                    </a:cubicBezTo>
                    <a:cubicBezTo>
                      <a:pt x="1344" y="93"/>
                      <a:pt x="1375" y="218"/>
                      <a:pt x="1375" y="343"/>
                    </a:cubicBezTo>
                    <a:cubicBezTo>
                      <a:pt x="1375" y="718"/>
                      <a:pt x="1063" y="1031"/>
                      <a:pt x="688" y="103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78" name="Freeform 21">
                <a:extLst>
                  <a:ext uri="{FF2B5EF4-FFF2-40B4-BE49-F238E27FC236}">
                    <a16:creationId xmlns:a16="http://schemas.microsoft.com/office/drawing/2014/main" id="{F9C42C9A-8715-4073-8C80-D8799BF5048B}"/>
                  </a:ext>
                </a:extLst>
              </p:cNvPr>
              <p:cNvSpPr>
                <a:spLocks noChangeArrowheads="1"/>
              </p:cNvSpPr>
              <p:nvPr/>
            </p:nvSpPr>
            <p:spPr bwMode="auto">
              <a:xfrm>
                <a:off x="3635375" y="260350"/>
                <a:ext cx="90488" cy="820738"/>
              </a:xfrm>
              <a:custGeom>
                <a:avLst/>
                <a:gdLst>
                  <a:gd name="T0" fmla="*/ 249 w 250"/>
                  <a:gd name="T1" fmla="*/ 2281 h 2282"/>
                  <a:gd name="T2" fmla="*/ 0 w 250"/>
                  <a:gd name="T3" fmla="*/ 2281 h 2282"/>
                  <a:gd name="T4" fmla="*/ 0 w 250"/>
                  <a:gd name="T5" fmla="*/ 0 h 2282"/>
                  <a:gd name="T6" fmla="*/ 249 w 250"/>
                  <a:gd name="T7" fmla="*/ 0 h 2282"/>
                  <a:gd name="T8" fmla="*/ 249 w 250"/>
                  <a:gd name="T9" fmla="*/ 2281 h 2282"/>
                </a:gdLst>
                <a:ahLst/>
                <a:cxnLst>
                  <a:cxn ang="0">
                    <a:pos x="T0" y="T1"/>
                  </a:cxn>
                  <a:cxn ang="0">
                    <a:pos x="T2" y="T3"/>
                  </a:cxn>
                  <a:cxn ang="0">
                    <a:pos x="T4" y="T5"/>
                  </a:cxn>
                  <a:cxn ang="0">
                    <a:pos x="T6" y="T7"/>
                  </a:cxn>
                  <a:cxn ang="0">
                    <a:pos x="T8" y="T9"/>
                  </a:cxn>
                </a:cxnLst>
                <a:rect l="0" t="0" r="r" b="b"/>
                <a:pathLst>
                  <a:path w="250" h="2282">
                    <a:moveTo>
                      <a:pt x="249" y="2281"/>
                    </a:moveTo>
                    <a:lnTo>
                      <a:pt x="0" y="2281"/>
                    </a:lnTo>
                    <a:lnTo>
                      <a:pt x="0" y="0"/>
                    </a:lnTo>
                    <a:lnTo>
                      <a:pt x="249" y="0"/>
                    </a:lnTo>
                    <a:lnTo>
                      <a:pt x="249" y="228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grpSp>
      </p:grpSp>
      <p:grpSp>
        <p:nvGrpSpPr>
          <p:cNvPr id="685" name="Group 684">
            <a:extLst>
              <a:ext uri="{FF2B5EF4-FFF2-40B4-BE49-F238E27FC236}">
                <a16:creationId xmlns:a16="http://schemas.microsoft.com/office/drawing/2014/main" id="{80DD2DCA-CEC9-4F75-A6B7-419C1BFCD699}"/>
              </a:ext>
            </a:extLst>
          </p:cNvPr>
          <p:cNvGrpSpPr/>
          <p:nvPr userDrawn="1"/>
        </p:nvGrpSpPr>
        <p:grpSpPr>
          <a:xfrm>
            <a:off x="2199036" y="3570582"/>
            <a:ext cx="1578607" cy="1119626"/>
            <a:chOff x="1485584" y="4005866"/>
            <a:chExt cx="1578607" cy="1119626"/>
          </a:xfrm>
        </p:grpSpPr>
        <p:grpSp>
          <p:nvGrpSpPr>
            <p:cNvPr id="686" name="Group 685">
              <a:extLst>
                <a:ext uri="{FF2B5EF4-FFF2-40B4-BE49-F238E27FC236}">
                  <a16:creationId xmlns:a16="http://schemas.microsoft.com/office/drawing/2014/main" id="{06468B39-776F-49CA-A169-E5A3493D3A96}"/>
                </a:ext>
              </a:extLst>
            </p:cNvPr>
            <p:cNvGrpSpPr/>
            <p:nvPr/>
          </p:nvGrpSpPr>
          <p:grpSpPr>
            <a:xfrm>
              <a:off x="1485584" y="4005866"/>
              <a:ext cx="1578607" cy="1119626"/>
              <a:chOff x="2000970" y="3172807"/>
              <a:chExt cx="2104809" cy="1119625"/>
            </a:xfrm>
          </p:grpSpPr>
          <p:sp>
            <p:nvSpPr>
              <p:cNvPr id="701" name="CuadroTexto 89">
                <a:extLst>
                  <a:ext uri="{FF2B5EF4-FFF2-40B4-BE49-F238E27FC236}">
                    <a16:creationId xmlns:a16="http://schemas.microsoft.com/office/drawing/2014/main" id="{DE054302-14AF-490F-B063-44196075EE49}"/>
                  </a:ext>
                </a:extLst>
              </p:cNvPr>
              <p:cNvSpPr txBox="1"/>
              <p:nvPr userDrawn="1"/>
            </p:nvSpPr>
            <p:spPr>
              <a:xfrm>
                <a:off x="2051269" y="3172807"/>
                <a:ext cx="2054510" cy="1119625"/>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algn="ctr" defTabSz="619125"/>
                <a:r>
                  <a:rPr lang="en-GB" sz="800" b="1" dirty="0">
                    <a:latin typeface="+mn-lt"/>
                    <a:ea typeface="Roboto" panose="02000000000000000000" pitchFamily="2" charset="0"/>
                  </a:rPr>
                  <a:t>LATIN AMERICA</a:t>
                </a:r>
              </a:p>
              <a:p>
                <a:pPr algn="ctr" defTabSz="619125">
                  <a:spcAft>
                    <a:spcPts val="3600"/>
                  </a:spcAft>
                </a:pPr>
                <a:r>
                  <a:rPr lang="en-GB" sz="800" dirty="0">
                    <a:latin typeface="+mn-lt"/>
                    <a:ea typeface="Roboto Light" panose="02000000000000000000" pitchFamily="2" charset="0"/>
                  </a:rPr>
                  <a:t>US$105m</a:t>
                </a:r>
              </a:p>
            </p:txBody>
          </p:sp>
          <p:sp>
            <p:nvSpPr>
              <p:cNvPr id="702" name="Rectangle 701">
                <a:extLst>
                  <a:ext uri="{FF2B5EF4-FFF2-40B4-BE49-F238E27FC236}">
                    <a16:creationId xmlns:a16="http://schemas.microsoft.com/office/drawing/2014/main" id="{78671237-BBD7-4B61-97D7-69171F1AF950}"/>
                  </a:ext>
                </a:extLst>
              </p:cNvPr>
              <p:cNvSpPr/>
              <p:nvPr userDrawn="1"/>
            </p:nvSpPr>
            <p:spPr>
              <a:xfrm>
                <a:off x="2000970" y="4046211"/>
                <a:ext cx="1265732" cy="215444"/>
              </a:xfrm>
              <a:prstGeom prst="rect">
                <a:avLst/>
              </a:prstGeom>
            </p:spPr>
            <p:txBody>
              <a:bodyPr wrap="none">
                <a:spAutoFit/>
              </a:bodyPr>
              <a:lstStyle/>
              <a:p>
                <a:pPr defTabSz="619125">
                  <a:spcAft>
                    <a:spcPts val="3600"/>
                  </a:spcAft>
                </a:pPr>
                <a:r>
                  <a:rPr lang="en-GB" sz="800" dirty="0">
                    <a:latin typeface="+mn-lt"/>
                    <a:ea typeface="Roboto Light" panose="02000000000000000000" pitchFamily="2" charset="0"/>
                  </a:rPr>
                  <a:t>30 TERRITORIES</a:t>
                </a:r>
              </a:p>
            </p:txBody>
          </p:sp>
          <p:sp>
            <p:nvSpPr>
              <p:cNvPr id="703" name="Rectangle 702">
                <a:extLst>
                  <a:ext uri="{FF2B5EF4-FFF2-40B4-BE49-F238E27FC236}">
                    <a16:creationId xmlns:a16="http://schemas.microsoft.com/office/drawing/2014/main" id="{C24CFF46-804D-488B-86FF-6023C366F93F}"/>
                  </a:ext>
                </a:extLst>
              </p:cNvPr>
              <p:cNvSpPr/>
              <p:nvPr userDrawn="1"/>
            </p:nvSpPr>
            <p:spPr>
              <a:xfrm>
                <a:off x="3188552" y="4046212"/>
                <a:ext cx="827577" cy="215444"/>
              </a:xfrm>
              <a:prstGeom prst="rect">
                <a:avLst/>
              </a:prstGeom>
            </p:spPr>
            <p:txBody>
              <a:bodyPr wrap="none">
                <a:spAutoFit/>
              </a:bodyPr>
              <a:lstStyle/>
              <a:p>
                <a:pPr defTabSz="619125">
                  <a:spcAft>
                    <a:spcPts val="3600"/>
                  </a:spcAft>
                </a:pPr>
                <a:r>
                  <a:rPr lang="en-GB" sz="800" dirty="0">
                    <a:latin typeface="+mn-lt"/>
                    <a:ea typeface="Roboto Light" panose="02000000000000000000" pitchFamily="2" charset="0"/>
                  </a:rPr>
                  <a:t>26 FIRMS</a:t>
                </a:r>
              </a:p>
            </p:txBody>
          </p:sp>
        </p:grpSp>
        <p:grpSp>
          <p:nvGrpSpPr>
            <p:cNvPr id="687" name="Group 686">
              <a:extLst>
                <a:ext uri="{FF2B5EF4-FFF2-40B4-BE49-F238E27FC236}">
                  <a16:creationId xmlns:a16="http://schemas.microsoft.com/office/drawing/2014/main" id="{C1196E4B-6212-4BB3-B103-784F4B48E10F}"/>
                </a:ext>
              </a:extLst>
            </p:cNvPr>
            <p:cNvGrpSpPr/>
            <p:nvPr/>
          </p:nvGrpSpPr>
          <p:grpSpPr>
            <a:xfrm>
              <a:off x="1787884" y="4463325"/>
              <a:ext cx="244337" cy="390749"/>
              <a:chOff x="1008063" y="3671888"/>
              <a:chExt cx="1631950" cy="2609850"/>
            </a:xfrm>
          </p:grpSpPr>
          <p:sp>
            <p:nvSpPr>
              <p:cNvPr id="698" name="Freeform 29">
                <a:extLst>
                  <a:ext uri="{FF2B5EF4-FFF2-40B4-BE49-F238E27FC236}">
                    <a16:creationId xmlns:a16="http://schemas.microsoft.com/office/drawing/2014/main" id="{B5DDF31D-4C67-410A-839F-303661333E8D}"/>
                  </a:ext>
                </a:extLst>
              </p:cNvPr>
              <p:cNvSpPr>
                <a:spLocks noChangeArrowheads="1"/>
              </p:cNvSpPr>
              <p:nvPr/>
            </p:nvSpPr>
            <p:spPr bwMode="auto">
              <a:xfrm>
                <a:off x="1008063" y="3671888"/>
                <a:ext cx="1631950" cy="2397125"/>
              </a:xfrm>
              <a:custGeom>
                <a:avLst/>
                <a:gdLst>
                  <a:gd name="T0" fmla="*/ 2250 w 4531"/>
                  <a:gd name="T1" fmla="*/ 0 h 6657"/>
                  <a:gd name="T2" fmla="*/ 2250 w 4531"/>
                  <a:gd name="T3" fmla="*/ 0 h 6657"/>
                  <a:gd name="T4" fmla="*/ 4530 w 4531"/>
                  <a:gd name="T5" fmla="*/ 2250 h 6657"/>
                  <a:gd name="T6" fmla="*/ 2405 w 4531"/>
                  <a:gd name="T7" fmla="*/ 6562 h 6657"/>
                  <a:gd name="T8" fmla="*/ 2125 w 4531"/>
                  <a:gd name="T9" fmla="*/ 6562 h 6657"/>
                  <a:gd name="T10" fmla="*/ 0 w 4531"/>
                  <a:gd name="T11" fmla="*/ 2250 h 6657"/>
                  <a:gd name="T12" fmla="*/ 2250 w 4531"/>
                  <a:gd name="T13" fmla="*/ 0 h 6657"/>
                  <a:gd name="T14" fmla="*/ 2250 w 4531"/>
                  <a:gd name="T15" fmla="*/ 282 h 6657"/>
                  <a:gd name="T16" fmla="*/ 2250 w 4531"/>
                  <a:gd name="T17" fmla="*/ 282 h 6657"/>
                  <a:gd name="T18" fmla="*/ 312 w 4531"/>
                  <a:gd name="T19" fmla="*/ 2250 h 6657"/>
                  <a:gd name="T20" fmla="*/ 2250 w 4531"/>
                  <a:gd name="T21" fmla="*/ 6187 h 6657"/>
                  <a:gd name="T22" fmla="*/ 4218 w 4531"/>
                  <a:gd name="T23" fmla="*/ 2250 h 6657"/>
                  <a:gd name="T24" fmla="*/ 2250 w 4531"/>
                  <a:gd name="T25" fmla="*/ 282 h 6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1" h="6657">
                    <a:moveTo>
                      <a:pt x="2250" y="0"/>
                    </a:moveTo>
                    <a:lnTo>
                      <a:pt x="2250" y="0"/>
                    </a:lnTo>
                    <a:cubicBezTo>
                      <a:pt x="3499" y="0"/>
                      <a:pt x="4530" y="1000"/>
                      <a:pt x="4530" y="2250"/>
                    </a:cubicBezTo>
                    <a:cubicBezTo>
                      <a:pt x="4530" y="3188"/>
                      <a:pt x="2968" y="5562"/>
                      <a:pt x="2405" y="6562"/>
                    </a:cubicBezTo>
                    <a:cubicBezTo>
                      <a:pt x="2343" y="6656"/>
                      <a:pt x="2187" y="6656"/>
                      <a:pt x="2125" y="6562"/>
                    </a:cubicBezTo>
                    <a:cubicBezTo>
                      <a:pt x="1562" y="5562"/>
                      <a:pt x="0" y="3188"/>
                      <a:pt x="0" y="2250"/>
                    </a:cubicBezTo>
                    <a:cubicBezTo>
                      <a:pt x="0" y="1000"/>
                      <a:pt x="1000" y="0"/>
                      <a:pt x="2250" y="0"/>
                    </a:cubicBezTo>
                    <a:close/>
                    <a:moveTo>
                      <a:pt x="2250" y="282"/>
                    </a:moveTo>
                    <a:lnTo>
                      <a:pt x="2250" y="282"/>
                    </a:lnTo>
                    <a:cubicBezTo>
                      <a:pt x="1187" y="282"/>
                      <a:pt x="312" y="1188"/>
                      <a:pt x="312" y="2250"/>
                    </a:cubicBezTo>
                    <a:cubicBezTo>
                      <a:pt x="312" y="3032"/>
                      <a:pt x="1750" y="5343"/>
                      <a:pt x="2250" y="6187"/>
                    </a:cubicBezTo>
                    <a:cubicBezTo>
                      <a:pt x="2749" y="5343"/>
                      <a:pt x="4218" y="3032"/>
                      <a:pt x="4218" y="2250"/>
                    </a:cubicBezTo>
                    <a:cubicBezTo>
                      <a:pt x="4218" y="1188"/>
                      <a:pt x="3343" y="282"/>
                      <a:pt x="2250" y="282"/>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99" name="Freeform 30">
                <a:extLst>
                  <a:ext uri="{FF2B5EF4-FFF2-40B4-BE49-F238E27FC236}">
                    <a16:creationId xmlns:a16="http://schemas.microsoft.com/office/drawing/2014/main" id="{795650B6-4481-4893-B038-BAA240FF7F0A}"/>
                  </a:ext>
                </a:extLst>
              </p:cNvPr>
              <p:cNvSpPr>
                <a:spLocks noChangeArrowheads="1"/>
              </p:cNvSpPr>
              <p:nvPr/>
            </p:nvSpPr>
            <p:spPr bwMode="auto">
              <a:xfrm>
                <a:off x="1446213" y="4111625"/>
                <a:ext cx="754062" cy="754063"/>
              </a:xfrm>
              <a:custGeom>
                <a:avLst/>
                <a:gdLst>
                  <a:gd name="T0" fmla="*/ 1031 w 2093"/>
                  <a:gd name="T1" fmla="*/ 0 h 2095"/>
                  <a:gd name="T2" fmla="*/ 1031 w 2093"/>
                  <a:gd name="T3" fmla="*/ 0 h 2095"/>
                  <a:gd name="T4" fmla="*/ 2092 w 2093"/>
                  <a:gd name="T5" fmla="*/ 1031 h 2095"/>
                  <a:gd name="T6" fmla="*/ 1031 w 2093"/>
                  <a:gd name="T7" fmla="*/ 2094 h 2095"/>
                  <a:gd name="T8" fmla="*/ 0 w 2093"/>
                  <a:gd name="T9" fmla="*/ 1031 h 2095"/>
                  <a:gd name="T10" fmla="*/ 1031 w 2093"/>
                  <a:gd name="T11" fmla="*/ 0 h 2095"/>
                  <a:gd name="T12" fmla="*/ 1031 w 2093"/>
                  <a:gd name="T13" fmla="*/ 313 h 2095"/>
                  <a:gd name="T14" fmla="*/ 1031 w 2093"/>
                  <a:gd name="T15" fmla="*/ 313 h 2095"/>
                  <a:gd name="T16" fmla="*/ 312 w 2093"/>
                  <a:gd name="T17" fmla="*/ 1031 h 2095"/>
                  <a:gd name="T18" fmla="*/ 1031 w 2093"/>
                  <a:gd name="T19" fmla="*/ 1781 h 2095"/>
                  <a:gd name="T20" fmla="*/ 1780 w 2093"/>
                  <a:gd name="T21" fmla="*/ 1031 h 2095"/>
                  <a:gd name="T22" fmla="*/ 1031 w 2093"/>
                  <a:gd name="T23" fmla="*/ 313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3" h="2095">
                    <a:moveTo>
                      <a:pt x="1031" y="0"/>
                    </a:moveTo>
                    <a:lnTo>
                      <a:pt x="1031" y="0"/>
                    </a:lnTo>
                    <a:cubicBezTo>
                      <a:pt x="1624" y="0"/>
                      <a:pt x="2092" y="469"/>
                      <a:pt x="2092" y="1031"/>
                    </a:cubicBezTo>
                    <a:cubicBezTo>
                      <a:pt x="2092" y="1625"/>
                      <a:pt x="1624" y="2094"/>
                      <a:pt x="1031" y="2094"/>
                    </a:cubicBezTo>
                    <a:cubicBezTo>
                      <a:pt x="468" y="2094"/>
                      <a:pt x="0" y="1625"/>
                      <a:pt x="0" y="1031"/>
                    </a:cubicBezTo>
                    <a:cubicBezTo>
                      <a:pt x="0" y="469"/>
                      <a:pt x="468" y="0"/>
                      <a:pt x="1031" y="0"/>
                    </a:cubicBezTo>
                    <a:close/>
                    <a:moveTo>
                      <a:pt x="1031" y="313"/>
                    </a:moveTo>
                    <a:lnTo>
                      <a:pt x="1031" y="313"/>
                    </a:lnTo>
                    <a:cubicBezTo>
                      <a:pt x="625" y="313"/>
                      <a:pt x="312" y="625"/>
                      <a:pt x="312" y="1031"/>
                    </a:cubicBezTo>
                    <a:cubicBezTo>
                      <a:pt x="312" y="1438"/>
                      <a:pt x="625" y="1781"/>
                      <a:pt x="1031" y="1781"/>
                    </a:cubicBezTo>
                    <a:cubicBezTo>
                      <a:pt x="1436" y="1781"/>
                      <a:pt x="1780" y="1438"/>
                      <a:pt x="1780" y="1031"/>
                    </a:cubicBezTo>
                    <a:cubicBezTo>
                      <a:pt x="1780" y="625"/>
                      <a:pt x="1436" y="313"/>
                      <a:pt x="1031" y="313"/>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700" name="Freeform 31">
                <a:extLst>
                  <a:ext uri="{FF2B5EF4-FFF2-40B4-BE49-F238E27FC236}">
                    <a16:creationId xmlns:a16="http://schemas.microsoft.com/office/drawing/2014/main" id="{E801BD98-3367-4E71-9F68-8A9F8A6F8CC8}"/>
                  </a:ext>
                </a:extLst>
              </p:cNvPr>
              <p:cNvSpPr>
                <a:spLocks noChangeArrowheads="1"/>
              </p:cNvSpPr>
              <p:nvPr/>
            </p:nvSpPr>
            <p:spPr bwMode="auto">
              <a:xfrm>
                <a:off x="1603375" y="6169025"/>
                <a:ext cx="427038" cy="112713"/>
              </a:xfrm>
              <a:custGeom>
                <a:avLst/>
                <a:gdLst>
                  <a:gd name="T0" fmla="*/ 219 w 1188"/>
                  <a:gd name="T1" fmla="*/ 312 h 313"/>
                  <a:gd name="T2" fmla="*/ 219 w 1188"/>
                  <a:gd name="T3" fmla="*/ 312 h 313"/>
                  <a:gd name="T4" fmla="*/ 219 w 1188"/>
                  <a:gd name="T5" fmla="*/ 0 h 313"/>
                  <a:gd name="T6" fmla="*/ 999 w 1188"/>
                  <a:gd name="T7" fmla="*/ 0 h 313"/>
                  <a:gd name="T8" fmla="*/ 999 w 1188"/>
                  <a:gd name="T9" fmla="*/ 312 h 313"/>
                  <a:gd name="T10" fmla="*/ 219 w 1188"/>
                  <a:gd name="T11" fmla="*/ 312 h 313"/>
                </a:gdLst>
                <a:ahLst/>
                <a:cxnLst>
                  <a:cxn ang="0">
                    <a:pos x="T0" y="T1"/>
                  </a:cxn>
                  <a:cxn ang="0">
                    <a:pos x="T2" y="T3"/>
                  </a:cxn>
                  <a:cxn ang="0">
                    <a:pos x="T4" y="T5"/>
                  </a:cxn>
                  <a:cxn ang="0">
                    <a:pos x="T6" y="T7"/>
                  </a:cxn>
                  <a:cxn ang="0">
                    <a:pos x="T8" y="T9"/>
                  </a:cxn>
                  <a:cxn ang="0">
                    <a:pos x="T10" y="T11"/>
                  </a:cxn>
                </a:cxnLst>
                <a:rect l="0" t="0" r="r" b="b"/>
                <a:pathLst>
                  <a:path w="1188" h="313">
                    <a:moveTo>
                      <a:pt x="219" y="312"/>
                    </a:moveTo>
                    <a:lnTo>
                      <a:pt x="219" y="312"/>
                    </a:lnTo>
                    <a:cubicBezTo>
                      <a:pt x="0" y="312"/>
                      <a:pt x="0" y="0"/>
                      <a:pt x="219" y="0"/>
                    </a:cubicBezTo>
                    <a:cubicBezTo>
                      <a:pt x="999" y="0"/>
                      <a:pt x="999" y="0"/>
                      <a:pt x="999" y="0"/>
                    </a:cubicBezTo>
                    <a:cubicBezTo>
                      <a:pt x="1187" y="0"/>
                      <a:pt x="1187" y="312"/>
                      <a:pt x="999" y="312"/>
                    </a:cubicBezTo>
                    <a:lnTo>
                      <a:pt x="219" y="312"/>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grpSp>
        <p:grpSp>
          <p:nvGrpSpPr>
            <p:cNvPr id="688" name="Group 687">
              <a:extLst>
                <a:ext uri="{FF2B5EF4-FFF2-40B4-BE49-F238E27FC236}">
                  <a16:creationId xmlns:a16="http://schemas.microsoft.com/office/drawing/2014/main" id="{DFECFB60-516E-4BBF-8959-767355A0AB17}"/>
                </a:ext>
              </a:extLst>
            </p:cNvPr>
            <p:cNvGrpSpPr/>
            <p:nvPr/>
          </p:nvGrpSpPr>
          <p:grpSpPr>
            <a:xfrm>
              <a:off x="2467707" y="4455635"/>
              <a:ext cx="376862" cy="406133"/>
              <a:chOff x="2454275" y="215900"/>
              <a:chExt cx="2452688" cy="2643188"/>
            </a:xfrm>
          </p:grpSpPr>
          <p:sp>
            <p:nvSpPr>
              <p:cNvPr id="689" name="Freeform 13">
                <a:extLst>
                  <a:ext uri="{FF2B5EF4-FFF2-40B4-BE49-F238E27FC236}">
                    <a16:creationId xmlns:a16="http://schemas.microsoft.com/office/drawing/2014/main" id="{4891F8AD-016D-477E-9DDD-27B76A1A09D8}"/>
                  </a:ext>
                </a:extLst>
              </p:cNvPr>
              <p:cNvSpPr>
                <a:spLocks noChangeArrowheads="1"/>
              </p:cNvSpPr>
              <p:nvPr/>
            </p:nvSpPr>
            <p:spPr bwMode="auto">
              <a:xfrm>
                <a:off x="3230563" y="1441450"/>
                <a:ext cx="900112" cy="1417638"/>
              </a:xfrm>
              <a:custGeom>
                <a:avLst/>
                <a:gdLst>
                  <a:gd name="T0" fmla="*/ 1812 w 2500"/>
                  <a:gd name="T1" fmla="*/ 3937 h 3938"/>
                  <a:gd name="T2" fmla="*/ 1812 w 2500"/>
                  <a:gd name="T3" fmla="*/ 3937 h 3938"/>
                  <a:gd name="T4" fmla="*/ 688 w 2500"/>
                  <a:gd name="T5" fmla="*/ 3937 h 3938"/>
                  <a:gd name="T6" fmla="*/ 406 w 2500"/>
                  <a:gd name="T7" fmla="*/ 3687 h 3938"/>
                  <a:gd name="T8" fmla="*/ 406 w 2500"/>
                  <a:gd name="T9" fmla="*/ 2218 h 3938"/>
                  <a:gd name="T10" fmla="*/ 0 w 2500"/>
                  <a:gd name="T11" fmla="*/ 1687 h 3938"/>
                  <a:gd name="T12" fmla="*/ 0 w 2500"/>
                  <a:gd name="T13" fmla="*/ 687 h 3938"/>
                  <a:gd name="T14" fmla="*/ 688 w 2500"/>
                  <a:gd name="T15" fmla="*/ 0 h 3938"/>
                  <a:gd name="T16" fmla="*/ 750 w 2500"/>
                  <a:gd name="T17" fmla="*/ 31 h 3938"/>
                  <a:gd name="T18" fmla="*/ 1249 w 2500"/>
                  <a:gd name="T19" fmla="*/ 530 h 3938"/>
                  <a:gd name="T20" fmla="*/ 1718 w 2500"/>
                  <a:gd name="T21" fmla="*/ 31 h 3938"/>
                  <a:gd name="T22" fmla="*/ 1812 w 2500"/>
                  <a:gd name="T23" fmla="*/ 0 h 3938"/>
                  <a:gd name="T24" fmla="*/ 2499 w 2500"/>
                  <a:gd name="T25" fmla="*/ 687 h 3938"/>
                  <a:gd name="T26" fmla="*/ 2499 w 2500"/>
                  <a:gd name="T27" fmla="*/ 1687 h 3938"/>
                  <a:gd name="T28" fmla="*/ 2062 w 2500"/>
                  <a:gd name="T29" fmla="*/ 2218 h 3938"/>
                  <a:gd name="T30" fmla="*/ 2062 w 2500"/>
                  <a:gd name="T31" fmla="*/ 3687 h 3938"/>
                  <a:gd name="T32" fmla="*/ 1812 w 2500"/>
                  <a:gd name="T33" fmla="*/ 3937 h 3938"/>
                  <a:gd name="T34" fmla="*/ 625 w 2500"/>
                  <a:gd name="T35" fmla="*/ 250 h 3938"/>
                  <a:gd name="T36" fmla="*/ 625 w 2500"/>
                  <a:gd name="T37" fmla="*/ 250 h 3938"/>
                  <a:gd name="T38" fmla="*/ 219 w 2500"/>
                  <a:gd name="T39" fmla="*/ 687 h 3938"/>
                  <a:gd name="T40" fmla="*/ 219 w 2500"/>
                  <a:gd name="T41" fmla="*/ 1687 h 3938"/>
                  <a:gd name="T42" fmla="*/ 531 w 2500"/>
                  <a:gd name="T43" fmla="*/ 1999 h 3938"/>
                  <a:gd name="T44" fmla="*/ 656 w 2500"/>
                  <a:gd name="T45" fmla="*/ 2124 h 3938"/>
                  <a:gd name="T46" fmla="*/ 656 w 2500"/>
                  <a:gd name="T47" fmla="*/ 3687 h 3938"/>
                  <a:gd name="T48" fmla="*/ 688 w 2500"/>
                  <a:gd name="T49" fmla="*/ 3718 h 3938"/>
                  <a:gd name="T50" fmla="*/ 1812 w 2500"/>
                  <a:gd name="T51" fmla="*/ 3718 h 3938"/>
                  <a:gd name="T52" fmla="*/ 1843 w 2500"/>
                  <a:gd name="T53" fmla="*/ 3687 h 3938"/>
                  <a:gd name="T54" fmla="*/ 1843 w 2500"/>
                  <a:gd name="T55" fmla="*/ 2124 h 3938"/>
                  <a:gd name="T56" fmla="*/ 1968 w 2500"/>
                  <a:gd name="T57" fmla="*/ 1999 h 3938"/>
                  <a:gd name="T58" fmla="*/ 2249 w 2500"/>
                  <a:gd name="T59" fmla="*/ 1687 h 3938"/>
                  <a:gd name="T60" fmla="*/ 2249 w 2500"/>
                  <a:gd name="T61" fmla="*/ 687 h 3938"/>
                  <a:gd name="T62" fmla="*/ 1874 w 2500"/>
                  <a:gd name="T63" fmla="*/ 250 h 3938"/>
                  <a:gd name="T64" fmla="*/ 1343 w 2500"/>
                  <a:gd name="T65" fmla="*/ 780 h 3938"/>
                  <a:gd name="T66" fmla="*/ 1156 w 2500"/>
                  <a:gd name="T67" fmla="*/ 780 h 3938"/>
                  <a:gd name="T68" fmla="*/ 625 w 2500"/>
                  <a:gd name="T69" fmla="*/ 250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00" h="3938">
                    <a:moveTo>
                      <a:pt x="1812" y="3937"/>
                    </a:moveTo>
                    <a:lnTo>
                      <a:pt x="1812" y="3937"/>
                    </a:lnTo>
                    <a:cubicBezTo>
                      <a:pt x="688" y="3937"/>
                      <a:pt x="688" y="3937"/>
                      <a:pt x="688" y="3937"/>
                    </a:cubicBezTo>
                    <a:cubicBezTo>
                      <a:pt x="531" y="3937"/>
                      <a:pt x="406" y="3843"/>
                      <a:pt x="406" y="3687"/>
                    </a:cubicBezTo>
                    <a:cubicBezTo>
                      <a:pt x="406" y="2218"/>
                      <a:pt x="406" y="2218"/>
                      <a:pt x="406" y="2218"/>
                    </a:cubicBezTo>
                    <a:cubicBezTo>
                      <a:pt x="156" y="2187"/>
                      <a:pt x="0" y="1968"/>
                      <a:pt x="0" y="1687"/>
                    </a:cubicBezTo>
                    <a:cubicBezTo>
                      <a:pt x="0" y="687"/>
                      <a:pt x="0" y="687"/>
                      <a:pt x="0" y="687"/>
                    </a:cubicBezTo>
                    <a:cubicBezTo>
                      <a:pt x="0" y="312"/>
                      <a:pt x="313" y="0"/>
                      <a:pt x="688" y="0"/>
                    </a:cubicBezTo>
                    <a:cubicBezTo>
                      <a:pt x="719" y="0"/>
                      <a:pt x="750" y="31"/>
                      <a:pt x="750" y="31"/>
                    </a:cubicBezTo>
                    <a:cubicBezTo>
                      <a:pt x="1249" y="530"/>
                      <a:pt x="1249" y="530"/>
                      <a:pt x="1249" y="530"/>
                    </a:cubicBezTo>
                    <a:cubicBezTo>
                      <a:pt x="1718" y="31"/>
                      <a:pt x="1718" y="31"/>
                      <a:pt x="1718" y="31"/>
                    </a:cubicBezTo>
                    <a:cubicBezTo>
                      <a:pt x="1749" y="31"/>
                      <a:pt x="1780" y="0"/>
                      <a:pt x="1812" y="0"/>
                    </a:cubicBezTo>
                    <a:cubicBezTo>
                      <a:pt x="2187" y="0"/>
                      <a:pt x="2499" y="312"/>
                      <a:pt x="2499" y="687"/>
                    </a:cubicBezTo>
                    <a:cubicBezTo>
                      <a:pt x="2499" y="1687"/>
                      <a:pt x="2499" y="1687"/>
                      <a:pt x="2499" y="1687"/>
                    </a:cubicBezTo>
                    <a:cubicBezTo>
                      <a:pt x="2499" y="1968"/>
                      <a:pt x="2312" y="2187"/>
                      <a:pt x="2062" y="2218"/>
                    </a:cubicBezTo>
                    <a:cubicBezTo>
                      <a:pt x="2062" y="3687"/>
                      <a:pt x="2062" y="3687"/>
                      <a:pt x="2062" y="3687"/>
                    </a:cubicBezTo>
                    <a:cubicBezTo>
                      <a:pt x="2062" y="3843"/>
                      <a:pt x="1968" y="3937"/>
                      <a:pt x="1812" y="3937"/>
                    </a:cubicBezTo>
                    <a:close/>
                    <a:moveTo>
                      <a:pt x="625" y="250"/>
                    </a:moveTo>
                    <a:lnTo>
                      <a:pt x="625" y="250"/>
                    </a:lnTo>
                    <a:cubicBezTo>
                      <a:pt x="406" y="280"/>
                      <a:pt x="219" y="468"/>
                      <a:pt x="219" y="687"/>
                    </a:cubicBezTo>
                    <a:cubicBezTo>
                      <a:pt x="219" y="1687"/>
                      <a:pt x="219" y="1687"/>
                      <a:pt x="219" y="1687"/>
                    </a:cubicBezTo>
                    <a:cubicBezTo>
                      <a:pt x="219" y="1874"/>
                      <a:pt x="375" y="1999"/>
                      <a:pt x="531" y="1999"/>
                    </a:cubicBezTo>
                    <a:cubicBezTo>
                      <a:pt x="594" y="1999"/>
                      <a:pt x="656" y="2062"/>
                      <a:pt x="656" y="2124"/>
                    </a:cubicBezTo>
                    <a:cubicBezTo>
                      <a:pt x="656" y="3687"/>
                      <a:pt x="656" y="3687"/>
                      <a:pt x="656" y="3687"/>
                    </a:cubicBezTo>
                    <a:cubicBezTo>
                      <a:pt x="656" y="3687"/>
                      <a:pt x="656" y="3718"/>
                      <a:pt x="688" y="3718"/>
                    </a:cubicBezTo>
                    <a:cubicBezTo>
                      <a:pt x="1812" y="3718"/>
                      <a:pt x="1812" y="3718"/>
                      <a:pt x="1812" y="3718"/>
                    </a:cubicBezTo>
                    <a:lnTo>
                      <a:pt x="1843" y="3687"/>
                    </a:lnTo>
                    <a:cubicBezTo>
                      <a:pt x="1843" y="2124"/>
                      <a:pt x="1843" y="2124"/>
                      <a:pt x="1843" y="2124"/>
                    </a:cubicBezTo>
                    <a:cubicBezTo>
                      <a:pt x="1843" y="2062"/>
                      <a:pt x="1905" y="1999"/>
                      <a:pt x="1968" y="1999"/>
                    </a:cubicBezTo>
                    <a:cubicBezTo>
                      <a:pt x="2124" y="1999"/>
                      <a:pt x="2249" y="1874"/>
                      <a:pt x="2249" y="1687"/>
                    </a:cubicBezTo>
                    <a:cubicBezTo>
                      <a:pt x="2249" y="687"/>
                      <a:pt x="2249" y="687"/>
                      <a:pt x="2249" y="687"/>
                    </a:cubicBezTo>
                    <a:cubicBezTo>
                      <a:pt x="2249" y="468"/>
                      <a:pt x="2093" y="280"/>
                      <a:pt x="1874" y="250"/>
                    </a:cubicBezTo>
                    <a:cubicBezTo>
                      <a:pt x="1343" y="780"/>
                      <a:pt x="1343" y="780"/>
                      <a:pt x="1343" y="780"/>
                    </a:cubicBezTo>
                    <a:cubicBezTo>
                      <a:pt x="1280" y="843"/>
                      <a:pt x="1219" y="843"/>
                      <a:pt x="1156" y="780"/>
                    </a:cubicBezTo>
                    <a:lnTo>
                      <a:pt x="625" y="250"/>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90" name="Freeform 14">
                <a:extLst>
                  <a:ext uri="{FF2B5EF4-FFF2-40B4-BE49-F238E27FC236}">
                    <a16:creationId xmlns:a16="http://schemas.microsoft.com/office/drawing/2014/main" id="{3D232272-D643-47DF-B47C-A2758435D3D6}"/>
                  </a:ext>
                </a:extLst>
              </p:cNvPr>
              <p:cNvSpPr>
                <a:spLocks noChangeArrowheads="1"/>
              </p:cNvSpPr>
              <p:nvPr/>
            </p:nvSpPr>
            <p:spPr bwMode="auto">
              <a:xfrm>
                <a:off x="2454275" y="215900"/>
                <a:ext cx="2452688" cy="911225"/>
              </a:xfrm>
              <a:custGeom>
                <a:avLst/>
                <a:gdLst>
                  <a:gd name="T0" fmla="*/ 6686 w 6812"/>
                  <a:gd name="T1" fmla="*/ 2531 h 2532"/>
                  <a:gd name="T2" fmla="*/ 6686 w 6812"/>
                  <a:gd name="T3" fmla="*/ 2531 h 2532"/>
                  <a:gd name="T4" fmla="*/ 125 w 6812"/>
                  <a:gd name="T5" fmla="*/ 2531 h 2532"/>
                  <a:gd name="T6" fmla="*/ 31 w 6812"/>
                  <a:gd name="T7" fmla="*/ 2469 h 2532"/>
                  <a:gd name="T8" fmla="*/ 0 w 6812"/>
                  <a:gd name="T9" fmla="*/ 2375 h 2532"/>
                  <a:gd name="T10" fmla="*/ 656 w 6812"/>
                  <a:gd name="T11" fmla="*/ 1187 h 2532"/>
                  <a:gd name="T12" fmla="*/ 3405 w 6812"/>
                  <a:gd name="T13" fmla="*/ 0 h 2532"/>
                  <a:gd name="T14" fmla="*/ 6155 w 6812"/>
                  <a:gd name="T15" fmla="*/ 1187 h 2532"/>
                  <a:gd name="T16" fmla="*/ 6780 w 6812"/>
                  <a:gd name="T17" fmla="*/ 2375 h 2532"/>
                  <a:gd name="T18" fmla="*/ 6780 w 6812"/>
                  <a:gd name="T19" fmla="*/ 2469 h 2532"/>
                  <a:gd name="T20" fmla="*/ 6686 w 6812"/>
                  <a:gd name="T21" fmla="*/ 2531 h 2532"/>
                  <a:gd name="T22" fmla="*/ 281 w 6812"/>
                  <a:gd name="T23" fmla="*/ 2281 h 2532"/>
                  <a:gd name="T24" fmla="*/ 281 w 6812"/>
                  <a:gd name="T25" fmla="*/ 2281 h 2532"/>
                  <a:gd name="T26" fmla="*/ 6499 w 6812"/>
                  <a:gd name="T27" fmla="*/ 2281 h 2532"/>
                  <a:gd name="T28" fmla="*/ 5968 w 6812"/>
                  <a:gd name="T29" fmla="*/ 1343 h 2532"/>
                  <a:gd name="T30" fmla="*/ 3405 w 6812"/>
                  <a:gd name="T31" fmla="*/ 250 h 2532"/>
                  <a:gd name="T32" fmla="*/ 844 w 6812"/>
                  <a:gd name="T33" fmla="*/ 1343 h 2532"/>
                  <a:gd name="T34" fmla="*/ 281 w 6812"/>
                  <a:gd name="T35" fmla="*/ 2281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12" h="2532">
                    <a:moveTo>
                      <a:pt x="6686" y="2531"/>
                    </a:moveTo>
                    <a:lnTo>
                      <a:pt x="6686" y="2531"/>
                    </a:lnTo>
                    <a:cubicBezTo>
                      <a:pt x="125" y="2531"/>
                      <a:pt x="125" y="2531"/>
                      <a:pt x="125" y="2531"/>
                    </a:cubicBezTo>
                    <a:cubicBezTo>
                      <a:pt x="94" y="2531"/>
                      <a:pt x="62" y="2500"/>
                      <a:pt x="31" y="2469"/>
                    </a:cubicBezTo>
                    <a:cubicBezTo>
                      <a:pt x="0" y="2437"/>
                      <a:pt x="0" y="2406"/>
                      <a:pt x="0" y="2375"/>
                    </a:cubicBezTo>
                    <a:cubicBezTo>
                      <a:pt x="31" y="2344"/>
                      <a:pt x="156" y="1781"/>
                      <a:pt x="656" y="1187"/>
                    </a:cubicBezTo>
                    <a:cubicBezTo>
                      <a:pt x="1125" y="656"/>
                      <a:pt x="1969" y="0"/>
                      <a:pt x="3405" y="0"/>
                    </a:cubicBezTo>
                    <a:cubicBezTo>
                      <a:pt x="4843" y="0"/>
                      <a:pt x="5686" y="656"/>
                      <a:pt x="6155" y="1187"/>
                    </a:cubicBezTo>
                    <a:cubicBezTo>
                      <a:pt x="6624" y="1781"/>
                      <a:pt x="6780" y="2344"/>
                      <a:pt x="6780" y="2375"/>
                    </a:cubicBezTo>
                    <a:cubicBezTo>
                      <a:pt x="6811" y="2406"/>
                      <a:pt x="6780" y="2437"/>
                      <a:pt x="6780" y="2469"/>
                    </a:cubicBezTo>
                    <a:cubicBezTo>
                      <a:pt x="6749" y="2500"/>
                      <a:pt x="6718" y="2531"/>
                      <a:pt x="6686" y="2531"/>
                    </a:cubicBezTo>
                    <a:close/>
                    <a:moveTo>
                      <a:pt x="281" y="2281"/>
                    </a:moveTo>
                    <a:lnTo>
                      <a:pt x="281" y="2281"/>
                    </a:lnTo>
                    <a:cubicBezTo>
                      <a:pt x="6499" y="2281"/>
                      <a:pt x="6499" y="2281"/>
                      <a:pt x="6499" y="2281"/>
                    </a:cubicBezTo>
                    <a:cubicBezTo>
                      <a:pt x="6436" y="2094"/>
                      <a:pt x="6280" y="1687"/>
                      <a:pt x="5968" y="1343"/>
                    </a:cubicBezTo>
                    <a:cubicBezTo>
                      <a:pt x="5343" y="594"/>
                      <a:pt x="4468" y="250"/>
                      <a:pt x="3405" y="250"/>
                    </a:cubicBezTo>
                    <a:cubicBezTo>
                      <a:pt x="2312" y="250"/>
                      <a:pt x="1469" y="594"/>
                      <a:pt x="844" y="1343"/>
                    </a:cubicBezTo>
                    <a:cubicBezTo>
                      <a:pt x="531" y="1687"/>
                      <a:pt x="375" y="2094"/>
                      <a:pt x="281" y="2281"/>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91" name="Freeform 15">
                <a:extLst>
                  <a:ext uri="{FF2B5EF4-FFF2-40B4-BE49-F238E27FC236}">
                    <a16:creationId xmlns:a16="http://schemas.microsoft.com/office/drawing/2014/main" id="{2FA8C00A-EA35-4C13-A8B9-5187FE59683C}"/>
                  </a:ext>
                </a:extLst>
              </p:cNvPr>
              <p:cNvSpPr>
                <a:spLocks noChangeArrowheads="1"/>
              </p:cNvSpPr>
              <p:nvPr/>
            </p:nvSpPr>
            <p:spPr bwMode="auto">
              <a:xfrm>
                <a:off x="2971800" y="215900"/>
                <a:ext cx="1417638" cy="866775"/>
              </a:xfrm>
              <a:custGeom>
                <a:avLst/>
                <a:gdLst>
                  <a:gd name="T0" fmla="*/ 3687 w 3938"/>
                  <a:gd name="T1" fmla="*/ 2406 h 2407"/>
                  <a:gd name="T2" fmla="*/ 3687 w 3938"/>
                  <a:gd name="T3" fmla="*/ 2406 h 2407"/>
                  <a:gd name="T4" fmla="*/ 1968 w 3938"/>
                  <a:gd name="T5" fmla="*/ 250 h 2407"/>
                  <a:gd name="T6" fmla="*/ 219 w 3938"/>
                  <a:gd name="T7" fmla="*/ 2406 h 2407"/>
                  <a:gd name="T8" fmla="*/ 0 w 3938"/>
                  <a:gd name="T9" fmla="*/ 2375 h 2407"/>
                  <a:gd name="T10" fmla="*/ 375 w 3938"/>
                  <a:gd name="T11" fmla="*/ 1218 h 2407"/>
                  <a:gd name="T12" fmla="*/ 1968 w 3938"/>
                  <a:gd name="T13" fmla="*/ 0 h 2407"/>
                  <a:gd name="T14" fmla="*/ 3562 w 3938"/>
                  <a:gd name="T15" fmla="*/ 1218 h 2407"/>
                  <a:gd name="T16" fmla="*/ 3937 w 3938"/>
                  <a:gd name="T17" fmla="*/ 2375 h 2407"/>
                  <a:gd name="T18" fmla="*/ 3687 w 3938"/>
                  <a:gd name="T19" fmla="*/ 2406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8" h="2407">
                    <a:moveTo>
                      <a:pt x="3687" y="2406"/>
                    </a:moveTo>
                    <a:lnTo>
                      <a:pt x="3687" y="2406"/>
                    </a:lnTo>
                    <a:cubicBezTo>
                      <a:pt x="3687" y="2406"/>
                      <a:pt x="3374" y="250"/>
                      <a:pt x="1968" y="250"/>
                    </a:cubicBezTo>
                    <a:cubicBezTo>
                      <a:pt x="563" y="250"/>
                      <a:pt x="219" y="2406"/>
                      <a:pt x="219" y="2406"/>
                    </a:cubicBezTo>
                    <a:cubicBezTo>
                      <a:pt x="0" y="2375"/>
                      <a:pt x="0" y="2375"/>
                      <a:pt x="0" y="2375"/>
                    </a:cubicBezTo>
                    <a:cubicBezTo>
                      <a:pt x="0" y="2344"/>
                      <a:pt x="94" y="1781"/>
                      <a:pt x="375" y="1218"/>
                    </a:cubicBezTo>
                    <a:cubicBezTo>
                      <a:pt x="750" y="406"/>
                      <a:pt x="1282" y="0"/>
                      <a:pt x="1968" y="0"/>
                    </a:cubicBezTo>
                    <a:cubicBezTo>
                      <a:pt x="2624" y="0"/>
                      <a:pt x="3187" y="406"/>
                      <a:pt x="3562" y="1218"/>
                    </a:cubicBezTo>
                    <a:cubicBezTo>
                      <a:pt x="3843" y="1781"/>
                      <a:pt x="3937" y="2344"/>
                      <a:pt x="3937" y="2375"/>
                    </a:cubicBezTo>
                    <a:lnTo>
                      <a:pt x="3687" y="240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92" name="Freeform 16">
                <a:extLst>
                  <a:ext uri="{FF2B5EF4-FFF2-40B4-BE49-F238E27FC236}">
                    <a16:creationId xmlns:a16="http://schemas.microsoft.com/office/drawing/2014/main" id="{7D1532DE-6A88-48E3-A276-55CD1915C046}"/>
                  </a:ext>
                </a:extLst>
              </p:cNvPr>
              <p:cNvSpPr>
                <a:spLocks noChangeArrowheads="1"/>
              </p:cNvSpPr>
              <p:nvPr/>
            </p:nvSpPr>
            <p:spPr bwMode="auto">
              <a:xfrm>
                <a:off x="2770188" y="1441450"/>
                <a:ext cx="696912" cy="1417638"/>
              </a:xfrm>
              <a:custGeom>
                <a:avLst/>
                <a:gdLst>
                  <a:gd name="T0" fmla="*/ 1687 w 1938"/>
                  <a:gd name="T1" fmla="*/ 3937 h 3938"/>
                  <a:gd name="T2" fmla="*/ 1687 w 1938"/>
                  <a:gd name="T3" fmla="*/ 3937 h 3938"/>
                  <a:gd name="T4" fmla="*/ 687 w 1938"/>
                  <a:gd name="T5" fmla="*/ 3937 h 3938"/>
                  <a:gd name="T6" fmla="*/ 406 w 1938"/>
                  <a:gd name="T7" fmla="*/ 3687 h 3938"/>
                  <a:gd name="T8" fmla="*/ 406 w 1938"/>
                  <a:gd name="T9" fmla="*/ 2218 h 3938"/>
                  <a:gd name="T10" fmla="*/ 0 w 1938"/>
                  <a:gd name="T11" fmla="*/ 1687 h 3938"/>
                  <a:gd name="T12" fmla="*/ 0 w 1938"/>
                  <a:gd name="T13" fmla="*/ 687 h 3938"/>
                  <a:gd name="T14" fmla="*/ 687 w 1938"/>
                  <a:gd name="T15" fmla="*/ 0 h 3938"/>
                  <a:gd name="T16" fmla="*/ 750 w 1938"/>
                  <a:gd name="T17" fmla="*/ 31 h 3938"/>
                  <a:gd name="T18" fmla="*/ 1250 w 1938"/>
                  <a:gd name="T19" fmla="*/ 530 h 3938"/>
                  <a:gd name="T20" fmla="*/ 1344 w 1938"/>
                  <a:gd name="T21" fmla="*/ 437 h 3938"/>
                  <a:gd name="T22" fmla="*/ 1500 w 1938"/>
                  <a:gd name="T23" fmla="*/ 624 h 3938"/>
                  <a:gd name="T24" fmla="*/ 1344 w 1938"/>
                  <a:gd name="T25" fmla="*/ 780 h 3938"/>
                  <a:gd name="T26" fmla="*/ 1156 w 1938"/>
                  <a:gd name="T27" fmla="*/ 780 h 3938"/>
                  <a:gd name="T28" fmla="*/ 625 w 1938"/>
                  <a:gd name="T29" fmla="*/ 250 h 3938"/>
                  <a:gd name="T30" fmla="*/ 219 w 1938"/>
                  <a:gd name="T31" fmla="*/ 687 h 3938"/>
                  <a:gd name="T32" fmla="*/ 219 w 1938"/>
                  <a:gd name="T33" fmla="*/ 1687 h 3938"/>
                  <a:gd name="T34" fmla="*/ 531 w 1938"/>
                  <a:gd name="T35" fmla="*/ 1999 h 3938"/>
                  <a:gd name="T36" fmla="*/ 656 w 1938"/>
                  <a:gd name="T37" fmla="*/ 2124 h 3938"/>
                  <a:gd name="T38" fmla="*/ 656 w 1938"/>
                  <a:gd name="T39" fmla="*/ 3687 h 3938"/>
                  <a:gd name="T40" fmla="*/ 687 w 1938"/>
                  <a:gd name="T41" fmla="*/ 3718 h 3938"/>
                  <a:gd name="T42" fmla="*/ 1687 w 1938"/>
                  <a:gd name="T43" fmla="*/ 3718 h 3938"/>
                  <a:gd name="T44" fmla="*/ 1687 w 1938"/>
                  <a:gd name="T45" fmla="*/ 3687 h 3938"/>
                  <a:gd name="T46" fmla="*/ 1937 w 1938"/>
                  <a:gd name="T47" fmla="*/ 3687 h 3938"/>
                  <a:gd name="T48" fmla="*/ 1687 w 1938"/>
                  <a:gd name="T49" fmla="*/ 3937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8" h="3938">
                    <a:moveTo>
                      <a:pt x="1687" y="3937"/>
                    </a:moveTo>
                    <a:lnTo>
                      <a:pt x="1687" y="3937"/>
                    </a:lnTo>
                    <a:cubicBezTo>
                      <a:pt x="687" y="3937"/>
                      <a:pt x="687" y="3937"/>
                      <a:pt x="687" y="3937"/>
                    </a:cubicBezTo>
                    <a:cubicBezTo>
                      <a:pt x="531" y="3937"/>
                      <a:pt x="406" y="3843"/>
                      <a:pt x="406" y="3687"/>
                    </a:cubicBezTo>
                    <a:cubicBezTo>
                      <a:pt x="406" y="2218"/>
                      <a:pt x="406" y="2218"/>
                      <a:pt x="406" y="2218"/>
                    </a:cubicBezTo>
                    <a:cubicBezTo>
                      <a:pt x="187" y="2187"/>
                      <a:pt x="0" y="1968"/>
                      <a:pt x="0" y="1687"/>
                    </a:cubicBezTo>
                    <a:cubicBezTo>
                      <a:pt x="0" y="687"/>
                      <a:pt x="0" y="687"/>
                      <a:pt x="0" y="687"/>
                    </a:cubicBezTo>
                    <a:cubicBezTo>
                      <a:pt x="0" y="312"/>
                      <a:pt x="312" y="0"/>
                      <a:pt x="687" y="0"/>
                    </a:cubicBezTo>
                    <a:cubicBezTo>
                      <a:pt x="719" y="0"/>
                      <a:pt x="750" y="31"/>
                      <a:pt x="750" y="31"/>
                    </a:cubicBezTo>
                    <a:cubicBezTo>
                      <a:pt x="1250" y="530"/>
                      <a:pt x="1250" y="530"/>
                      <a:pt x="1250" y="530"/>
                    </a:cubicBezTo>
                    <a:cubicBezTo>
                      <a:pt x="1344" y="437"/>
                      <a:pt x="1344" y="437"/>
                      <a:pt x="1344" y="437"/>
                    </a:cubicBezTo>
                    <a:cubicBezTo>
                      <a:pt x="1500" y="624"/>
                      <a:pt x="1500" y="624"/>
                      <a:pt x="1500" y="624"/>
                    </a:cubicBezTo>
                    <a:cubicBezTo>
                      <a:pt x="1344" y="780"/>
                      <a:pt x="1344" y="780"/>
                      <a:pt x="1344" y="780"/>
                    </a:cubicBezTo>
                    <a:cubicBezTo>
                      <a:pt x="1281" y="843"/>
                      <a:pt x="1219" y="843"/>
                      <a:pt x="1156" y="780"/>
                    </a:cubicBezTo>
                    <a:cubicBezTo>
                      <a:pt x="625" y="250"/>
                      <a:pt x="625" y="250"/>
                      <a:pt x="625" y="250"/>
                    </a:cubicBezTo>
                    <a:cubicBezTo>
                      <a:pt x="406" y="280"/>
                      <a:pt x="219" y="468"/>
                      <a:pt x="219" y="687"/>
                    </a:cubicBezTo>
                    <a:cubicBezTo>
                      <a:pt x="219" y="1687"/>
                      <a:pt x="219" y="1687"/>
                      <a:pt x="219" y="1687"/>
                    </a:cubicBezTo>
                    <a:cubicBezTo>
                      <a:pt x="219" y="1874"/>
                      <a:pt x="375" y="1999"/>
                      <a:pt x="531" y="1999"/>
                    </a:cubicBezTo>
                    <a:cubicBezTo>
                      <a:pt x="594" y="1999"/>
                      <a:pt x="656" y="2062"/>
                      <a:pt x="656" y="2124"/>
                    </a:cubicBezTo>
                    <a:cubicBezTo>
                      <a:pt x="656" y="3687"/>
                      <a:pt x="656" y="3687"/>
                      <a:pt x="656" y="3687"/>
                    </a:cubicBezTo>
                    <a:cubicBezTo>
                      <a:pt x="656" y="3687"/>
                      <a:pt x="656" y="3718"/>
                      <a:pt x="687" y="3718"/>
                    </a:cubicBezTo>
                    <a:cubicBezTo>
                      <a:pt x="1687" y="3718"/>
                      <a:pt x="1687" y="3718"/>
                      <a:pt x="1687" y="3718"/>
                    </a:cubicBezTo>
                    <a:lnTo>
                      <a:pt x="1687" y="3687"/>
                    </a:lnTo>
                    <a:cubicBezTo>
                      <a:pt x="1937" y="3687"/>
                      <a:pt x="1937" y="3687"/>
                      <a:pt x="1937" y="3687"/>
                    </a:cubicBezTo>
                    <a:cubicBezTo>
                      <a:pt x="1937" y="3843"/>
                      <a:pt x="1812" y="3937"/>
                      <a:pt x="1687" y="3937"/>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93" name="Freeform 17">
                <a:extLst>
                  <a:ext uri="{FF2B5EF4-FFF2-40B4-BE49-F238E27FC236}">
                    <a16:creationId xmlns:a16="http://schemas.microsoft.com/office/drawing/2014/main" id="{2F7B204C-1BED-4B64-876F-31CEBB812C9C}"/>
                  </a:ext>
                </a:extLst>
              </p:cNvPr>
              <p:cNvSpPr>
                <a:spLocks noChangeArrowheads="1"/>
              </p:cNvSpPr>
              <p:nvPr/>
            </p:nvSpPr>
            <p:spPr bwMode="auto">
              <a:xfrm>
                <a:off x="3894138" y="1441450"/>
                <a:ext cx="696912" cy="1417638"/>
              </a:xfrm>
              <a:custGeom>
                <a:avLst/>
                <a:gdLst>
                  <a:gd name="T0" fmla="*/ 1250 w 1938"/>
                  <a:gd name="T1" fmla="*/ 3937 h 3938"/>
                  <a:gd name="T2" fmla="*/ 1250 w 1938"/>
                  <a:gd name="T3" fmla="*/ 3937 h 3938"/>
                  <a:gd name="T4" fmla="*/ 250 w 1938"/>
                  <a:gd name="T5" fmla="*/ 3937 h 3938"/>
                  <a:gd name="T6" fmla="*/ 0 w 1938"/>
                  <a:gd name="T7" fmla="*/ 3687 h 3938"/>
                  <a:gd name="T8" fmla="*/ 219 w 1938"/>
                  <a:gd name="T9" fmla="*/ 3687 h 3938"/>
                  <a:gd name="T10" fmla="*/ 250 w 1938"/>
                  <a:gd name="T11" fmla="*/ 3718 h 3938"/>
                  <a:gd name="T12" fmla="*/ 1250 w 1938"/>
                  <a:gd name="T13" fmla="*/ 3718 h 3938"/>
                  <a:gd name="T14" fmla="*/ 1281 w 1938"/>
                  <a:gd name="T15" fmla="*/ 3687 h 3938"/>
                  <a:gd name="T16" fmla="*/ 1281 w 1938"/>
                  <a:gd name="T17" fmla="*/ 2124 h 3938"/>
                  <a:gd name="T18" fmla="*/ 1406 w 1938"/>
                  <a:gd name="T19" fmla="*/ 1999 h 3938"/>
                  <a:gd name="T20" fmla="*/ 1687 w 1938"/>
                  <a:gd name="T21" fmla="*/ 1687 h 3938"/>
                  <a:gd name="T22" fmla="*/ 1687 w 1938"/>
                  <a:gd name="T23" fmla="*/ 687 h 3938"/>
                  <a:gd name="T24" fmla="*/ 1312 w 1938"/>
                  <a:gd name="T25" fmla="*/ 250 h 3938"/>
                  <a:gd name="T26" fmla="*/ 750 w 1938"/>
                  <a:gd name="T27" fmla="*/ 780 h 3938"/>
                  <a:gd name="T28" fmla="*/ 594 w 1938"/>
                  <a:gd name="T29" fmla="*/ 780 h 3938"/>
                  <a:gd name="T30" fmla="*/ 437 w 1938"/>
                  <a:gd name="T31" fmla="*/ 624 h 3938"/>
                  <a:gd name="T32" fmla="*/ 594 w 1938"/>
                  <a:gd name="T33" fmla="*/ 437 h 3938"/>
                  <a:gd name="T34" fmla="*/ 687 w 1938"/>
                  <a:gd name="T35" fmla="*/ 530 h 3938"/>
                  <a:gd name="T36" fmla="*/ 1156 w 1938"/>
                  <a:gd name="T37" fmla="*/ 31 h 3938"/>
                  <a:gd name="T38" fmla="*/ 1250 w 1938"/>
                  <a:gd name="T39" fmla="*/ 0 h 3938"/>
                  <a:gd name="T40" fmla="*/ 1937 w 1938"/>
                  <a:gd name="T41" fmla="*/ 687 h 3938"/>
                  <a:gd name="T42" fmla="*/ 1937 w 1938"/>
                  <a:gd name="T43" fmla="*/ 1687 h 3938"/>
                  <a:gd name="T44" fmla="*/ 1500 w 1938"/>
                  <a:gd name="T45" fmla="*/ 2218 h 3938"/>
                  <a:gd name="T46" fmla="*/ 1500 w 1938"/>
                  <a:gd name="T47" fmla="*/ 3687 h 3938"/>
                  <a:gd name="T48" fmla="*/ 1250 w 1938"/>
                  <a:gd name="T49" fmla="*/ 3937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8" h="3938">
                    <a:moveTo>
                      <a:pt x="1250" y="3937"/>
                    </a:moveTo>
                    <a:lnTo>
                      <a:pt x="1250" y="3937"/>
                    </a:lnTo>
                    <a:cubicBezTo>
                      <a:pt x="250" y="3937"/>
                      <a:pt x="250" y="3937"/>
                      <a:pt x="250" y="3937"/>
                    </a:cubicBezTo>
                    <a:cubicBezTo>
                      <a:pt x="125" y="3937"/>
                      <a:pt x="0" y="3843"/>
                      <a:pt x="0" y="3687"/>
                    </a:cubicBezTo>
                    <a:cubicBezTo>
                      <a:pt x="219" y="3687"/>
                      <a:pt x="219" y="3687"/>
                      <a:pt x="219" y="3687"/>
                    </a:cubicBezTo>
                    <a:lnTo>
                      <a:pt x="250" y="3718"/>
                    </a:lnTo>
                    <a:cubicBezTo>
                      <a:pt x="1250" y="3718"/>
                      <a:pt x="1250" y="3718"/>
                      <a:pt x="1250" y="3718"/>
                    </a:cubicBezTo>
                    <a:lnTo>
                      <a:pt x="1281" y="3687"/>
                    </a:lnTo>
                    <a:cubicBezTo>
                      <a:pt x="1281" y="2124"/>
                      <a:pt x="1281" y="2124"/>
                      <a:pt x="1281" y="2124"/>
                    </a:cubicBezTo>
                    <a:cubicBezTo>
                      <a:pt x="1281" y="2062"/>
                      <a:pt x="1344" y="1999"/>
                      <a:pt x="1406" y="1999"/>
                    </a:cubicBezTo>
                    <a:cubicBezTo>
                      <a:pt x="1562" y="1999"/>
                      <a:pt x="1687" y="1874"/>
                      <a:pt x="1687" y="1687"/>
                    </a:cubicBezTo>
                    <a:cubicBezTo>
                      <a:pt x="1687" y="687"/>
                      <a:pt x="1687" y="687"/>
                      <a:pt x="1687" y="687"/>
                    </a:cubicBezTo>
                    <a:cubicBezTo>
                      <a:pt x="1687" y="468"/>
                      <a:pt x="1531" y="280"/>
                      <a:pt x="1312" y="250"/>
                    </a:cubicBezTo>
                    <a:cubicBezTo>
                      <a:pt x="750" y="780"/>
                      <a:pt x="750" y="780"/>
                      <a:pt x="750" y="780"/>
                    </a:cubicBezTo>
                    <a:cubicBezTo>
                      <a:pt x="719" y="843"/>
                      <a:pt x="656" y="843"/>
                      <a:pt x="594" y="780"/>
                    </a:cubicBezTo>
                    <a:cubicBezTo>
                      <a:pt x="437" y="624"/>
                      <a:pt x="437" y="624"/>
                      <a:pt x="437" y="624"/>
                    </a:cubicBezTo>
                    <a:cubicBezTo>
                      <a:pt x="594" y="437"/>
                      <a:pt x="594" y="437"/>
                      <a:pt x="594" y="437"/>
                    </a:cubicBezTo>
                    <a:cubicBezTo>
                      <a:pt x="687" y="530"/>
                      <a:pt x="687" y="530"/>
                      <a:pt x="687" y="530"/>
                    </a:cubicBezTo>
                    <a:cubicBezTo>
                      <a:pt x="1156" y="31"/>
                      <a:pt x="1156" y="31"/>
                      <a:pt x="1156" y="31"/>
                    </a:cubicBezTo>
                    <a:cubicBezTo>
                      <a:pt x="1187" y="31"/>
                      <a:pt x="1219" y="0"/>
                      <a:pt x="1250" y="0"/>
                    </a:cubicBezTo>
                    <a:cubicBezTo>
                      <a:pt x="1625" y="0"/>
                      <a:pt x="1937" y="312"/>
                      <a:pt x="1937" y="687"/>
                    </a:cubicBezTo>
                    <a:cubicBezTo>
                      <a:pt x="1937" y="1687"/>
                      <a:pt x="1937" y="1687"/>
                      <a:pt x="1937" y="1687"/>
                    </a:cubicBezTo>
                    <a:cubicBezTo>
                      <a:pt x="1937" y="1968"/>
                      <a:pt x="1750" y="2187"/>
                      <a:pt x="1500" y="2218"/>
                    </a:cubicBezTo>
                    <a:cubicBezTo>
                      <a:pt x="1500" y="3687"/>
                      <a:pt x="1500" y="3687"/>
                      <a:pt x="1500" y="3687"/>
                    </a:cubicBezTo>
                    <a:cubicBezTo>
                      <a:pt x="1500" y="3843"/>
                      <a:pt x="1406" y="3937"/>
                      <a:pt x="1250" y="3937"/>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94" name="Freeform 18">
                <a:extLst>
                  <a:ext uri="{FF2B5EF4-FFF2-40B4-BE49-F238E27FC236}">
                    <a16:creationId xmlns:a16="http://schemas.microsoft.com/office/drawing/2014/main" id="{6D1C5BB4-7147-4AC2-A758-7911D60C4762}"/>
                  </a:ext>
                </a:extLst>
              </p:cNvPr>
              <p:cNvSpPr>
                <a:spLocks noChangeArrowheads="1"/>
              </p:cNvSpPr>
              <p:nvPr/>
            </p:nvSpPr>
            <p:spPr bwMode="auto">
              <a:xfrm>
                <a:off x="3940175" y="1060450"/>
                <a:ext cx="495300" cy="371475"/>
              </a:xfrm>
              <a:custGeom>
                <a:avLst/>
                <a:gdLst>
                  <a:gd name="T0" fmla="*/ 687 w 1376"/>
                  <a:gd name="T1" fmla="*/ 1031 h 1032"/>
                  <a:gd name="T2" fmla="*/ 687 w 1376"/>
                  <a:gd name="T3" fmla="*/ 1031 h 1032"/>
                  <a:gd name="T4" fmla="*/ 0 w 1376"/>
                  <a:gd name="T5" fmla="*/ 343 h 1032"/>
                  <a:gd name="T6" fmla="*/ 94 w 1376"/>
                  <a:gd name="T7" fmla="*/ 0 h 1032"/>
                  <a:gd name="T8" fmla="*/ 312 w 1376"/>
                  <a:gd name="T9" fmla="*/ 125 h 1032"/>
                  <a:gd name="T10" fmla="*/ 250 w 1376"/>
                  <a:gd name="T11" fmla="*/ 343 h 1032"/>
                  <a:gd name="T12" fmla="*/ 687 w 1376"/>
                  <a:gd name="T13" fmla="*/ 781 h 1032"/>
                  <a:gd name="T14" fmla="*/ 1156 w 1376"/>
                  <a:gd name="T15" fmla="*/ 343 h 1032"/>
                  <a:gd name="T16" fmla="*/ 1094 w 1376"/>
                  <a:gd name="T17" fmla="*/ 125 h 1032"/>
                  <a:gd name="T18" fmla="*/ 1281 w 1376"/>
                  <a:gd name="T19" fmla="*/ 0 h 1032"/>
                  <a:gd name="T20" fmla="*/ 1375 w 1376"/>
                  <a:gd name="T21" fmla="*/ 343 h 1032"/>
                  <a:gd name="T22" fmla="*/ 687 w 1376"/>
                  <a:gd name="T23" fmla="*/ 103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6" h="1032">
                    <a:moveTo>
                      <a:pt x="687" y="1031"/>
                    </a:moveTo>
                    <a:lnTo>
                      <a:pt x="687" y="1031"/>
                    </a:lnTo>
                    <a:cubicBezTo>
                      <a:pt x="312" y="1031"/>
                      <a:pt x="0" y="718"/>
                      <a:pt x="0" y="343"/>
                    </a:cubicBezTo>
                    <a:cubicBezTo>
                      <a:pt x="0" y="218"/>
                      <a:pt x="31" y="93"/>
                      <a:pt x="94" y="0"/>
                    </a:cubicBezTo>
                    <a:cubicBezTo>
                      <a:pt x="312" y="125"/>
                      <a:pt x="312" y="125"/>
                      <a:pt x="312" y="125"/>
                    </a:cubicBezTo>
                    <a:cubicBezTo>
                      <a:pt x="281" y="187"/>
                      <a:pt x="250" y="250"/>
                      <a:pt x="250" y="343"/>
                    </a:cubicBezTo>
                    <a:cubicBezTo>
                      <a:pt x="250" y="593"/>
                      <a:pt x="437" y="781"/>
                      <a:pt x="687" y="781"/>
                    </a:cubicBezTo>
                    <a:cubicBezTo>
                      <a:pt x="937" y="781"/>
                      <a:pt x="1156" y="593"/>
                      <a:pt x="1156" y="343"/>
                    </a:cubicBezTo>
                    <a:cubicBezTo>
                      <a:pt x="1156" y="250"/>
                      <a:pt x="1125" y="187"/>
                      <a:pt x="1094" y="125"/>
                    </a:cubicBezTo>
                    <a:cubicBezTo>
                      <a:pt x="1281" y="0"/>
                      <a:pt x="1281" y="0"/>
                      <a:pt x="1281" y="0"/>
                    </a:cubicBezTo>
                    <a:cubicBezTo>
                      <a:pt x="1344" y="93"/>
                      <a:pt x="1375" y="218"/>
                      <a:pt x="1375" y="343"/>
                    </a:cubicBezTo>
                    <a:cubicBezTo>
                      <a:pt x="1375" y="718"/>
                      <a:pt x="1094" y="1031"/>
                      <a:pt x="687" y="103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95" name="Freeform 19">
                <a:extLst>
                  <a:ext uri="{FF2B5EF4-FFF2-40B4-BE49-F238E27FC236}">
                    <a16:creationId xmlns:a16="http://schemas.microsoft.com/office/drawing/2014/main" id="{924242CB-0D02-40D8-B20B-05F5862E0367}"/>
                  </a:ext>
                </a:extLst>
              </p:cNvPr>
              <p:cNvSpPr>
                <a:spLocks noChangeArrowheads="1"/>
              </p:cNvSpPr>
              <p:nvPr/>
            </p:nvSpPr>
            <p:spPr bwMode="auto">
              <a:xfrm>
                <a:off x="3433763" y="1060450"/>
                <a:ext cx="495300" cy="371475"/>
              </a:xfrm>
              <a:custGeom>
                <a:avLst/>
                <a:gdLst>
                  <a:gd name="T0" fmla="*/ 686 w 1375"/>
                  <a:gd name="T1" fmla="*/ 1031 h 1032"/>
                  <a:gd name="T2" fmla="*/ 686 w 1375"/>
                  <a:gd name="T3" fmla="*/ 1031 h 1032"/>
                  <a:gd name="T4" fmla="*/ 0 w 1375"/>
                  <a:gd name="T5" fmla="*/ 343 h 1032"/>
                  <a:gd name="T6" fmla="*/ 93 w 1375"/>
                  <a:gd name="T7" fmla="*/ 0 h 1032"/>
                  <a:gd name="T8" fmla="*/ 281 w 1375"/>
                  <a:gd name="T9" fmla="*/ 125 h 1032"/>
                  <a:gd name="T10" fmla="*/ 218 w 1375"/>
                  <a:gd name="T11" fmla="*/ 343 h 1032"/>
                  <a:gd name="T12" fmla="*/ 686 w 1375"/>
                  <a:gd name="T13" fmla="*/ 781 h 1032"/>
                  <a:gd name="T14" fmla="*/ 1124 w 1375"/>
                  <a:gd name="T15" fmla="*/ 343 h 1032"/>
                  <a:gd name="T16" fmla="*/ 1061 w 1375"/>
                  <a:gd name="T17" fmla="*/ 125 h 1032"/>
                  <a:gd name="T18" fmla="*/ 1280 w 1375"/>
                  <a:gd name="T19" fmla="*/ 0 h 1032"/>
                  <a:gd name="T20" fmla="*/ 1374 w 1375"/>
                  <a:gd name="T21" fmla="*/ 343 h 1032"/>
                  <a:gd name="T22" fmla="*/ 686 w 1375"/>
                  <a:gd name="T23" fmla="*/ 103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5" h="1032">
                    <a:moveTo>
                      <a:pt x="686" y="1031"/>
                    </a:moveTo>
                    <a:lnTo>
                      <a:pt x="686" y="1031"/>
                    </a:lnTo>
                    <a:cubicBezTo>
                      <a:pt x="312" y="1031"/>
                      <a:pt x="0" y="718"/>
                      <a:pt x="0" y="343"/>
                    </a:cubicBezTo>
                    <a:cubicBezTo>
                      <a:pt x="0" y="218"/>
                      <a:pt x="31" y="93"/>
                      <a:pt x="93" y="0"/>
                    </a:cubicBezTo>
                    <a:cubicBezTo>
                      <a:pt x="281" y="125"/>
                      <a:pt x="281" y="125"/>
                      <a:pt x="281" y="125"/>
                    </a:cubicBezTo>
                    <a:cubicBezTo>
                      <a:pt x="250" y="187"/>
                      <a:pt x="218" y="250"/>
                      <a:pt x="218" y="343"/>
                    </a:cubicBezTo>
                    <a:cubicBezTo>
                      <a:pt x="218" y="593"/>
                      <a:pt x="437" y="781"/>
                      <a:pt x="686" y="781"/>
                    </a:cubicBezTo>
                    <a:cubicBezTo>
                      <a:pt x="936" y="781"/>
                      <a:pt x="1124" y="593"/>
                      <a:pt x="1124" y="343"/>
                    </a:cubicBezTo>
                    <a:cubicBezTo>
                      <a:pt x="1124" y="250"/>
                      <a:pt x="1124" y="187"/>
                      <a:pt x="1061" y="125"/>
                    </a:cubicBezTo>
                    <a:cubicBezTo>
                      <a:pt x="1280" y="0"/>
                      <a:pt x="1280" y="0"/>
                      <a:pt x="1280" y="0"/>
                    </a:cubicBezTo>
                    <a:cubicBezTo>
                      <a:pt x="1342" y="93"/>
                      <a:pt x="1374" y="218"/>
                      <a:pt x="1374" y="343"/>
                    </a:cubicBezTo>
                    <a:cubicBezTo>
                      <a:pt x="1374" y="718"/>
                      <a:pt x="1061" y="1031"/>
                      <a:pt x="686" y="103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96" name="Freeform 20">
                <a:extLst>
                  <a:ext uri="{FF2B5EF4-FFF2-40B4-BE49-F238E27FC236}">
                    <a16:creationId xmlns:a16="http://schemas.microsoft.com/office/drawing/2014/main" id="{F088D6B5-57E4-400D-932C-DDFC8D916BB6}"/>
                  </a:ext>
                </a:extLst>
              </p:cNvPr>
              <p:cNvSpPr>
                <a:spLocks noChangeArrowheads="1"/>
              </p:cNvSpPr>
              <p:nvPr/>
            </p:nvSpPr>
            <p:spPr bwMode="auto">
              <a:xfrm>
                <a:off x="2916238" y="1060450"/>
                <a:ext cx="495300" cy="371475"/>
              </a:xfrm>
              <a:custGeom>
                <a:avLst/>
                <a:gdLst>
                  <a:gd name="T0" fmla="*/ 688 w 1376"/>
                  <a:gd name="T1" fmla="*/ 1031 h 1032"/>
                  <a:gd name="T2" fmla="*/ 688 w 1376"/>
                  <a:gd name="T3" fmla="*/ 1031 h 1032"/>
                  <a:gd name="T4" fmla="*/ 0 w 1376"/>
                  <a:gd name="T5" fmla="*/ 343 h 1032"/>
                  <a:gd name="T6" fmla="*/ 94 w 1376"/>
                  <a:gd name="T7" fmla="*/ 0 h 1032"/>
                  <a:gd name="T8" fmla="*/ 313 w 1376"/>
                  <a:gd name="T9" fmla="*/ 125 h 1032"/>
                  <a:gd name="T10" fmla="*/ 250 w 1376"/>
                  <a:gd name="T11" fmla="*/ 343 h 1032"/>
                  <a:gd name="T12" fmla="*/ 688 w 1376"/>
                  <a:gd name="T13" fmla="*/ 781 h 1032"/>
                  <a:gd name="T14" fmla="*/ 1156 w 1376"/>
                  <a:gd name="T15" fmla="*/ 343 h 1032"/>
                  <a:gd name="T16" fmla="*/ 1094 w 1376"/>
                  <a:gd name="T17" fmla="*/ 125 h 1032"/>
                  <a:gd name="T18" fmla="*/ 1281 w 1376"/>
                  <a:gd name="T19" fmla="*/ 0 h 1032"/>
                  <a:gd name="T20" fmla="*/ 1375 w 1376"/>
                  <a:gd name="T21" fmla="*/ 343 h 1032"/>
                  <a:gd name="T22" fmla="*/ 688 w 1376"/>
                  <a:gd name="T23" fmla="*/ 103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6" h="1032">
                    <a:moveTo>
                      <a:pt x="688" y="1031"/>
                    </a:moveTo>
                    <a:lnTo>
                      <a:pt x="688" y="1031"/>
                    </a:lnTo>
                    <a:cubicBezTo>
                      <a:pt x="313" y="1031"/>
                      <a:pt x="0" y="718"/>
                      <a:pt x="0" y="343"/>
                    </a:cubicBezTo>
                    <a:cubicBezTo>
                      <a:pt x="0" y="218"/>
                      <a:pt x="31" y="93"/>
                      <a:pt x="94" y="0"/>
                    </a:cubicBezTo>
                    <a:cubicBezTo>
                      <a:pt x="313" y="125"/>
                      <a:pt x="313" y="125"/>
                      <a:pt x="313" y="125"/>
                    </a:cubicBezTo>
                    <a:cubicBezTo>
                      <a:pt x="281" y="187"/>
                      <a:pt x="250" y="250"/>
                      <a:pt x="250" y="343"/>
                    </a:cubicBezTo>
                    <a:cubicBezTo>
                      <a:pt x="250" y="593"/>
                      <a:pt x="438" y="781"/>
                      <a:pt x="688" y="781"/>
                    </a:cubicBezTo>
                    <a:cubicBezTo>
                      <a:pt x="938" y="781"/>
                      <a:pt x="1156" y="593"/>
                      <a:pt x="1156" y="343"/>
                    </a:cubicBezTo>
                    <a:cubicBezTo>
                      <a:pt x="1156" y="250"/>
                      <a:pt x="1125" y="187"/>
                      <a:pt x="1094" y="125"/>
                    </a:cubicBezTo>
                    <a:cubicBezTo>
                      <a:pt x="1281" y="0"/>
                      <a:pt x="1281" y="0"/>
                      <a:pt x="1281" y="0"/>
                    </a:cubicBezTo>
                    <a:cubicBezTo>
                      <a:pt x="1344" y="93"/>
                      <a:pt x="1375" y="218"/>
                      <a:pt x="1375" y="343"/>
                    </a:cubicBezTo>
                    <a:cubicBezTo>
                      <a:pt x="1375" y="718"/>
                      <a:pt x="1063" y="1031"/>
                      <a:pt x="688" y="103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697" name="Freeform 21">
                <a:extLst>
                  <a:ext uri="{FF2B5EF4-FFF2-40B4-BE49-F238E27FC236}">
                    <a16:creationId xmlns:a16="http://schemas.microsoft.com/office/drawing/2014/main" id="{D8FA8A18-1F80-474E-8B5C-89A77AB12E68}"/>
                  </a:ext>
                </a:extLst>
              </p:cNvPr>
              <p:cNvSpPr>
                <a:spLocks noChangeArrowheads="1"/>
              </p:cNvSpPr>
              <p:nvPr/>
            </p:nvSpPr>
            <p:spPr bwMode="auto">
              <a:xfrm>
                <a:off x="3635375" y="260350"/>
                <a:ext cx="90488" cy="820738"/>
              </a:xfrm>
              <a:custGeom>
                <a:avLst/>
                <a:gdLst>
                  <a:gd name="T0" fmla="*/ 249 w 250"/>
                  <a:gd name="T1" fmla="*/ 2281 h 2282"/>
                  <a:gd name="T2" fmla="*/ 0 w 250"/>
                  <a:gd name="T3" fmla="*/ 2281 h 2282"/>
                  <a:gd name="T4" fmla="*/ 0 w 250"/>
                  <a:gd name="T5" fmla="*/ 0 h 2282"/>
                  <a:gd name="T6" fmla="*/ 249 w 250"/>
                  <a:gd name="T7" fmla="*/ 0 h 2282"/>
                  <a:gd name="T8" fmla="*/ 249 w 250"/>
                  <a:gd name="T9" fmla="*/ 2281 h 2282"/>
                </a:gdLst>
                <a:ahLst/>
                <a:cxnLst>
                  <a:cxn ang="0">
                    <a:pos x="T0" y="T1"/>
                  </a:cxn>
                  <a:cxn ang="0">
                    <a:pos x="T2" y="T3"/>
                  </a:cxn>
                  <a:cxn ang="0">
                    <a:pos x="T4" y="T5"/>
                  </a:cxn>
                  <a:cxn ang="0">
                    <a:pos x="T6" y="T7"/>
                  </a:cxn>
                  <a:cxn ang="0">
                    <a:pos x="T8" y="T9"/>
                  </a:cxn>
                </a:cxnLst>
                <a:rect l="0" t="0" r="r" b="b"/>
                <a:pathLst>
                  <a:path w="250" h="2282">
                    <a:moveTo>
                      <a:pt x="249" y="2281"/>
                    </a:moveTo>
                    <a:lnTo>
                      <a:pt x="0" y="2281"/>
                    </a:lnTo>
                    <a:lnTo>
                      <a:pt x="0" y="0"/>
                    </a:lnTo>
                    <a:lnTo>
                      <a:pt x="249" y="0"/>
                    </a:lnTo>
                    <a:lnTo>
                      <a:pt x="249" y="228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grpSp>
      </p:grpSp>
      <p:grpSp>
        <p:nvGrpSpPr>
          <p:cNvPr id="704" name="Group 703">
            <a:extLst>
              <a:ext uri="{FF2B5EF4-FFF2-40B4-BE49-F238E27FC236}">
                <a16:creationId xmlns:a16="http://schemas.microsoft.com/office/drawing/2014/main" id="{5AC5C013-97E9-46EC-BDFB-F01F7E14F1A0}"/>
              </a:ext>
            </a:extLst>
          </p:cNvPr>
          <p:cNvGrpSpPr/>
          <p:nvPr userDrawn="1"/>
        </p:nvGrpSpPr>
        <p:grpSpPr>
          <a:xfrm>
            <a:off x="3790963" y="3580827"/>
            <a:ext cx="1578607" cy="1119626"/>
            <a:chOff x="4025573" y="4206668"/>
            <a:chExt cx="1578607" cy="1119626"/>
          </a:xfrm>
        </p:grpSpPr>
        <p:grpSp>
          <p:nvGrpSpPr>
            <p:cNvPr id="705" name="Group 704">
              <a:extLst>
                <a:ext uri="{FF2B5EF4-FFF2-40B4-BE49-F238E27FC236}">
                  <a16:creationId xmlns:a16="http://schemas.microsoft.com/office/drawing/2014/main" id="{B09A74F3-3CBA-4622-8E7A-0E14545A945A}"/>
                </a:ext>
              </a:extLst>
            </p:cNvPr>
            <p:cNvGrpSpPr/>
            <p:nvPr/>
          </p:nvGrpSpPr>
          <p:grpSpPr>
            <a:xfrm>
              <a:off x="4025573" y="4206668"/>
              <a:ext cx="1578607" cy="1119626"/>
              <a:chOff x="5233364" y="3822342"/>
              <a:chExt cx="2104809" cy="1119625"/>
            </a:xfrm>
          </p:grpSpPr>
          <p:sp>
            <p:nvSpPr>
              <p:cNvPr id="720" name="CuadroTexto 89">
                <a:extLst>
                  <a:ext uri="{FF2B5EF4-FFF2-40B4-BE49-F238E27FC236}">
                    <a16:creationId xmlns:a16="http://schemas.microsoft.com/office/drawing/2014/main" id="{A5A4AF0E-E04D-4ADA-82A7-D00DBB3D252F}"/>
                  </a:ext>
                </a:extLst>
              </p:cNvPr>
              <p:cNvSpPr txBox="1"/>
              <p:nvPr/>
            </p:nvSpPr>
            <p:spPr>
              <a:xfrm>
                <a:off x="5283663" y="3822342"/>
                <a:ext cx="2054510" cy="1119625"/>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algn="ctr" defTabSz="619125"/>
                <a:r>
                  <a:rPr lang="en-GB" sz="800" b="1" dirty="0">
                    <a:latin typeface="+mn-lt"/>
                    <a:ea typeface="Roboto" panose="02000000000000000000" pitchFamily="2" charset="0"/>
                  </a:rPr>
                  <a:t>MIDDLE EAST &amp; AFRICA</a:t>
                </a:r>
              </a:p>
              <a:p>
                <a:pPr algn="ctr" defTabSz="619125">
                  <a:spcAft>
                    <a:spcPts val="3600"/>
                  </a:spcAft>
                </a:pPr>
                <a:r>
                  <a:rPr lang="en-GB" sz="800" dirty="0">
                    <a:latin typeface="+mn-lt"/>
                    <a:ea typeface="Roboto Light" panose="02000000000000000000" pitchFamily="2" charset="0"/>
                  </a:rPr>
                  <a:t>US$109m</a:t>
                </a:r>
              </a:p>
            </p:txBody>
          </p:sp>
          <p:sp>
            <p:nvSpPr>
              <p:cNvPr id="721" name="Rectangle 720">
                <a:extLst>
                  <a:ext uri="{FF2B5EF4-FFF2-40B4-BE49-F238E27FC236}">
                    <a16:creationId xmlns:a16="http://schemas.microsoft.com/office/drawing/2014/main" id="{50674BE4-7806-4985-8056-9AF342B2B44F}"/>
                  </a:ext>
                </a:extLst>
              </p:cNvPr>
              <p:cNvSpPr/>
              <p:nvPr/>
            </p:nvSpPr>
            <p:spPr>
              <a:xfrm>
                <a:off x="5233364" y="4695746"/>
                <a:ext cx="1255044" cy="215444"/>
              </a:xfrm>
              <a:prstGeom prst="rect">
                <a:avLst/>
              </a:prstGeom>
            </p:spPr>
            <p:txBody>
              <a:bodyPr wrap="none">
                <a:spAutoFit/>
              </a:bodyPr>
              <a:lstStyle/>
              <a:p>
                <a:pPr defTabSz="619125">
                  <a:spcAft>
                    <a:spcPts val="3600"/>
                  </a:spcAft>
                </a:pPr>
                <a:r>
                  <a:rPr lang="en-GB" sz="800" dirty="0">
                    <a:latin typeface="+mn-lt"/>
                    <a:ea typeface="Roboto Light" panose="02000000000000000000" pitchFamily="2" charset="0"/>
                  </a:rPr>
                  <a:t>36 TERRITORIES</a:t>
                </a:r>
              </a:p>
            </p:txBody>
          </p:sp>
          <p:sp>
            <p:nvSpPr>
              <p:cNvPr id="722" name="Rectangle 721">
                <a:extLst>
                  <a:ext uri="{FF2B5EF4-FFF2-40B4-BE49-F238E27FC236}">
                    <a16:creationId xmlns:a16="http://schemas.microsoft.com/office/drawing/2014/main" id="{BE025058-E8D6-4856-AEB6-31164B7C6013}"/>
                  </a:ext>
                </a:extLst>
              </p:cNvPr>
              <p:cNvSpPr/>
              <p:nvPr/>
            </p:nvSpPr>
            <p:spPr>
              <a:xfrm>
                <a:off x="6420946" y="4695747"/>
                <a:ext cx="827577" cy="215444"/>
              </a:xfrm>
              <a:prstGeom prst="rect">
                <a:avLst/>
              </a:prstGeom>
            </p:spPr>
            <p:txBody>
              <a:bodyPr wrap="none">
                <a:spAutoFit/>
              </a:bodyPr>
              <a:lstStyle/>
              <a:p>
                <a:pPr defTabSz="619125">
                  <a:spcAft>
                    <a:spcPts val="3600"/>
                  </a:spcAft>
                </a:pPr>
                <a:r>
                  <a:rPr lang="en-GB" sz="800" dirty="0">
                    <a:latin typeface="+mn-lt"/>
                    <a:ea typeface="Roboto Light" panose="02000000000000000000" pitchFamily="2" charset="0"/>
                  </a:rPr>
                  <a:t>23 FIRMS</a:t>
                </a:r>
              </a:p>
            </p:txBody>
          </p:sp>
        </p:grpSp>
        <p:grpSp>
          <p:nvGrpSpPr>
            <p:cNvPr id="706" name="Group 705">
              <a:extLst>
                <a:ext uri="{FF2B5EF4-FFF2-40B4-BE49-F238E27FC236}">
                  <a16:creationId xmlns:a16="http://schemas.microsoft.com/office/drawing/2014/main" id="{0E89C179-EEEA-4EC4-A0A7-328E2DA83ACA}"/>
                </a:ext>
              </a:extLst>
            </p:cNvPr>
            <p:cNvGrpSpPr/>
            <p:nvPr/>
          </p:nvGrpSpPr>
          <p:grpSpPr>
            <a:xfrm>
              <a:off x="4324506" y="4668250"/>
              <a:ext cx="244337" cy="390749"/>
              <a:chOff x="1008063" y="3671888"/>
              <a:chExt cx="1631950" cy="2609850"/>
            </a:xfrm>
          </p:grpSpPr>
          <p:sp>
            <p:nvSpPr>
              <p:cNvPr id="717" name="Freeform 29">
                <a:extLst>
                  <a:ext uri="{FF2B5EF4-FFF2-40B4-BE49-F238E27FC236}">
                    <a16:creationId xmlns:a16="http://schemas.microsoft.com/office/drawing/2014/main" id="{7C670183-AFDD-4CC9-BEED-69D62C14F0C4}"/>
                  </a:ext>
                </a:extLst>
              </p:cNvPr>
              <p:cNvSpPr>
                <a:spLocks noChangeArrowheads="1"/>
              </p:cNvSpPr>
              <p:nvPr/>
            </p:nvSpPr>
            <p:spPr bwMode="auto">
              <a:xfrm>
                <a:off x="1008063" y="3671888"/>
                <a:ext cx="1631950" cy="2397125"/>
              </a:xfrm>
              <a:custGeom>
                <a:avLst/>
                <a:gdLst>
                  <a:gd name="T0" fmla="*/ 2250 w 4531"/>
                  <a:gd name="T1" fmla="*/ 0 h 6657"/>
                  <a:gd name="T2" fmla="*/ 2250 w 4531"/>
                  <a:gd name="T3" fmla="*/ 0 h 6657"/>
                  <a:gd name="T4" fmla="*/ 4530 w 4531"/>
                  <a:gd name="T5" fmla="*/ 2250 h 6657"/>
                  <a:gd name="T6" fmla="*/ 2405 w 4531"/>
                  <a:gd name="T7" fmla="*/ 6562 h 6657"/>
                  <a:gd name="T8" fmla="*/ 2125 w 4531"/>
                  <a:gd name="T9" fmla="*/ 6562 h 6657"/>
                  <a:gd name="T10" fmla="*/ 0 w 4531"/>
                  <a:gd name="T11" fmla="*/ 2250 h 6657"/>
                  <a:gd name="T12" fmla="*/ 2250 w 4531"/>
                  <a:gd name="T13" fmla="*/ 0 h 6657"/>
                  <a:gd name="T14" fmla="*/ 2250 w 4531"/>
                  <a:gd name="T15" fmla="*/ 282 h 6657"/>
                  <a:gd name="T16" fmla="*/ 2250 w 4531"/>
                  <a:gd name="T17" fmla="*/ 282 h 6657"/>
                  <a:gd name="T18" fmla="*/ 312 w 4531"/>
                  <a:gd name="T19" fmla="*/ 2250 h 6657"/>
                  <a:gd name="T20" fmla="*/ 2250 w 4531"/>
                  <a:gd name="T21" fmla="*/ 6187 h 6657"/>
                  <a:gd name="T22" fmla="*/ 4218 w 4531"/>
                  <a:gd name="T23" fmla="*/ 2250 h 6657"/>
                  <a:gd name="T24" fmla="*/ 2250 w 4531"/>
                  <a:gd name="T25" fmla="*/ 282 h 6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1" h="6657">
                    <a:moveTo>
                      <a:pt x="2250" y="0"/>
                    </a:moveTo>
                    <a:lnTo>
                      <a:pt x="2250" y="0"/>
                    </a:lnTo>
                    <a:cubicBezTo>
                      <a:pt x="3499" y="0"/>
                      <a:pt x="4530" y="1000"/>
                      <a:pt x="4530" y="2250"/>
                    </a:cubicBezTo>
                    <a:cubicBezTo>
                      <a:pt x="4530" y="3188"/>
                      <a:pt x="2968" y="5562"/>
                      <a:pt x="2405" y="6562"/>
                    </a:cubicBezTo>
                    <a:cubicBezTo>
                      <a:pt x="2343" y="6656"/>
                      <a:pt x="2187" y="6656"/>
                      <a:pt x="2125" y="6562"/>
                    </a:cubicBezTo>
                    <a:cubicBezTo>
                      <a:pt x="1562" y="5562"/>
                      <a:pt x="0" y="3188"/>
                      <a:pt x="0" y="2250"/>
                    </a:cubicBezTo>
                    <a:cubicBezTo>
                      <a:pt x="0" y="1000"/>
                      <a:pt x="1000" y="0"/>
                      <a:pt x="2250" y="0"/>
                    </a:cubicBezTo>
                    <a:close/>
                    <a:moveTo>
                      <a:pt x="2250" y="282"/>
                    </a:moveTo>
                    <a:lnTo>
                      <a:pt x="2250" y="282"/>
                    </a:lnTo>
                    <a:cubicBezTo>
                      <a:pt x="1187" y="282"/>
                      <a:pt x="312" y="1188"/>
                      <a:pt x="312" y="2250"/>
                    </a:cubicBezTo>
                    <a:cubicBezTo>
                      <a:pt x="312" y="3032"/>
                      <a:pt x="1750" y="5343"/>
                      <a:pt x="2250" y="6187"/>
                    </a:cubicBezTo>
                    <a:cubicBezTo>
                      <a:pt x="2749" y="5343"/>
                      <a:pt x="4218" y="3032"/>
                      <a:pt x="4218" y="2250"/>
                    </a:cubicBezTo>
                    <a:cubicBezTo>
                      <a:pt x="4218" y="1188"/>
                      <a:pt x="3343" y="282"/>
                      <a:pt x="2250" y="282"/>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718" name="Freeform 30">
                <a:extLst>
                  <a:ext uri="{FF2B5EF4-FFF2-40B4-BE49-F238E27FC236}">
                    <a16:creationId xmlns:a16="http://schemas.microsoft.com/office/drawing/2014/main" id="{B09D74C6-EF9E-4AE2-A6F5-BF6E12738A2C}"/>
                  </a:ext>
                </a:extLst>
              </p:cNvPr>
              <p:cNvSpPr>
                <a:spLocks noChangeArrowheads="1"/>
              </p:cNvSpPr>
              <p:nvPr/>
            </p:nvSpPr>
            <p:spPr bwMode="auto">
              <a:xfrm>
                <a:off x="1446213" y="4111625"/>
                <a:ext cx="754062" cy="754063"/>
              </a:xfrm>
              <a:custGeom>
                <a:avLst/>
                <a:gdLst>
                  <a:gd name="T0" fmla="*/ 1031 w 2093"/>
                  <a:gd name="T1" fmla="*/ 0 h 2095"/>
                  <a:gd name="T2" fmla="*/ 1031 w 2093"/>
                  <a:gd name="T3" fmla="*/ 0 h 2095"/>
                  <a:gd name="T4" fmla="*/ 2092 w 2093"/>
                  <a:gd name="T5" fmla="*/ 1031 h 2095"/>
                  <a:gd name="T6" fmla="*/ 1031 w 2093"/>
                  <a:gd name="T7" fmla="*/ 2094 h 2095"/>
                  <a:gd name="T8" fmla="*/ 0 w 2093"/>
                  <a:gd name="T9" fmla="*/ 1031 h 2095"/>
                  <a:gd name="T10" fmla="*/ 1031 w 2093"/>
                  <a:gd name="T11" fmla="*/ 0 h 2095"/>
                  <a:gd name="T12" fmla="*/ 1031 w 2093"/>
                  <a:gd name="T13" fmla="*/ 313 h 2095"/>
                  <a:gd name="T14" fmla="*/ 1031 w 2093"/>
                  <a:gd name="T15" fmla="*/ 313 h 2095"/>
                  <a:gd name="T16" fmla="*/ 312 w 2093"/>
                  <a:gd name="T17" fmla="*/ 1031 h 2095"/>
                  <a:gd name="T18" fmla="*/ 1031 w 2093"/>
                  <a:gd name="T19" fmla="*/ 1781 h 2095"/>
                  <a:gd name="T20" fmla="*/ 1780 w 2093"/>
                  <a:gd name="T21" fmla="*/ 1031 h 2095"/>
                  <a:gd name="T22" fmla="*/ 1031 w 2093"/>
                  <a:gd name="T23" fmla="*/ 313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3" h="2095">
                    <a:moveTo>
                      <a:pt x="1031" y="0"/>
                    </a:moveTo>
                    <a:lnTo>
                      <a:pt x="1031" y="0"/>
                    </a:lnTo>
                    <a:cubicBezTo>
                      <a:pt x="1624" y="0"/>
                      <a:pt x="2092" y="469"/>
                      <a:pt x="2092" y="1031"/>
                    </a:cubicBezTo>
                    <a:cubicBezTo>
                      <a:pt x="2092" y="1625"/>
                      <a:pt x="1624" y="2094"/>
                      <a:pt x="1031" y="2094"/>
                    </a:cubicBezTo>
                    <a:cubicBezTo>
                      <a:pt x="468" y="2094"/>
                      <a:pt x="0" y="1625"/>
                      <a:pt x="0" y="1031"/>
                    </a:cubicBezTo>
                    <a:cubicBezTo>
                      <a:pt x="0" y="469"/>
                      <a:pt x="468" y="0"/>
                      <a:pt x="1031" y="0"/>
                    </a:cubicBezTo>
                    <a:close/>
                    <a:moveTo>
                      <a:pt x="1031" y="313"/>
                    </a:moveTo>
                    <a:lnTo>
                      <a:pt x="1031" y="313"/>
                    </a:lnTo>
                    <a:cubicBezTo>
                      <a:pt x="625" y="313"/>
                      <a:pt x="312" y="625"/>
                      <a:pt x="312" y="1031"/>
                    </a:cubicBezTo>
                    <a:cubicBezTo>
                      <a:pt x="312" y="1438"/>
                      <a:pt x="625" y="1781"/>
                      <a:pt x="1031" y="1781"/>
                    </a:cubicBezTo>
                    <a:cubicBezTo>
                      <a:pt x="1436" y="1781"/>
                      <a:pt x="1780" y="1438"/>
                      <a:pt x="1780" y="1031"/>
                    </a:cubicBezTo>
                    <a:cubicBezTo>
                      <a:pt x="1780" y="625"/>
                      <a:pt x="1436" y="313"/>
                      <a:pt x="1031" y="313"/>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719" name="Freeform 31">
                <a:extLst>
                  <a:ext uri="{FF2B5EF4-FFF2-40B4-BE49-F238E27FC236}">
                    <a16:creationId xmlns:a16="http://schemas.microsoft.com/office/drawing/2014/main" id="{E11DAF0A-0F6F-4B4B-B361-200D4940292F}"/>
                  </a:ext>
                </a:extLst>
              </p:cNvPr>
              <p:cNvSpPr>
                <a:spLocks noChangeArrowheads="1"/>
              </p:cNvSpPr>
              <p:nvPr/>
            </p:nvSpPr>
            <p:spPr bwMode="auto">
              <a:xfrm>
                <a:off x="1603375" y="6169025"/>
                <a:ext cx="427038" cy="112713"/>
              </a:xfrm>
              <a:custGeom>
                <a:avLst/>
                <a:gdLst>
                  <a:gd name="T0" fmla="*/ 219 w 1188"/>
                  <a:gd name="T1" fmla="*/ 312 h 313"/>
                  <a:gd name="T2" fmla="*/ 219 w 1188"/>
                  <a:gd name="T3" fmla="*/ 312 h 313"/>
                  <a:gd name="T4" fmla="*/ 219 w 1188"/>
                  <a:gd name="T5" fmla="*/ 0 h 313"/>
                  <a:gd name="T6" fmla="*/ 999 w 1188"/>
                  <a:gd name="T7" fmla="*/ 0 h 313"/>
                  <a:gd name="T8" fmla="*/ 999 w 1188"/>
                  <a:gd name="T9" fmla="*/ 312 h 313"/>
                  <a:gd name="T10" fmla="*/ 219 w 1188"/>
                  <a:gd name="T11" fmla="*/ 312 h 313"/>
                </a:gdLst>
                <a:ahLst/>
                <a:cxnLst>
                  <a:cxn ang="0">
                    <a:pos x="T0" y="T1"/>
                  </a:cxn>
                  <a:cxn ang="0">
                    <a:pos x="T2" y="T3"/>
                  </a:cxn>
                  <a:cxn ang="0">
                    <a:pos x="T4" y="T5"/>
                  </a:cxn>
                  <a:cxn ang="0">
                    <a:pos x="T6" y="T7"/>
                  </a:cxn>
                  <a:cxn ang="0">
                    <a:pos x="T8" y="T9"/>
                  </a:cxn>
                  <a:cxn ang="0">
                    <a:pos x="T10" y="T11"/>
                  </a:cxn>
                </a:cxnLst>
                <a:rect l="0" t="0" r="r" b="b"/>
                <a:pathLst>
                  <a:path w="1188" h="313">
                    <a:moveTo>
                      <a:pt x="219" y="312"/>
                    </a:moveTo>
                    <a:lnTo>
                      <a:pt x="219" y="312"/>
                    </a:lnTo>
                    <a:cubicBezTo>
                      <a:pt x="0" y="312"/>
                      <a:pt x="0" y="0"/>
                      <a:pt x="219" y="0"/>
                    </a:cubicBezTo>
                    <a:cubicBezTo>
                      <a:pt x="999" y="0"/>
                      <a:pt x="999" y="0"/>
                      <a:pt x="999" y="0"/>
                    </a:cubicBezTo>
                    <a:cubicBezTo>
                      <a:pt x="1187" y="0"/>
                      <a:pt x="1187" y="312"/>
                      <a:pt x="999" y="312"/>
                    </a:cubicBezTo>
                    <a:lnTo>
                      <a:pt x="219" y="312"/>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grpSp>
        <p:grpSp>
          <p:nvGrpSpPr>
            <p:cNvPr id="707" name="Group 706">
              <a:extLst>
                <a:ext uri="{FF2B5EF4-FFF2-40B4-BE49-F238E27FC236}">
                  <a16:creationId xmlns:a16="http://schemas.microsoft.com/office/drawing/2014/main" id="{1B0D8801-E0ED-4834-92F3-1D44B301796C}"/>
                </a:ext>
              </a:extLst>
            </p:cNvPr>
            <p:cNvGrpSpPr/>
            <p:nvPr/>
          </p:nvGrpSpPr>
          <p:grpSpPr>
            <a:xfrm>
              <a:off x="5004329" y="4660560"/>
              <a:ext cx="376862" cy="406133"/>
              <a:chOff x="2454275" y="215900"/>
              <a:chExt cx="2452688" cy="2643188"/>
            </a:xfrm>
          </p:grpSpPr>
          <p:sp>
            <p:nvSpPr>
              <p:cNvPr id="708" name="Freeform 13">
                <a:extLst>
                  <a:ext uri="{FF2B5EF4-FFF2-40B4-BE49-F238E27FC236}">
                    <a16:creationId xmlns:a16="http://schemas.microsoft.com/office/drawing/2014/main" id="{CE2F5A93-25B8-4276-9119-C2188555BCC2}"/>
                  </a:ext>
                </a:extLst>
              </p:cNvPr>
              <p:cNvSpPr>
                <a:spLocks noChangeArrowheads="1"/>
              </p:cNvSpPr>
              <p:nvPr/>
            </p:nvSpPr>
            <p:spPr bwMode="auto">
              <a:xfrm>
                <a:off x="3230563" y="1441450"/>
                <a:ext cx="900112" cy="1417638"/>
              </a:xfrm>
              <a:custGeom>
                <a:avLst/>
                <a:gdLst>
                  <a:gd name="T0" fmla="*/ 1812 w 2500"/>
                  <a:gd name="T1" fmla="*/ 3937 h 3938"/>
                  <a:gd name="T2" fmla="*/ 1812 w 2500"/>
                  <a:gd name="T3" fmla="*/ 3937 h 3938"/>
                  <a:gd name="T4" fmla="*/ 688 w 2500"/>
                  <a:gd name="T5" fmla="*/ 3937 h 3938"/>
                  <a:gd name="T6" fmla="*/ 406 w 2500"/>
                  <a:gd name="T7" fmla="*/ 3687 h 3938"/>
                  <a:gd name="T8" fmla="*/ 406 w 2500"/>
                  <a:gd name="T9" fmla="*/ 2218 h 3938"/>
                  <a:gd name="T10" fmla="*/ 0 w 2500"/>
                  <a:gd name="T11" fmla="*/ 1687 h 3938"/>
                  <a:gd name="T12" fmla="*/ 0 w 2500"/>
                  <a:gd name="T13" fmla="*/ 687 h 3938"/>
                  <a:gd name="T14" fmla="*/ 688 w 2500"/>
                  <a:gd name="T15" fmla="*/ 0 h 3938"/>
                  <a:gd name="T16" fmla="*/ 750 w 2500"/>
                  <a:gd name="T17" fmla="*/ 31 h 3938"/>
                  <a:gd name="T18" fmla="*/ 1249 w 2500"/>
                  <a:gd name="T19" fmla="*/ 530 h 3938"/>
                  <a:gd name="T20" fmla="*/ 1718 w 2500"/>
                  <a:gd name="T21" fmla="*/ 31 h 3938"/>
                  <a:gd name="T22" fmla="*/ 1812 w 2500"/>
                  <a:gd name="T23" fmla="*/ 0 h 3938"/>
                  <a:gd name="T24" fmla="*/ 2499 w 2500"/>
                  <a:gd name="T25" fmla="*/ 687 h 3938"/>
                  <a:gd name="T26" fmla="*/ 2499 w 2500"/>
                  <a:gd name="T27" fmla="*/ 1687 h 3938"/>
                  <a:gd name="T28" fmla="*/ 2062 w 2500"/>
                  <a:gd name="T29" fmla="*/ 2218 h 3938"/>
                  <a:gd name="T30" fmla="*/ 2062 w 2500"/>
                  <a:gd name="T31" fmla="*/ 3687 h 3938"/>
                  <a:gd name="T32" fmla="*/ 1812 w 2500"/>
                  <a:gd name="T33" fmla="*/ 3937 h 3938"/>
                  <a:gd name="T34" fmla="*/ 625 w 2500"/>
                  <a:gd name="T35" fmla="*/ 250 h 3938"/>
                  <a:gd name="T36" fmla="*/ 625 w 2500"/>
                  <a:gd name="T37" fmla="*/ 250 h 3938"/>
                  <a:gd name="T38" fmla="*/ 219 w 2500"/>
                  <a:gd name="T39" fmla="*/ 687 h 3938"/>
                  <a:gd name="T40" fmla="*/ 219 w 2500"/>
                  <a:gd name="T41" fmla="*/ 1687 h 3938"/>
                  <a:gd name="T42" fmla="*/ 531 w 2500"/>
                  <a:gd name="T43" fmla="*/ 1999 h 3938"/>
                  <a:gd name="T44" fmla="*/ 656 w 2500"/>
                  <a:gd name="T45" fmla="*/ 2124 h 3938"/>
                  <a:gd name="T46" fmla="*/ 656 w 2500"/>
                  <a:gd name="T47" fmla="*/ 3687 h 3938"/>
                  <a:gd name="T48" fmla="*/ 688 w 2500"/>
                  <a:gd name="T49" fmla="*/ 3718 h 3938"/>
                  <a:gd name="T50" fmla="*/ 1812 w 2500"/>
                  <a:gd name="T51" fmla="*/ 3718 h 3938"/>
                  <a:gd name="T52" fmla="*/ 1843 w 2500"/>
                  <a:gd name="T53" fmla="*/ 3687 h 3938"/>
                  <a:gd name="T54" fmla="*/ 1843 w 2500"/>
                  <a:gd name="T55" fmla="*/ 2124 h 3938"/>
                  <a:gd name="T56" fmla="*/ 1968 w 2500"/>
                  <a:gd name="T57" fmla="*/ 1999 h 3938"/>
                  <a:gd name="T58" fmla="*/ 2249 w 2500"/>
                  <a:gd name="T59" fmla="*/ 1687 h 3938"/>
                  <a:gd name="T60" fmla="*/ 2249 w 2500"/>
                  <a:gd name="T61" fmla="*/ 687 h 3938"/>
                  <a:gd name="T62" fmla="*/ 1874 w 2500"/>
                  <a:gd name="T63" fmla="*/ 250 h 3938"/>
                  <a:gd name="T64" fmla="*/ 1343 w 2500"/>
                  <a:gd name="T65" fmla="*/ 780 h 3938"/>
                  <a:gd name="T66" fmla="*/ 1156 w 2500"/>
                  <a:gd name="T67" fmla="*/ 780 h 3938"/>
                  <a:gd name="T68" fmla="*/ 625 w 2500"/>
                  <a:gd name="T69" fmla="*/ 250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00" h="3938">
                    <a:moveTo>
                      <a:pt x="1812" y="3937"/>
                    </a:moveTo>
                    <a:lnTo>
                      <a:pt x="1812" y="3937"/>
                    </a:lnTo>
                    <a:cubicBezTo>
                      <a:pt x="688" y="3937"/>
                      <a:pt x="688" y="3937"/>
                      <a:pt x="688" y="3937"/>
                    </a:cubicBezTo>
                    <a:cubicBezTo>
                      <a:pt x="531" y="3937"/>
                      <a:pt x="406" y="3843"/>
                      <a:pt x="406" y="3687"/>
                    </a:cubicBezTo>
                    <a:cubicBezTo>
                      <a:pt x="406" y="2218"/>
                      <a:pt x="406" y="2218"/>
                      <a:pt x="406" y="2218"/>
                    </a:cubicBezTo>
                    <a:cubicBezTo>
                      <a:pt x="156" y="2187"/>
                      <a:pt x="0" y="1968"/>
                      <a:pt x="0" y="1687"/>
                    </a:cubicBezTo>
                    <a:cubicBezTo>
                      <a:pt x="0" y="687"/>
                      <a:pt x="0" y="687"/>
                      <a:pt x="0" y="687"/>
                    </a:cubicBezTo>
                    <a:cubicBezTo>
                      <a:pt x="0" y="312"/>
                      <a:pt x="313" y="0"/>
                      <a:pt x="688" y="0"/>
                    </a:cubicBezTo>
                    <a:cubicBezTo>
                      <a:pt x="719" y="0"/>
                      <a:pt x="750" y="31"/>
                      <a:pt x="750" y="31"/>
                    </a:cubicBezTo>
                    <a:cubicBezTo>
                      <a:pt x="1249" y="530"/>
                      <a:pt x="1249" y="530"/>
                      <a:pt x="1249" y="530"/>
                    </a:cubicBezTo>
                    <a:cubicBezTo>
                      <a:pt x="1718" y="31"/>
                      <a:pt x="1718" y="31"/>
                      <a:pt x="1718" y="31"/>
                    </a:cubicBezTo>
                    <a:cubicBezTo>
                      <a:pt x="1749" y="31"/>
                      <a:pt x="1780" y="0"/>
                      <a:pt x="1812" y="0"/>
                    </a:cubicBezTo>
                    <a:cubicBezTo>
                      <a:pt x="2187" y="0"/>
                      <a:pt x="2499" y="312"/>
                      <a:pt x="2499" y="687"/>
                    </a:cubicBezTo>
                    <a:cubicBezTo>
                      <a:pt x="2499" y="1687"/>
                      <a:pt x="2499" y="1687"/>
                      <a:pt x="2499" y="1687"/>
                    </a:cubicBezTo>
                    <a:cubicBezTo>
                      <a:pt x="2499" y="1968"/>
                      <a:pt x="2312" y="2187"/>
                      <a:pt x="2062" y="2218"/>
                    </a:cubicBezTo>
                    <a:cubicBezTo>
                      <a:pt x="2062" y="3687"/>
                      <a:pt x="2062" y="3687"/>
                      <a:pt x="2062" y="3687"/>
                    </a:cubicBezTo>
                    <a:cubicBezTo>
                      <a:pt x="2062" y="3843"/>
                      <a:pt x="1968" y="3937"/>
                      <a:pt x="1812" y="3937"/>
                    </a:cubicBezTo>
                    <a:close/>
                    <a:moveTo>
                      <a:pt x="625" y="250"/>
                    </a:moveTo>
                    <a:lnTo>
                      <a:pt x="625" y="250"/>
                    </a:lnTo>
                    <a:cubicBezTo>
                      <a:pt x="406" y="280"/>
                      <a:pt x="219" y="468"/>
                      <a:pt x="219" y="687"/>
                    </a:cubicBezTo>
                    <a:cubicBezTo>
                      <a:pt x="219" y="1687"/>
                      <a:pt x="219" y="1687"/>
                      <a:pt x="219" y="1687"/>
                    </a:cubicBezTo>
                    <a:cubicBezTo>
                      <a:pt x="219" y="1874"/>
                      <a:pt x="375" y="1999"/>
                      <a:pt x="531" y="1999"/>
                    </a:cubicBezTo>
                    <a:cubicBezTo>
                      <a:pt x="594" y="1999"/>
                      <a:pt x="656" y="2062"/>
                      <a:pt x="656" y="2124"/>
                    </a:cubicBezTo>
                    <a:cubicBezTo>
                      <a:pt x="656" y="3687"/>
                      <a:pt x="656" y="3687"/>
                      <a:pt x="656" y="3687"/>
                    </a:cubicBezTo>
                    <a:cubicBezTo>
                      <a:pt x="656" y="3687"/>
                      <a:pt x="656" y="3718"/>
                      <a:pt x="688" y="3718"/>
                    </a:cubicBezTo>
                    <a:cubicBezTo>
                      <a:pt x="1812" y="3718"/>
                      <a:pt x="1812" y="3718"/>
                      <a:pt x="1812" y="3718"/>
                    </a:cubicBezTo>
                    <a:lnTo>
                      <a:pt x="1843" y="3687"/>
                    </a:lnTo>
                    <a:cubicBezTo>
                      <a:pt x="1843" y="2124"/>
                      <a:pt x="1843" y="2124"/>
                      <a:pt x="1843" y="2124"/>
                    </a:cubicBezTo>
                    <a:cubicBezTo>
                      <a:pt x="1843" y="2062"/>
                      <a:pt x="1905" y="1999"/>
                      <a:pt x="1968" y="1999"/>
                    </a:cubicBezTo>
                    <a:cubicBezTo>
                      <a:pt x="2124" y="1999"/>
                      <a:pt x="2249" y="1874"/>
                      <a:pt x="2249" y="1687"/>
                    </a:cubicBezTo>
                    <a:cubicBezTo>
                      <a:pt x="2249" y="687"/>
                      <a:pt x="2249" y="687"/>
                      <a:pt x="2249" y="687"/>
                    </a:cubicBezTo>
                    <a:cubicBezTo>
                      <a:pt x="2249" y="468"/>
                      <a:pt x="2093" y="280"/>
                      <a:pt x="1874" y="250"/>
                    </a:cubicBezTo>
                    <a:cubicBezTo>
                      <a:pt x="1343" y="780"/>
                      <a:pt x="1343" y="780"/>
                      <a:pt x="1343" y="780"/>
                    </a:cubicBezTo>
                    <a:cubicBezTo>
                      <a:pt x="1280" y="843"/>
                      <a:pt x="1219" y="843"/>
                      <a:pt x="1156" y="780"/>
                    </a:cubicBezTo>
                    <a:lnTo>
                      <a:pt x="625" y="250"/>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709" name="Freeform 14">
                <a:extLst>
                  <a:ext uri="{FF2B5EF4-FFF2-40B4-BE49-F238E27FC236}">
                    <a16:creationId xmlns:a16="http://schemas.microsoft.com/office/drawing/2014/main" id="{0742C3DC-FE9C-45C7-8E1E-2E602563555B}"/>
                  </a:ext>
                </a:extLst>
              </p:cNvPr>
              <p:cNvSpPr>
                <a:spLocks noChangeArrowheads="1"/>
              </p:cNvSpPr>
              <p:nvPr/>
            </p:nvSpPr>
            <p:spPr bwMode="auto">
              <a:xfrm>
                <a:off x="2454275" y="215900"/>
                <a:ext cx="2452688" cy="911225"/>
              </a:xfrm>
              <a:custGeom>
                <a:avLst/>
                <a:gdLst>
                  <a:gd name="T0" fmla="*/ 6686 w 6812"/>
                  <a:gd name="T1" fmla="*/ 2531 h 2532"/>
                  <a:gd name="T2" fmla="*/ 6686 w 6812"/>
                  <a:gd name="T3" fmla="*/ 2531 h 2532"/>
                  <a:gd name="T4" fmla="*/ 125 w 6812"/>
                  <a:gd name="T5" fmla="*/ 2531 h 2532"/>
                  <a:gd name="T6" fmla="*/ 31 w 6812"/>
                  <a:gd name="T7" fmla="*/ 2469 h 2532"/>
                  <a:gd name="T8" fmla="*/ 0 w 6812"/>
                  <a:gd name="T9" fmla="*/ 2375 h 2532"/>
                  <a:gd name="T10" fmla="*/ 656 w 6812"/>
                  <a:gd name="T11" fmla="*/ 1187 h 2532"/>
                  <a:gd name="T12" fmla="*/ 3405 w 6812"/>
                  <a:gd name="T13" fmla="*/ 0 h 2532"/>
                  <a:gd name="T14" fmla="*/ 6155 w 6812"/>
                  <a:gd name="T15" fmla="*/ 1187 h 2532"/>
                  <a:gd name="T16" fmla="*/ 6780 w 6812"/>
                  <a:gd name="T17" fmla="*/ 2375 h 2532"/>
                  <a:gd name="T18" fmla="*/ 6780 w 6812"/>
                  <a:gd name="T19" fmla="*/ 2469 h 2532"/>
                  <a:gd name="T20" fmla="*/ 6686 w 6812"/>
                  <a:gd name="T21" fmla="*/ 2531 h 2532"/>
                  <a:gd name="T22" fmla="*/ 281 w 6812"/>
                  <a:gd name="T23" fmla="*/ 2281 h 2532"/>
                  <a:gd name="T24" fmla="*/ 281 w 6812"/>
                  <a:gd name="T25" fmla="*/ 2281 h 2532"/>
                  <a:gd name="T26" fmla="*/ 6499 w 6812"/>
                  <a:gd name="T27" fmla="*/ 2281 h 2532"/>
                  <a:gd name="T28" fmla="*/ 5968 w 6812"/>
                  <a:gd name="T29" fmla="*/ 1343 h 2532"/>
                  <a:gd name="T30" fmla="*/ 3405 w 6812"/>
                  <a:gd name="T31" fmla="*/ 250 h 2532"/>
                  <a:gd name="T32" fmla="*/ 844 w 6812"/>
                  <a:gd name="T33" fmla="*/ 1343 h 2532"/>
                  <a:gd name="T34" fmla="*/ 281 w 6812"/>
                  <a:gd name="T35" fmla="*/ 2281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12" h="2532">
                    <a:moveTo>
                      <a:pt x="6686" y="2531"/>
                    </a:moveTo>
                    <a:lnTo>
                      <a:pt x="6686" y="2531"/>
                    </a:lnTo>
                    <a:cubicBezTo>
                      <a:pt x="125" y="2531"/>
                      <a:pt x="125" y="2531"/>
                      <a:pt x="125" y="2531"/>
                    </a:cubicBezTo>
                    <a:cubicBezTo>
                      <a:pt x="94" y="2531"/>
                      <a:pt x="62" y="2500"/>
                      <a:pt x="31" y="2469"/>
                    </a:cubicBezTo>
                    <a:cubicBezTo>
                      <a:pt x="0" y="2437"/>
                      <a:pt x="0" y="2406"/>
                      <a:pt x="0" y="2375"/>
                    </a:cubicBezTo>
                    <a:cubicBezTo>
                      <a:pt x="31" y="2344"/>
                      <a:pt x="156" y="1781"/>
                      <a:pt x="656" y="1187"/>
                    </a:cubicBezTo>
                    <a:cubicBezTo>
                      <a:pt x="1125" y="656"/>
                      <a:pt x="1969" y="0"/>
                      <a:pt x="3405" y="0"/>
                    </a:cubicBezTo>
                    <a:cubicBezTo>
                      <a:pt x="4843" y="0"/>
                      <a:pt x="5686" y="656"/>
                      <a:pt x="6155" y="1187"/>
                    </a:cubicBezTo>
                    <a:cubicBezTo>
                      <a:pt x="6624" y="1781"/>
                      <a:pt x="6780" y="2344"/>
                      <a:pt x="6780" y="2375"/>
                    </a:cubicBezTo>
                    <a:cubicBezTo>
                      <a:pt x="6811" y="2406"/>
                      <a:pt x="6780" y="2437"/>
                      <a:pt x="6780" y="2469"/>
                    </a:cubicBezTo>
                    <a:cubicBezTo>
                      <a:pt x="6749" y="2500"/>
                      <a:pt x="6718" y="2531"/>
                      <a:pt x="6686" y="2531"/>
                    </a:cubicBezTo>
                    <a:close/>
                    <a:moveTo>
                      <a:pt x="281" y="2281"/>
                    </a:moveTo>
                    <a:lnTo>
                      <a:pt x="281" y="2281"/>
                    </a:lnTo>
                    <a:cubicBezTo>
                      <a:pt x="6499" y="2281"/>
                      <a:pt x="6499" y="2281"/>
                      <a:pt x="6499" y="2281"/>
                    </a:cubicBezTo>
                    <a:cubicBezTo>
                      <a:pt x="6436" y="2094"/>
                      <a:pt x="6280" y="1687"/>
                      <a:pt x="5968" y="1343"/>
                    </a:cubicBezTo>
                    <a:cubicBezTo>
                      <a:pt x="5343" y="594"/>
                      <a:pt x="4468" y="250"/>
                      <a:pt x="3405" y="250"/>
                    </a:cubicBezTo>
                    <a:cubicBezTo>
                      <a:pt x="2312" y="250"/>
                      <a:pt x="1469" y="594"/>
                      <a:pt x="844" y="1343"/>
                    </a:cubicBezTo>
                    <a:cubicBezTo>
                      <a:pt x="531" y="1687"/>
                      <a:pt x="375" y="2094"/>
                      <a:pt x="281" y="2281"/>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710" name="Freeform 15">
                <a:extLst>
                  <a:ext uri="{FF2B5EF4-FFF2-40B4-BE49-F238E27FC236}">
                    <a16:creationId xmlns:a16="http://schemas.microsoft.com/office/drawing/2014/main" id="{3DE97CEB-F242-4B10-8092-4FE35BFE8721}"/>
                  </a:ext>
                </a:extLst>
              </p:cNvPr>
              <p:cNvSpPr>
                <a:spLocks noChangeArrowheads="1"/>
              </p:cNvSpPr>
              <p:nvPr/>
            </p:nvSpPr>
            <p:spPr bwMode="auto">
              <a:xfrm>
                <a:off x="2971800" y="215900"/>
                <a:ext cx="1417638" cy="866775"/>
              </a:xfrm>
              <a:custGeom>
                <a:avLst/>
                <a:gdLst>
                  <a:gd name="T0" fmla="*/ 3687 w 3938"/>
                  <a:gd name="T1" fmla="*/ 2406 h 2407"/>
                  <a:gd name="T2" fmla="*/ 3687 w 3938"/>
                  <a:gd name="T3" fmla="*/ 2406 h 2407"/>
                  <a:gd name="T4" fmla="*/ 1968 w 3938"/>
                  <a:gd name="T5" fmla="*/ 250 h 2407"/>
                  <a:gd name="T6" fmla="*/ 219 w 3938"/>
                  <a:gd name="T7" fmla="*/ 2406 h 2407"/>
                  <a:gd name="T8" fmla="*/ 0 w 3938"/>
                  <a:gd name="T9" fmla="*/ 2375 h 2407"/>
                  <a:gd name="T10" fmla="*/ 375 w 3938"/>
                  <a:gd name="T11" fmla="*/ 1218 h 2407"/>
                  <a:gd name="T12" fmla="*/ 1968 w 3938"/>
                  <a:gd name="T13" fmla="*/ 0 h 2407"/>
                  <a:gd name="T14" fmla="*/ 3562 w 3938"/>
                  <a:gd name="T15" fmla="*/ 1218 h 2407"/>
                  <a:gd name="T16" fmla="*/ 3937 w 3938"/>
                  <a:gd name="T17" fmla="*/ 2375 h 2407"/>
                  <a:gd name="T18" fmla="*/ 3687 w 3938"/>
                  <a:gd name="T19" fmla="*/ 2406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8" h="2407">
                    <a:moveTo>
                      <a:pt x="3687" y="2406"/>
                    </a:moveTo>
                    <a:lnTo>
                      <a:pt x="3687" y="2406"/>
                    </a:lnTo>
                    <a:cubicBezTo>
                      <a:pt x="3687" y="2406"/>
                      <a:pt x="3374" y="250"/>
                      <a:pt x="1968" y="250"/>
                    </a:cubicBezTo>
                    <a:cubicBezTo>
                      <a:pt x="563" y="250"/>
                      <a:pt x="219" y="2406"/>
                      <a:pt x="219" y="2406"/>
                    </a:cubicBezTo>
                    <a:cubicBezTo>
                      <a:pt x="0" y="2375"/>
                      <a:pt x="0" y="2375"/>
                      <a:pt x="0" y="2375"/>
                    </a:cubicBezTo>
                    <a:cubicBezTo>
                      <a:pt x="0" y="2344"/>
                      <a:pt x="94" y="1781"/>
                      <a:pt x="375" y="1218"/>
                    </a:cubicBezTo>
                    <a:cubicBezTo>
                      <a:pt x="750" y="406"/>
                      <a:pt x="1282" y="0"/>
                      <a:pt x="1968" y="0"/>
                    </a:cubicBezTo>
                    <a:cubicBezTo>
                      <a:pt x="2624" y="0"/>
                      <a:pt x="3187" y="406"/>
                      <a:pt x="3562" y="1218"/>
                    </a:cubicBezTo>
                    <a:cubicBezTo>
                      <a:pt x="3843" y="1781"/>
                      <a:pt x="3937" y="2344"/>
                      <a:pt x="3937" y="2375"/>
                    </a:cubicBezTo>
                    <a:lnTo>
                      <a:pt x="3687" y="240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711" name="Freeform 16">
                <a:extLst>
                  <a:ext uri="{FF2B5EF4-FFF2-40B4-BE49-F238E27FC236}">
                    <a16:creationId xmlns:a16="http://schemas.microsoft.com/office/drawing/2014/main" id="{233A51B7-0CA6-4986-B716-C7F53263DE5E}"/>
                  </a:ext>
                </a:extLst>
              </p:cNvPr>
              <p:cNvSpPr>
                <a:spLocks noChangeArrowheads="1"/>
              </p:cNvSpPr>
              <p:nvPr/>
            </p:nvSpPr>
            <p:spPr bwMode="auto">
              <a:xfrm>
                <a:off x="2770188" y="1441450"/>
                <a:ext cx="696912" cy="1417638"/>
              </a:xfrm>
              <a:custGeom>
                <a:avLst/>
                <a:gdLst>
                  <a:gd name="T0" fmla="*/ 1687 w 1938"/>
                  <a:gd name="T1" fmla="*/ 3937 h 3938"/>
                  <a:gd name="T2" fmla="*/ 1687 w 1938"/>
                  <a:gd name="T3" fmla="*/ 3937 h 3938"/>
                  <a:gd name="T4" fmla="*/ 687 w 1938"/>
                  <a:gd name="T5" fmla="*/ 3937 h 3938"/>
                  <a:gd name="T6" fmla="*/ 406 w 1938"/>
                  <a:gd name="T7" fmla="*/ 3687 h 3938"/>
                  <a:gd name="T8" fmla="*/ 406 w 1938"/>
                  <a:gd name="T9" fmla="*/ 2218 h 3938"/>
                  <a:gd name="T10" fmla="*/ 0 w 1938"/>
                  <a:gd name="T11" fmla="*/ 1687 h 3938"/>
                  <a:gd name="T12" fmla="*/ 0 w 1938"/>
                  <a:gd name="T13" fmla="*/ 687 h 3938"/>
                  <a:gd name="T14" fmla="*/ 687 w 1938"/>
                  <a:gd name="T15" fmla="*/ 0 h 3938"/>
                  <a:gd name="T16" fmla="*/ 750 w 1938"/>
                  <a:gd name="T17" fmla="*/ 31 h 3938"/>
                  <a:gd name="T18" fmla="*/ 1250 w 1938"/>
                  <a:gd name="T19" fmla="*/ 530 h 3938"/>
                  <a:gd name="T20" fmla="*/ 1344 w 1938"/>
                  <a:gd name="T21" fmla="*/ 437 h 3938"/>
                  <a:gd name="T22" fmla="*/ 1500 w 1938"/>
                  <a:gd name="T23" fmla="*/ 624 h 3938"/>
                  <a:gd name="T24" fmla="*/ 1344 w 1938"/>
                  <a:gd name="T25" fmla="*/ 780 h 3938"/>
                  <a:gd name="T26" fmla="*/ 1156 w 1938"/>
                  <a:gd name="T27" fmla="*/ 780 h 3938"/>
                  <a:gd name="T28" fmla="*/ 625 w 1938"/>
                  <a:gd name="T29" fmla="*/ 250 h 3938"/>
                  <a:gd name="T30" fmla="*/ 219 w 1938"/>
                  <a:gd name="T31" fmla="*/ 687 h 3938"/>
                  <a:gd name="T32" fmla="*/ 219 w 1938"/>
                  <a:gd name="T33" fmla="*/ 1687 h 3938"/>
                  <a:gd name="T34" fmla="*/ 531 w 1938"/>
                  <a:gd name="T35" fmla="*/ 1999 h 3938"/>
                  <a:gd name="T36" fmla="*/ 656 w 1938"/>
                  <a:gd name="T37" fmla="*/ 2124 h 3938"/>
                  <a:gd name="T38" fmla="*/ 656 w 1938"/>
                  <a:gd name="T39" fmla="*/ 3687 h 3938"/>
                  <a:gd name="T40" fmla="*/ 687 w 1938"/>
                  <a:gd name="T41" fmla="*/ 3718 h 3938"/>
                  <a:gd name="T42" fmla="*/ 1687 w 1938"/>
                  <a:gd name="T43" fmla="*/ 3718 h 3938"/>
                  <a:gd name="T44" fmla="*/ 1687 w 1938"/>
                  <a:gd name="T45" fmla="*/ 3687 h 3938"/>
                  <a:gd name="T46" fmla="*/ 1937 w 1938"/>
                  <a:gd name="T47" fmla="*/ 3687 h 3938"/>
                  <a:gd name="T48" fmla="*/ 1687 w 1938"/>
                  <a:gd name="T49" fmla="*/ 3937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8" h="3938">
                    <a:moveTo>
                      <a:pt x="1687" y="3937"/>
                    </a:moveTo>
                    <a:lnTo>
                      <a:pt x="1687" y="3937"/>
                    </a:lnTo>
                    <a:cubicBezTo>
                      <a:pt x="687" y="3937"/>
                      <a:pt x="687" y="3937"/>
                      <a:pt x="687" y="3937"/>
                    </a:cubicBezTo>
                    <a:cubicBezTo>
                      <a:pt x="531" y="3937"/>
                      <a:pt x="406" y="3843"/>
                      <a:pt x="406" y="3687"/>
                    </a:cubicBezTo>
                    <a:cubicBezTo>
                      <a:pt x="406" y="2218"/>
                      <a:pt x="406" y="2218"/>
                      <a:pt x="406" y="2218"/>
                    </a:cubicBezTo>
                    <a:cubicBezTo>
                      <a:pt x="187" y="2187"/>
                      <a:pt x="0" y="1968"/>
                      <a:pt x="0" y="1687"/>
                    </a:cubicBezTo>
                    <a:cubicBezTo>
                      <a:pt x="0" y="687"/>
                      <a:pt x="0" y="687"/>
                      <a:pt x="0" y="687"/>
                    </a:cubicBezTo>
                    <a:cubicBezTo>
                      <a:pt x="0" y="312"/>
                      <a:pt x="312" y="0"/>
                      <a:pt x="687" y="0"/>
                    </a:cubicBezTo>
                    <a:cubicBezTo>
                      <a:pt x="719" y="0"/>
                      <a:pt x="750" y="31"/>
                      <a:pt x="750" y="31"/>
                    </a:cubicBezTo>
                    <a:cubicBezTo>
                      <a:pt x="1250" y="530"/>
                      <a:pt x="1250" y="530"/>
                      <a:pt x="1250" y="530"/>
                    </a:cubicBezTo>
                    <a:cubicBezTo>
                      <a:pt x="1344" y="437"/>
                      <a:pt x="1344" y="437"/>
                      <a:pt x="1344" y="437"/>
                    </a:cubicBezTo>
                    <a:cubicBezTo>
                      <a:pt x="1500" y="624"/>
                      <a:pt x="1500" y="624"/>
                      <a:pt x="1500" y="624"/>
                    </a:cubicBezTo>
                    <a:cubicBezTo>
                      <a:pt x="1344" y="780"/>
                      <a:pt x="1344" y="780"/>
                      <a:pt x="1344" y="780"/>
                    </a:cubicBezTo>
                    <a:cubicBezTo>
                      <a:pt x="1281" y="843"/>
                      <a:pt x="1219" y="843"/>
                      <a:pt x="1156" y="780"/>
                    </a:cubicBezTo>
                    <a:cubicBezTo>
                      <a:pt x="625" y="250"/>
                      <a:pt x="625" y="250"/>
                      <a:pt x="625" y="250"/>
                    </a:cubicBezTo>
                    <a:cubicBezTo>
                      <a:pt x="406" y="280"/>
                      <a:pt x="219" y="468"/>
                      <a:pt x="219" y="687"/>
                    </a:cubicBezTo>
                    <a:cubicBezTo>
                      <a:pt x="219" y="1687"/>
                      <a:pt x="219" y="1687"/>
                      <a:pt x="219" y="1687"/>
                    </a:cubicBezTo>
                    <a:cubicBezTo>
                      <a:pt x="219" y="1874"/>
                      <a:pt x="375" y="1999"/>
                      <a:pt x="531" y="1999"/>
                    </a:cubicBezTo>
                    <a:cubicBezTo>
                      <a:pt x="594" y="1999"/>
                      <a:pt x="656" y="2062"/>
                      <a:pt x="656" y="2124"/>
                    </a:cubicBezTo>
                    <a:cubicBezTo>
                      <a:pt x="656" y="3687"/>
                      <a:pt x="656" y="3687"/>
                      <a:pt x="656" y="3687"/>
                    </a:cubicBezTo>
                    <a:cubicBezTo>
                      <a:pt x="656" y="3687"/>
                      <a:pt x="656" y="3718"/>
                      <a:pt x="687" y="3718"/>
                    </a:cubicBezTo>
                    <a:cubicBezTo>
                      <a:pt x="1687" y="3718"/>
                      <a:pt x="1687" y="3718"/>
                      <a:pt x="1687" y="3718"/>
                    </a:cubicBezTo>
                    <a:lnTo>
                      <a:pt x="1687" y="3687"/>
                    </a:lnTo>
                    <a:cubicBezTo>
                      <a:pt x="1937" y="3687"/>
                      <a:pt x="1937" y="3687"/>
                      <a:pt x="1937" y="3687"/>
                    </a:cubicBezTo>
                    <a:cubicBezTo>
                      <a:pt x="1937" y="3843"/>
                      <a:pt x="1812" y="3937"/>
                      <a:pt x="1687" y="3937"/>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712" name="Freeform 17">
                <a:extLst>
                  <a:ext uri="{FF2B5EF4-FFF2-40B4-BE49-F238E27FC236}">
                    <a16:creationId xmlns:a16="http://schemas.microsoft.com/office/drawing/2014/main" id="{D37B0705-9801-4C78-BDD7-68133AF4067B}"/>
                  </a:ext>
                </a:extLst>
              </p:cNvPr>
              <p:cNvSpPr>
                <a:spLocks noChangeArrowheads="1"/>
              </p:cNvSpPr>
              <p:nvPr/>
            </p:nvSpPr>
            <p:spPr bwMode="auto">
              <a:xfrm>
                <a:off x="3894138" y="1441450"/>
                <a:ext cx="696912" cy="1417638"/>
              </a:xfrm>
              <a:custGeom>
                <a:avLst/>
                <a:gdLst>
                  <a:gd name="T0" fmla="*/ 1250 w 1938"/>
                  <a:gd name="T1" fmla="*/ 3937 h 3938"/>
                  <a:gd name="T2" fmla="*/ 1250 w 1938"/>
                  <a:gd name="T3" fmla="*/ 3937 h 3938"/>
                  <a:gd name="T4" fmla="*/ 250 w 1938"/>
                  <a:gd name="T5" fmla="*/ 3937 h 3938"/>
                  <a:gd name="T6" fmla="*/ 0 w 1938"/>
                  <a:gd name="T7" fmla="*/ 3687 h 3938"/>
                  <a:gd name="T8" fmla="*/ 219 w 1938"/>
                  <a:gd name="T9" fmla="*/ 3687 h 3938"/>
                  <a:gd name="T10" fmla="*/ 250 w 1938"/>
                  <a:gd name="T11" fmla="*/ 3718 h 3938"/>
                  <a:gd name="T12" fmla="*/ 1250 w 1938"/>
                  <a:gd name="T13" fmla="*/ 3718 h 3938"/>
                  <a:gd name="T14" fmla="*/ 1281 w 1938"/>
                  <a:gd name="T15" fmla="*/ 3687 h 3938"/>
                  <a:gd name="T16" fmla="*/ 1281 w 1938"/>
                  <a:gd name="T17" fmla="*/ 2124 h 3938"/>
                  <a:gd name="T18" fmla="*/ 1406 w 1938"/>
                  <a:gd name="T19" fmla="*/ 1999 h 3938"/>
                  <a:gd name="T20" fmla="*/ 1687 w 1938"/>
                  <a:gd name="T21" fmla="*/ 1687 h 3938"/>
                  <a:gd name="T22" fmla="*/ 1687 w 1938"/>
                  <a:gd name="T23" fmla="*/ 687 h 3938"/>
                  <a:gd name="T24" fmla="*/ 1312 w 1938"/>
                  <a:gd name="T25" fmla="*/ 250 h 3938"/>
                  <a:gd name="T26" fmla="*/ 750 w 1938"/>
                  <a:gd name="T27" fmla="*/ 780 h 3938"/>
                  <a:gd name="T28" fmla="*/ 594 w 1938"/>
                  <a:gd name="T29" fmla="*/ 780 h 3938"/>
                  <a:gd name="T30" fmla="*/ 437 w 1938"/>
                  <a:gd name="T31" fmla="*/ 624 h 3938"/>
                  <a:gd name="T32" fmla="*/ 594 w 1938"/>
                  <a:gd name="T33" fmla="*/ 437 h 3938"/>
                  <a:gd name="T34" fmla="*/ 687 w 1938"/>
                  <a:gd name="T35" fmla="*/ 530 h 3938"/>
                  <a:gd name="T36" fmla="*/ 1156 w 1938"/>
                  <a:gd name="T37" fmla="*/ 31 h 3938"/>
                  <a:gd name="T38" fmla="*/ 1250 w 1938"/>
                  <a:gd name="T39" fmla="*/ 0 h 3938"/>
                  <a:gd name="T40" fmla="*/ 1937 w 1938"/>
                  <a:gd name="T41" fmla="*/ 687 h 3938"/>
                  <a:gd name="T42" fmla="*/ 1937 w 1938"/>
                  <a:gd name="T43" fmla="*/ 1687 h 3938"/>
                  <a:gd name="T44" fmla="*/ 1500 w 1938"/>
                  <a:gd name="T45" fmla="*/ 2218 h 3938"/>
                  <a:gd name="T46" fmla="*/ 1500 w 1938"/>
                  <a:gd name="T47" fmla="*/ 3687 h 3938"/>
                  <a:gd name="T48" fmla="*/ 1250 w 1938"/>
                  <a:gd name="T49" fmla="*/ 3937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8" h="3938">
                    <a:moveTo>
                      <a:pt x="1250" y="3937"/>
                    </a:moveTo>
                    <a:lnTo>
                      <a:pt x="1250" y="3937"/>
                    </a:lnTo>
                    <a:cubicBezTo>
                      <a:pt x="250" y="3937"/>
                      <a:pt x="250" y="3937"/>
                      <a:pt x="250" y="3937"/>
                    </a:cubicBezTo>
                    <a:cubicBezTo>
                      <a:pt x="125" y="3937"/>
                      <a:pt x="0" y="3843"/>
                      <a:pt x="0" y="3687"/>
                    </a:cubicBezTo>
                    <a:cubicBezTo>
                      <a:pt x="219" y="3687"/>
                      <a:pt x="219" y="3687"/>
                      <a:pt x="219" y="3687"/>
                    </a:cubicBezTo>
                    <a:lnTo>
                      <a:pt x="250" y="3718"/>
                    </a:lnTo>
                    <a:cubicBezTo>
                      <a:pt x="1250" y="3718"/>
                      <a:pt x="1250" y="3718"/>
                      <a:pt x="1250" y="3718"/>
                    </a:cubicBezTo>
                    <a:lnTo>
                      <a:pt x="1281" y="3687"/>
                    </a:lnTo>
                    <a:cubicBezTo>
                      <a:pt x="1281" y="2124"/>
                      <a:pt x="1281" y="2124"/>
                      <a:pt x="1281" y="2124"/>
                    </a:cubicBezTo>
                    <a:cubicBezTo>
                      <a:pt x="1281" y="2062"/>
                      <a:pt x="1344" y="1999"/>
                      <a:pt x="1406" y="1999"/>
                    </a:cubicBezTo>
                    <a:cubicBezTo>
                      <a:pt x="1562" y="1999"/>
                      <a:pt x="1687" y="1874"/>
                      <a:pt x="1687" y="1687"/>
                    </a:cubicBezTo>
                    <a:cubicBezTo>
                      <a:pt x="1687" y="687"/>
                      <a:pt x="1687" y="687"/>
                      <a:pt x="1687" y="687"/>
                    </a:cubicBezTo>
                    <a:cubicBezTo>
                      <a:pt x="1687" y="468"/>
                      <a:pt x="1531" y="280"/>
                      <a:pt x="1312" y="250"/>
                    </a:cubicBezTo>
                    <a:cubicBezTo>
                      <a:pt x="750" y="780"/>
                      <a:pt x="750" y="780"/>
                      <a:pt x="750" y="780"/>
                    </a:cubicBezTo>
                    <a:cubicBezTo>
                      <a:pt x="719" y="843"/>
                      <a:pt x="656" y="843"/>
                      <a:pt x="594" y="780"/>
                    </a:cubicBezTo>
                    <a:cubicBezTo>
                      <a:pt x="437" y="624"/>
                      <a:pt x="437" y="624"/>
                      <a:pt x="437" y="624"/>
                    </a:cubicBezTo>
                    <a:cubicBezTo>
                      <a:pt x="594" y="437"/>
                      <a:pt x="594" y="437"/>
                      <a:pt x="594" y="437"/>
                    </a:cubicBezTo>
                    <a:cubicBezTo>
                      <a:pt x="687" y="530"/>
                      <a:pt x="687" y="530"/>
                      <a:pt x="687" y="530"/>
                    </a:cubicBezTo>
                    <a:cubicBezTo>
                      <a:pt x="1156" y="31"/>
                      <a:pt x="1156" y="31"/>
                      <a:pt x="1156" y="31"/>
                    </a:cubicBezTo>
                    <a:cubicBezTo>
                      <a:pt x="1187" y="31"/>
                      <a:pt x="1219" y="0"/>
                      <a:pt x="1250" y="0"/>
                    </a:cubicBezTo>
                    <a:cubicBezTo>
                      <a:pt x="1625" y="0"/>
                      <a:pt x="1937" y="312"/>
                      <a:pt x="1937" y="687"/>
                    </a:cubicBezTo>
                    <a:cubicBezTo>
                      <a:pt x="1937" y="1687"/>
                      <a:pt x="1937" y="1687"/>
                      <a:pt x="1937" y="1687"/>
                    </a:cubicBezTo>
                    <a:cubicBezTo>
                      <a:pt x="1937" y="1968"/>
                      <a:pt x="1750" y="2187"/>
                      <a:pt x="1500" y="2218"/>
                    </a:cubicBezTo>
                    <a:cubicBezTo>
                      <a:pt x="1500" y="3687"/>
                      <a:pt x="1500" y="3687"/>
                      <a:pt x="1500" y="3687"/>
                    </a:cubicBezTo>
                    <a:cubicBezTo>
                      <a:pt x="1500" y="3843"/>
                      <a:pt x="1406" y="3937"/>
                      <a:pt x="1250" y="3937"/>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713" name="Freeform 18">
                <a:extLst>
                  <a:ext uri="{FF2B5EF4-FFF2-40B4-BE49-F238E27FC236}">
                    <a16:creationId xmlns:a16="http://schemas.microsoft.com/office/drawing/2014/main" id="{57E30D72-E7F1-4129-B212-FC78F7D032E6}"/>
                  </a:ext>
                </a:extLst>
              </p:cNvPr>
              <p:cNvSpPr>
                <a:spLocks noChangeArrowheads="1"/>
              </p:cNvSpPr>
              <p:nvPr/>
            </p:nvSpPr>
            <p:spPr bwMode="auto">
              <a:xfrm>
                <a:off x="3940175" y="1060450"/>
                <a:ext cx="495300" cy="371475"/>
              </a:xfrm>
              <a:custGeom>
                <a:avLst/>
                <a:gdLst>
                  <a:gd name="T0" fmla="*/ 687 w 1376"/>
                  <a:gd name="T1" fmla="*/ 1031 h 1032"/>
                  <a:gd name="T2" fmla="*/ 687 w 1376"/>
                  <a:gd name="T3" fmla="*/ 1031 h 1032"/>
                  <a:gd name="T4" fmla="*/ 0 w 1376"/>
                  <a:gd name="T5" fmla="*/ 343 h 1032"/>
                  <a:gd name="T6" fmla="*/ 94 w 1376"/>
                  <a:gd name="T7" fmla="*/ 0 h 1032"/>
                  <a:gd name="T8" fmla="*/ 312 w 1376"/>
                  <a:gd name="T9" fmla="*/ 125 h 1032"/>
                  <a:gd name="T10" fmla="*/ 250 w 1376"/>
                  <a:gd name="T11" fmla="*/ 343 h 1032"/>
                  <a:gd name="T12" fmla="*/ 687 w 1376"/>
                  <a:gd name="T13" fmla="*/ 781 h 1032"/>
                  <a:gd name="T14" fmla="*/ 1156 w 1376"/>
                  <a:gd name="T15" fmla="*/ 343 h 1032"/>
                  <a:gd name="T16" fmla="*/ 1094 w 1376"/>
                  <a:gd name="T17" fmla="*/ 125 h 1032"/>
                  <a:gd name="T18" fmla="*/ 1281 w 1376"/>
                  <a:gd name="T19" fmla="*/ 0 h 1032"/>
                  <a:gd name="T20" fmla="*/ 1375 w 1376"/>
                  <a:gd name="T21" fmla="*/ 343 h 1032"/>
                  <a:gd name="T22" fmla="*/ 687 w 1376"/>
                  <a:gd name="T23" fmla="*/ 103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6" h="1032">
                    <a:moveTo>
                      <a:pt x="687" y="1031"/>
                    </a:moveTo>
                    <a:lnTo>
                      <a:pt x="687" y="1031"/>
                    </a:lnTo>
                    <a:cubicBezTo>
                      <a:pt x="312" y="1031"/>
                      <a:pt x="0" y="718"/>
                      <a:pt x="0" y="343"/>
                    </a:cubicBezTo>
                    <a:cubicBezTo>
                      <a:pt x="0" y="218"/>
                      <a:pt x="31" y="93"/>
                      <a:pt x="94" y="0"/>
                    </a:cubicBezTo>
                    <a:cubicBezTo>
                      <a:pt x="312" y="125"/>
                      <a:pt x="312" y="125"/>
                      <a:pt x="312" y="125"/>
                    </a:cubicBezTo>
                    <a:cubicBezTo>
                      <a:pt x="281" y="187"/>
                      <a:pt x="250" y="250"/>
                      <a:pt x="250" y="343"/>
                    </a:cubicBezTo>
                    <a:cubicBezTo>
                      <a:pt x="250" y="593"/>
                      <a:pt x="437" y="781"/>
                      <a:pt x="687" y="781"/>
                    </a:cubicBezTo>
                    <a:cubicBezTo>
                      <a:pt x="937" y="781"/>
                      <a:pt x="1156" y="593"/>
                      <a:pt x="1156" y="343"/>
                    </a:cubicBezTo>
                    <a:cubicBezTo>
                      <a:pt x="1156" y="250"/>
                      <a:pt x="1125" y="187"/>
                      <a:pt x="1094" y="125"/>
                    </a:cubicBezTo>
                    <a:cubicBezTo>
                      <a:pt x="1281" y="0"/>
                      <a:pt x="1281" y="0"/>
                      <a:pt x="1281" y="0"/>
                    </a:cubicBezTo>
                    <a:cubicBezTo>
                      <a:pt x="1344" y="93"/>
                      <a:pt x="1375" y="218"/>
                      <a:pt x="1375" y="343"/>
                    </a:cubicBezTo>
                    <a:cubicBezTo>
                      <a:pt x="1375" y="718"/>
                      <a:pt x="1094" y="1031"/>
                      <a:pt x="687" y="103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714" name="Freeform 19">
                <a:extLst>
                  <a:ext uri="{FF2B5EF4-FFF2-40B4-BE49-F238E27FC236}">
                    <a16:creationId xmlns:a16="http://schemas.microsoft.com/office/drawing/2014/main" id="{D0EF022E-31F5-49F4-BF4C-208A3D540EA9}"/>
                  </a:ext>
                </a:extLst>
              </p:cNvPr>
              <p:cNvSpPr>
                <a:spLocks noChangeArrowheads="1"/>
              </p:cNvSpPr>
              <p:nvPr/>
            </p:nvSpPr>
            <p:spPr bwMode="auto">
              <a:xfrm>
                <a:off x="3433763" y="1060450"/>
                <a:ext cx="495300" cy="371475"/>
              </a:xfrm>
              <a:custGeom>
                <a:avLst/>
                <a:gdLst>
                  <a:gd name="T0" fmla="*/ 686 w 1375"/>
                  <a:gd name="T1" fmla="*/ 1031 h 1032"/>
                  <a:gd name="T2" fmla="*/ 686 w 1375"/>
                  <a:gd name="T3" fmla="*/ 1031 h 1032"/>
                  <a:gd name="T4" fmla="*/ 0 w 1375"/>
                  <a:gd name="T5" fmla="*/ 343 h 1032"/>
                  <a:gd name="T6" fmla="*/ 93 w 1375"/>
                  <a:gd name="T7" fmla="*/ 0 h 1032"/>
                  <a:gd name="T8" fmla="*/ 281 w 1375"/>
                  <a:gd name="T9" fmla="*/ 125 h 1032"/>
                  <a:gd name="T10" fmla="*/ 218 w 1375"/>
                  <a:gd name="T11" fmla="*/ 343 h 1032"/>
                  <a:gd name="T12" fmla="*/ 686 w 1375"/>
                  <a:gd name="T13" fmla="*/ 781 h 1032"/>
                  <a:gd name="T14" fmla="*/ 1124 w 1375"/>
                  <a:gd name="T15" fmla="*/ 343 h 1032"/>
                  <a:gd name="T16" fmla="*/ 1061 w 1375"/>
                  <a:gd name="T17" fmla="*/ 125 h 1032"/>
                  <a:gd name="T18" fmla="*/ 1280 w 1375"/>
                  <a:gd name="T19" fmla="*/ 0 h 1032"/>
                  <a:gd name="T20" fmla="*/ 1374 w 1375"/>
                  <a:gd name="T21" fmla="*/ 343 h 1032"/>
                  <a:gd name="T22" fmla="*/ 686 w 1375"/>
                  <a:gd name="T23" fmla="*/ 103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5" h="1032">
                    <a:moveTo>
                      <a:pt x="686" y="1031"/>
                    </a:moveTo>
                    <a:lnTo>
                      <a:pt x="686" y="1031"/>
                    </a:lnTo>
                    <a:cubicBezTo>
                      <a:pt x="312" y="1031"/>
                      <a:pt x="0" y="718"/>
                      <a:pt x="0" y="343"/>
                    </a:cubicBezTo>
                    <a:cubicBezTo>
                      <a:pt x="0" y="218"/>
                      <a:pt x="31" y="93"/>
                      <a:pt x="93" y="0"/>
                    </a:cubicBezTo>
                    <a:cubicBezTo>
                      <a:pt x="281" y="125"/>
                      <a:pt x="281" y="125"/>
                      <a:pt x="281" y="125"/>
                    </a:cubicBezTo>
                    <a:cubicBezTo>
                      <a:pt x="250" y="187"/>
                      <a:pt x="218" y="250"/>
                      <a:pt x="218" y="343"/>
                    </a:cubicBezTo>
                    <a:cubicBezTo>
                      <a:pt x="218" y="593"/>
                      <a:pt x="437" y="781"/>
                      <a:pt x="686" y="781"/>
                    </a:cubicBezTo>
                    <a:cubicBezTo>
                      <a:pt x="936" y="781"/>
                      <a:pt x="1124" y="593"/>
                      <a:pt x="1124" y="343"/>
                    </a:cubicBezTo>
                    <a:cubicBezTo>
                      <a:pt x="1124" y="250"/>
                      <a:pt x="1124" y="187"/>
                      <a:pt x="1061" y="125"/>
                    </a:cubicBezTo>
                    <a:cubicBezTo>
                      <a:pt x="1280" y="0"/>
                      <a:pt x="1280" y="0"/>
                      <a:pt x="1280" y="0"/>
                    </a:cubicBezTo>
                    <a:cubicBezTo>
                      <a:pt x="1342" y="93"/>
                      <a:pt x="1374" y="218"/>
                      <a:pt x="1374" y="343"/>
                    </a:cubicBezTo>
                    <a:cubicBezTo>
                      <a:pt x="1374" y="718"/>
                      <a:pt x="1061" y="1031"/>
                      <a:pt x="686" y="103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715" name="Freeform 20">
                <a:extLst>
                  <a:ext uri="{FF2B5EF4-FFF2-40B4-BE49-F238E27FC236}">
                    <a16:creationId xmlns:a16="http://schemas.microsoft.com/office/drawing/2014/main" id="{9BD46C81-D5BB-496A-BE2F-9900969CF9DF}"/>
                  </a:ext>
                </a:extLst>
              </p:cNvPr>
              <p:cNvSpPr>
                <a:spLocks noChangeArrowheads="1"/>
              </p:cNvSpPr>
              <p:nvPr/>
            </p:nvSpPr>
            <p:spPr bwMode="auto">
              <a:xfrm>
                <a:off x="2916238" y="1060450"/>
                <a:ext cx="495300" cy="371475"/>
              </a:xfrm>
              <a:custGeom>
                <a:avLst/>
                <a:gdLst>
                  <a:gd name="T0" fmla="*/ 688 w 1376"/>
                  <a:gd name="T1" fmla="*/ 1031 h 1032"/>
                  <a:gd name="T2" fmla="*/ 688 w 1376"/>
                  <a:gd name="T3" fmla="*/ 1031 h 1032"/>
                  <a:gd name="T4" fmla="*/ 0 w 1376"/>
                  <a:gd name="T5" fmla="*/ 343 h 1032"/>
                  <a:gd name="T6" fmla="*/ 94 w 1376"/>
                  <a:gd name="T7" fmla="*/ 0 h 1032"/>
                  <a:gd name="T8" fmla="*/ 313 w 1376"/>
                  <a:gd name="T9" fmla="*/ 125 h 1032"/>
                  <a:gd name="T10" fmla="*/ 250 w 1376"/>
                  <a:gd name="T11" fmla="*/ 343 h 1032"/>
                  <a:gd name="T12" fmla="*/ 688 w 1376"/>
                  <a:gd name="T13" fmla="*/ 781 h 1032"/>
                  <a:gd name="T14" fmla="*/ 1156 w 1376"/>
                  <a:gd name="T15" fmla="*/ 343 h 1032"/>
                  <a:gd name="T16" fmla="*/ 1094 w 1376"/>
                  <a:gd name="T17" fmla="*/ 125 h 1032"/>
                  <a:gd name="T18" fmla="*/ 1281 w 1376"/>
                  <a:gd name="T19" fmla="*/ 0 h 1032"/>
                  <a:gd name="T20" fmla="*/ 1375 w 1376"/>
                  <a:gd name="T21" fmla="*/ 343 h 1032"/>
                  <a:gd name="T22" fmla="*/ 688 w 1376"/>
                  <a:gd name="T23" fmla="*/ 103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6" h="1032">
                    <a:moveTo>
                      <a:pt x="688" y="1031"/>
                    </a:moveTo>
                    <a:lnTo>
                      <a:pt x="688" y="1031"/>
                    </a:lnTo>
                    <a:cubicBezTo>
                      <a:pt x="313" y="1031"/>
                      <a:pt x="0" y="718"/>
                      <a:pt x="0" y="343"/>
                    </a:cubicBezTo>
                    <a:cubicBezTo>
                      <a:pt x="0" y="218"/>
                      <a:pt x="31" y="93"/>
                      <a:pt x="94" y="0"/>
                    </a:cubicBezTo>
                    <a:cubicBezTo>
                      <a:pt x="313" y="125"/>
                      <a:pt x="313" y="125"/>
                      <a:pt x="313" y="125"/>
                    </a:cubicBezTo>
                    <a:cubicBezTo>
                      <a:pt x="281" y="187"/>
                      <a:pt x="250" y="250"/>
                      <a:pt x="250" y="343"/>
                    </a:cubicBezTo>
                    <a:cubicBezTo>
                      <a:pt x="250" y="593"/>
                      <a:pt x="438" y="781"/>
                      <a:pt x="688" y="781"/>
                    </a:cubicBezTo>
                    <a:cubicBezTo>
                      <a:pt x="938" y="781"/>
                      <a:pt x="1156" y="593"/>
                      <a:pt x="1156" y="343"/>
                    </a:cubicBezTo>
                    <a:cubicBezTo>
                      <a:pt x="1156" y="250"/>
                      <a:pt x="1125" y="187"/>
                      <a:pt x="1094" y="125"/>
                    </a:cubicBezTo>
                    <a:cubicBezTo>
                      <a:pt x="1281" y="0"/>
                      <a:pt x="1281" y="0"/>
                      <a:pt x="1281" y="0"/>
                    </a:cubicBezTo>
                    <a:cubicBezTo>
                      <a:pt x="1344" y="93"/>
                      <a:pt x="1375" y="218"/>
                      <a:pt x="1375" y="343"/>
                    </a:cubicBezTo>
                    <a:cubicBezTo>
                      <a:pt x="1375" y="718"/>
                      <a:pt x="1063" y="1031"/>
                      <a:pt x="688" y="103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sp>
            <p:nvSpPr>
              <p:cNvPr id="716" name="Freeform 21">
                <a:extLst>
                  <a:ext uri="{FF2B5EF4-FFF2-40B4-BE49-F238E27FC236}">
                    <a16:creationId xmlns:a16="http://schemas.microsoft.com/office/drawing/2014/main" id="{F17859B4-ABDE-44BB-9742-44371861D489}"/>
                  </a:ext>
                </a:extLst>
              </p:cNvPr>
              <p:cNvSpPr>
                <a:spLocks noChangeArrowheads="1"/>
              </p:cNvSpPr>
              <p:nvPr/>
            </p:nvSpPr>
            <p:spPr bwMode="auto">
              <a:xfrm>
                <a:off x="3635375" y="260350"/>
                <a:ext cx="90488" cy="820738"/>
              </a:xfrm>
              <a:custGeom>
                <a:avLst/>
                <a:gdLst>
                  <a:gd name="T0" fmla="*/ 249 w 250"/>
                  <a:gd name="T1" fmla="*/ 2281 h 2282"/>
                  <a:gd name="T2" fmla="*/ 0 w 250"/>
                  <a:gd name="T3" fmla="*/ 2281 h 2282"/>
                  <a:gd name="T4" fmla="*/ 0 w 250"/>
                  <a:gd name="T5" fmla="*/ 0 h 2282"/>
                  <a:gd name="T6" fmla="*/ 249 w 250"/>
                  <a:gd name="T7" fmla="*/ 0 h 2282"/>
                  <a:gd name="T8" fmla="*/ 249 w 250"/>
                  <a:gd name="T9" fmla="*/ 2281 h 2282"/>
                </a:gdLst>
                <a:ahLst/>
                <a:cxnLst>
                  <a:cxn ang="0">
                    <a:pos x="T0" y="T1"/>
                  </a:cxn>
                  <a:cxn ang="0">
                    <a:pos x="T2" y="T3"/>
                  </a:cxn>
                  <a:cxn ang="0">
                    <a:pos x="T4" y="T5"/>
                  </a:cxn>
                  <a:cxn ang="0">
                    <a:pos x="T6" y="T7"/>
                  </a:cxn>
                  <a:cxn ang="0">
                    <a:pos x="T8" y="T9"/>
                  </a:cxn>
                </a:cxnLst>
                <a:rect l="0" t="0" r="r" b="b"/>
                <a:pathLst>
                  <a:path w="250" h="2282">
                    <a:moveTo>
                      <a:pt x="249" y="2281"/>
                    </a:moveTo>
                    <a:lnTo>
                      <a:pt x="0" y="2281"/>
                    </a:lnTo>
                    <a:lnTo>
                      <a:pt x="0" y="0"/>
                    </a:lnTo>
                    <a:lnTo>
                      <a:pt x="249" y="0"/>
                    </a:lnTo>
                    <a:lnTo>
                      <a:pt x="249" y="228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800" dirty="0"/>
              </a:p>
            </p:txBody>
          </p:sp>
        </p:grpSp>
      </p:grpSp>
      <p:grpSp>
        <p:nvGrpSpPr>
          <p:cNvPr id="723" name="Group 722">
            <a:extLst>
              <a:ext uri="{FF2B5EF4-FFF2-40B4-BE49-F238E27FC236}">
                <a16:creationId xmlns:a16="http://schemas.microsoft.com/office/drawing/2014/main" id="{F50A24F5-A5EC-42B8-9647-B8FF7BBFFF26}"/>
              </a:ext>
            </a:extLst>
          </p:cNvPr>
          <p:cNvGrpSpPr/>
          <p:nvPr userDrawn="1"/>
        </p:nvGrpSpPr>
        <p:grpSpPr>
          <a:xfrm>
            <a:off x="5388667" y="3590305"/>
            <a:ext cx="1578607" cy="1119626"/>
            <a:chOff x="6845248" y="3168290"/>
            <a:chExt cx="1578607" cy="1119626"/>
          </a:xfrm>
        </p:grpSpPr>
        <p:grpSp>
          <p:nvGrpSpPr>
            <p:cNvPr id="724" name="Group 723">
              <a:extLst>
                <a:ext uri="{FF2B5EF4-FFF2-40B4-BE49-F238E27FC236}">
                  <a16:creationId xmlns:a16="http://schemas.microsoft.com/office/drawing/2014/main" id="{EC53C293-19AC-4530-91B4-DDABAB9E2830}"/>
                </a:ext>
              </a:extLst>
            </p:cNvPr>
            <p:cNvGrpSpPr/>
            <p:nvPr/>
          </p:nvGrpSpPr>
          <p:grpSpPr>
            <a:xfrm>
              <a:off x="6845248" y="3168290"/>
              <a:ext cx="1578607" cy="1119626"/>
              <a:chOff x="9317429" y="3115905"/>
              <a:chExt cx="2104809" cy="1119625"/>
            </a:xfrm>
          </p:grpSpPr>
          <p:sp>
            <p:nvSpPr>
              <p:cNvPr id="739" name="CuadroTexto 89">
                <a:extLst>
                  <a:ext uri="{FF2B5EF4-FFF2-40B4-BE49-F238E27FC236}">
                    <a16:creationId xmlns:a16="http://schemas.microsoft.com/office/drawing/2014/main" id="{07E7E5E1-69BF-40F9-88EF-DF7FEC8D9F99}"/>
                  </a:ext>
                </a:extLst>
              </p:cNvPr>
              <p:cNvSpPr txBox="1"/>
              <p:nvPr userDrawn="1"/>
            </p:nvSpPr>
            <p:spPr>
              <a:xfrm>
                <a:off x="9367728" y="3115905"/>
                <a:ext cx="2054510" cy="1119625"/>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algn="ctr" defTabSz="619125"/>
                <a:r>
                  <a:rPr lang="en-GB" sz="800" b="1" dirty="0">
                    <a:latin typeface="+mn-lt"/>
                    <a:ea typeface="Roboto" panose="02000000000000000000" pitchFamily="2" charset="0"/>
                  </a:rPr>
                  <a:t>ASIA PACIFIC</a:t>
                </a:r>
              </a:p>
              <a:p>
                <a:pPr algn="ctr" defTabSz="619125">
                  <a:spcAft>
                    <a:spcPts val="3600"/>
                  </a:spcAft>
                </a:pPr>
                <a:r>
                  <a:rPr lang="en-GB" sz="800" dirty="0">
                    <a:latin typeface="+mn-lt"/>
                    <a:ea typeface="Roboto Light" panose="02000000000000000000" pitchFamily="2" charset="0"/>
                  </a:rPr>
                  <a:t>US$</a:t>
                </a:r>
                <a:r>
                  <a:rPr lang="en-GB" sz="800" dirty="0">
                    <a:ea typeface="Roboto Light" panose="02000000000000000000" pitchFamily="2" charset="0"/>
                  </a:rPr>
                  <a:t>803</a:t>
                </a:r>
                <a:r>
                  <a:rPr lang="en-GB" sz="800" dirty="0">
                    <a:latin typeface="+mn-lt"/>
                    <a:ea typeface="Roboto Light" panose="02000000000000000000" pitchFamily="2" charset="0"/>
                  </a:rPr>
                  <a:t>m</a:t>
                </a:r>
              </a:p>
              <a:p>
                <a:pPr defTabSz="619125">
                  <a:spcAft>
                    <a:spcPts val="3600"/>
                  </a:spcAft>
                </a:pPr>
                <a:endParaRPr lang="en-GB" sz="800" dirty="0">
                  <a:latin typeface="+mn-lt"/>
                  <a:ea typeface="Roboto Light" panose="02000000000000000000" pitchFamily="2" charset="0"/>
                </a:endParaRPr>
              </a:p>
            </p:txBody>
          </p:sp>
          <p:sp>
            <p:nvSpPr>
              <p:cNvPr id="740" name="Rectangle 739">
                <a:extLst>
                  <a:ext uri="{FF2B5EF4-FFF2-40B4-BE49-F238E27FC236}">
                    <a16:creationId xmlns:a16="http://schemas.microsoft.com/office/drawing/2014/main" id="{D0B6106C-194A-492D-BB22-2116066B3306}"/>
                  </a:ext>
                </a:extLst>
              </p:cNvPr>
              <p:cNvSpPr/>
              <p:nvPr userDrawn="1"/>
            </p:nvSpPr>
            <p:spPr>
              <a:xfrm>
                <a:off x="9317429" y="3989309"/>
                <a:ext cx="1265732" cy="215444"/>
              </a:xfrm>
              <a:prstGeom prst="rect">
                <a:avLst/>
              </a:prstGeom>
            </p:spPr>
            <p:txBody>
              <a:bodyPr wrap="none">
                <a:spAutoFit/>
              </a:bodyPr>
              <a:lstStyle/>
              <a:p>
                <a:pPr defTabSz="619125">
                  <a:spcAft>
                    <a:spcPts val="3600"/>
                  </a:spcAft>
                </a:pPr>
                <a:r>
                  <a:rPr lang="en-GB" sz="800" dirty="0">
                    <a:latin typeface="+mn-lt"/>
                    <a:ea typeface="Roboto Light" panose="02000000000000000000" pitchFamily="2" charset="0"/>
                  </a:rPr>
                  <a:t>24 TERRITORIES</a:t>
                </a:r>
              </a:p>
            </p:txBody>
          </p:sp>
          <p:sp>
            <p:nvSpPr>
              <p:cNvPr id="741" name="Rectangle 740">
                <a:extLst>
                  <a:ext uri="{FF2B5EF4-FFF2-40B4-BE49-F238E27FC236}">
                    <a16:creationId xmlns:a16="http://schemas.microsoft.com/office/drawing/2014/main" id="{B7A670D5-1737-4EDF-8259-0A184FD37047}"/>
                  </a:ext>
                </a:extLst>
              </p:cNvPr>
              <p:cNvSpPr/>
              <p:nvPr userDrawn="1"/>
            </p:nvSpPr>
            <p:spPr>
              <a:xfrm>
                <a:off x="10505011" y="3989310"/>
                <a:ext cx="829715" cy="215444"/>
              </a:xfrm>
              <a:prstGeom prst="rect">
                <a:avLst/>
              </a:prstGeom>
            </p:spPr>
            <p:txBody>
              <a:bodyPr wrap="none">
                <a:spAutoFit/>
              </a:bodyPr>
              <a:lstStyle/>
              <a:p>
                <a:pPr defTabSz="619125">
                  <a:spcAft>
                    <a:spcPts val="3600"/>
                  </a:spcAft>
                </a:pPr>
                <a:r>
                  <a:rPr lang="en-GB" sz="800">
                    <a:latin typeface="+mn-lt"/>
                    <a:ea typeface="Roboto Light" panose="02000000000000000000" pitchFamily="2" charset="0"/>
                  </a:rPr>
                  <a:t>20 FIRMS</a:t>
                </a:r>
                <a:endParaRPr lang="en-GB" sz="800" dirty="0">
                  <a:latin typeface="+mn-lt"/>
                  <a:ea typeface="Roboto Light" panose="02000000000000000000" pitchFamily="2" charset="0"/>
                </a:endParaRPr>
              </a:p>
            </p:txBody>
          </p:sp>
        </p:grpSp>
        <p:grpSp>
          <p:nvGrpSpPr>
            <p:cNvPr id="725" name="Group 724">
              <a:extLst>
                <a:ext uri="{FF2B5EF4-FFF2-40B4-BE49-F238E27FC236}">
                  <a16:creationId xmlns:a16="http://schemas.microsoft.com/office/drawing/2014/main" id="{8248775A-D5F0-4846-981B-C375299FC4EB}"/>
                </a:ext>
              </a:extLst>
            </p:cNvPr>
            <p:cNvGrpSpPr/>
            <p:nvPr/>
          </p:nvGrpSpPr>
          <p:grpSpPr>
            <a:xfrm>
              <a:off x="7122881" y="3607645"/>
              <a:ext cx="244337" cy="390749"/>
              <a:chOff x="1008063" y="3671888"/>
              <a:chExt cx="1631950" cy="2609850"/>
            </a:xfrm>
          </p:grpSpPr>
          <p:sp>
            <p:nvSpPr>
              <p:cNvPr id="736" name="Freeform 29">
                <a:extLst>
                  <a:ext uri="{FF2B5EF4-FFF2-40B4-BE49-F238E27FC236}">
                    <a16:creationId xmlns:a16="http://schemas.microsoft.com/office/drawing/2014/main" id="{6F476EB6-1F72-4A27-A066-B0FED2D99831}"/>
                  </a:ext>
                </a:extLst>
              </p:cNvPr>
              <p:cNvSpPr>
                <a:spLocks noChangeArrowheads="1"/>
              </p:cNvSpPr>
              <p:nvPr/>
            </p:nvSpPr>
            <p:spPr bwMode="auto">
              <a:xfrm>
                <a:off x="1008063" y="3671888"/>
                <a:ext cx="1631950" cy="2397125"/>
              </a:xfrm>
              <a:custGeom>
                <a:avLst/>
                <a:gdLst>
                  <a:gd name="T0" fmla="*/ 2250 w 4531"/>
                  <a:gd name="T1" fmla="*/ 0 h 6657"/>
                  <a:gd name="T2" fmla="*/ 2250 w 4531"/>
                  <a:gd name="T3" fmla="*/ 0 h 6657"/>
                  <a:gd name="T4" fmla="*/ 4530 w 4531"/>
                  <a:gd name="T5" fmla="*/ 2250 h 6657"/>
                  <a:gd name="T6" fmla="*/ 2405 w 4531"/>
                  <a:gd name="T7" fmla="*/ 6562 h 6657"/>
                  <a:gd name="T8" fmla="*/ 2125 w 4531"/>
                  <a:gd name="T9" fmla="*/ 6562 h 6657"/>
                  <a:gd name="T10" fmla="*/ 0 w 4531"/>
                  <a:gd name="T11" fmla="*/ 2250 h 6657"/>
                  <a:gd name="T12" fmla="*/ 2250 w 4531"/>
                  <a:gd name="T13" fmla="*/ 0 h 6657"/>
                  <a:gd name="T14" fmla="*/ 2250 w 4531"/>
                  <a:gd name="T15" fmla="*/ 282 h 6657"/>
                  <a:gd name="T16" fmla="*/ 2250 w 4531"/>
                  <a:gd name="T17" fmla="*/ 282 h 6657"/>
                  <a:gd name="T18" fmla="*/ 312 w 4531"/>
                  <a:gd name="T19" fmla="*/ 2250 h 6657"/>
                  <a:gd name="T20" fmla="*/ 2250 w 4531"/>
                  <a:gd name="T21" fmla="*/ 6187 h 6657"/>
                  <a:gd name="T22" fmla="*/ 4218 w 4531"/>
                  <a:gd name="T23" fmla="*/ 2250 h 6657"/>
                  <a:gd name="T24" fmla="*/ 2250 w 4531"/>
                  <a:gd name="T25" fmla="*/ 282 h 6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1" h="6657">
                    <a:moveTo>
                      <a:pt x="2250" y="0"/>
                    </a:moveTo>
                    <a:lnTo>
                      <a:pt x="2250" y="0"/>
                    </a:lnTo>
                    <a:cubicBezTo>
                      <a:pt x="3499" y="0"/>
                      <a:pt x="4530" y="1000"/>
                      <a:pt x="4530" y="2250"/>
                    </a:cubicBezTo>
                    <a:cubicBezTo>
                      <a:pt x="4530" y="3188"/>
                      <a:pt x="2968" y="5562"/>
                      <a:pt x="2405" y="6562"/>
                    </a:cubicBezTo>
                    <a:cubicBezTo>
                      <a:pt x="2343" y="6656"/>
                      <a:pt x="2187" y="6656"/>
                      <a:pt x="2125" y="6562"/>
                    </a:cubicBezTo>
                    <a:cubicBezTo>
                      <a:pt x="1562" y="5562"/>
                      <a:pt x="0" y="3188"/>
                      <a:pt x="0" y="2250"/>
                    </a:cubicBezTo>
                    <a:cubicBezTo>
                      <a:pt x="0" y="1000"/>
                      <a:pt x="1000" y="0"/>
                      <a:pt x="2250" y="0"/>
                    </a:cubicBezTo>
                    <a:close/>
                    <a:moveTo>
                      <a:pt x="2250" y="282"/>
                    </a:moveTo>
                    <a:lnTo>
                      <a:pt x="2250" y="282"/>
                    </a:lnTo>
                    <a:cubicBezTo>
                      <a:pt x="1187" y="282"/>
                      <a:pt x="312" y="1188"/>
                      <a:pt x="312" y="2250"/>
                    </a:cubicBezTo>
                    <a:cubicBezTo>
                      <a:pt x="312" y="3032"/>
                      <a:pt x="1750" y="5343"/>
                      <a:pt x="2250" y="6187"/>
                    </a:cubicBezTo>
                    <a:cubicBezTo>
                      <a:pt x="2749" y="5343"/>
                      <a:pt x="4218" y="3032"/>
                      <a:pt x="4218" y="2250"/>
                    </a:cubicBezTo>
                    <a:cubicBezTo>
                      <a:pt x="4218" y="1188"/>
                      <a:pt x="3343" y="282"/>
                      <a:pt x="2250" y="282"/>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37" name="Freeform 30">
                <a:extLst>
                  <a:ext uri="{FF2B5EF4-FFF2-40B4-BE49-F238E27FC236}">
                    <a16:creationId xmlns:a16="http://schemas.microsoft.com/office/drawing/2014/main" id="{57240998-CF6E-4C87-81FC-7D14B504DC2D}"/>
                  </a:ext>
                </a:extLst>
              </p:cNvPr>
              <p:cNvSpPr>
                <a:spLocks noChangeArrowheads="1"/>
              </p:cNvSpPr>
              <p:nvPr/>
            </p:nvSpPr>
            <p:spPr bwMode="auto">
              <a:xfrm>
                <a:off x="1446213" y="4111625"/>
                <a:ext cx="754062" cy="754063"/>
              </a:xfrm>
              <a:custGeom>
                <a:avLst/>
                <a:gdLst>
                  <a:gd name="T0" fmla="*/ 1031 w 2093"/>
                  <a:gd name="T1" fmla="*/ 0 h 2095"/>
                  <a:gd name="T2" fmla="*/ 1031 w 2093"/>
                  <a:gd name="T3" fmla="*/ 0 h 2095"/>
                  <a:gd name="T4" fmla="*/ 2092 w 2093"/>
                  <a:gd name="T5" fmla="*/ 1031 h 2095"/>
                  <a:gd name="T6" fmla="*/ 1031 w 2093"/>
                  <a:gd name="T7" fmla="*/ 2094 h 2095"/>
                  <a:gd name="T8" fmla="*/ 0 w 2093"/>
                  <a:gd name="T9" fmla="*/ 1031 h 2095"/>
                  <a:gd name="T10" fmla="*/ 1031 w 2093"/>
                  <a:gd name="T11" fmla="*/ 0 h 2095"/>
                  <a:gd name="T12" fmla="*/ 1031 w 2093"/>
                  <a:gd name="T13" fmla="*/ 313 h 2095"/>
                  <a:gd name="T14" fmla="*/ 1031 w 2093"/>
                  <a:gd name="T15" fmla="*/ 313 h 2095"/>
                  <a:gd name="T16" fmla="*/ 312 w 2093"/>
                  <a:gd name="T17" fmla="*/ 1031 h 2095"/>
                  <a:gd name="T18" fmla="*/ 1031 w 2093"/>
                  <a:gd name="T19" fmla="*/ 1781 h 2095"/>
                  <a:gd name="T20" fmla="*/ 1780 w 2093"/>
                  <a:gd name="T21" fmla="*/ 1031 h 2095"/>
                  <a:gd name="T22" fmla="*/ 1031 w 2093"/>
                  <a:gd name="T23" fmla="*/ 313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3" h="2095">
                    <a:moveTo>
                      <a:pt x="1031" y="0"/>
                    </a:moveTo>
                    <a:lnTo>
                      <a:pt x="1031" y="0"/>
                    </a:lnTo>
                    <a:cubicBezTo>
                      <a:pt x="1624" y="0"/>
                      <a:pt x="2092" y="469"/>
                      <a:pt x="2092" y="1031"/>
                    </a:cubicBezTo>
                    <a:cubicBezTo>
                      <a:pt x="2092" y="1625"/>
                      <a:pt x="1624" y="2094"/>
                      <a:pt x="1031" y="2094"/>
                    </a:cubicBezTo>
                    <a:cubicBezTo>
                      <a:pt x="468" y="2094"/>
                      <a:pt x="0" y="1625"/>
                      <a:pt x="0" y="1031"/>
                    </a:cubicBezTo>
                    <a:cubicBezTo>
                      <a:pt x="0" y="469"/>
                      <a:pt x="468" y="0"/>
                      <a:pt x="1031" y="0"/>
                    </a:cubicBezTo>
                    <a:close/>
                    <a:moveTo>
                      <a:pt x="1031" y="313"/>
                    </a:moveTo>
                    <a:lnTo>
                      <a:pt x="1031" y="313"/>
                    </a:lnTo>
                    <a:cubicBezTo>
                      <a:pt x="625" y="313"/>
                      <a:pt x="312" y="625"/>
                      <a:pt x="312" y="1031"/>
                    </a:cubicBezTo>
                    <a:cubicBezTo>
                      <a:pt x="312" y="1438"/>
                      <a:pt x="625" y="1781"/>
                      <a:pt x="1031" y="1781"/>
                    </a:cubicBezTo>
                    <a:cubicBezTo>
                      <a:pt x="1436" y="1781"/>
                      <a:pt x="1780" y="1438"/>
                      <a:pt x="1780" y="1031"/>
                    </a:cubicBezTo>
                    <a:cubicBezTo>
                      <a:pt x="1780" y="625"/>
                      <a:pt x="1436" y="313"/>
                      <a:pt x="1031" y="313"/>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38" name="Freeform 31">
                <a:extLst>
                  <a:ext uri="{FF2B5EF4-FFF2-40B4-BE49-F238E27FC236}">
                    <a16:creationId xmlns:a16="http://schemas.microsoft.com/office/drawing/2014/main" id="{E669FA2E-BB18-47A4-8A5D-3DADC1C3328B}"/>
                  </a:ext>
                </a:extLst>
              </p:cNvPr>
              <p:cNvSpPr>
                <a:spLocks noChangeArrowheads="1"/>
              </p:cNvSpPr>
              <p:nvPr/>
            </p:nvSpPr>
            <p:spPr bwMode="auto">
              <a:xfrm>
                <a:off x="1603375" y="6169025"/>
                <a:ext cx="427038" cy="112713"/>
              </a:xfrm>
              <a:custGeom>
                <a:avLst/>
                <a:gdLst>
                  <a:gd name="T0" fmla="*/ 219 w 1188"/>
                  <a:gd name="T1" fmla="*/ 312 h 313"/>
                  <a:gd name="T2" fmla="*/ 219 w 1188"/>
                  <a:gd name="T3" fmla="*/ 312 h 313"/>
                  <a:gd name="T4" fmla="*/ 219 w 1188"/>
                  <a:gd name="T5" fmla="*/ 0 h 313"/>
                  <a:gd name="T6" fmla="*/ 999 w 1188"/>
                  <a:gd name="T7" fmla="*/ 0 h 313"/>
                  <a:gd name="T8" fmla="*/ 999 w 1188"/>
                  <a:gd name="T9" fmla="*/ 312 h 313"/>
                  <a:gd name="T10" fmla="*/ 219 w 1188"/>
                  <a:gd name="T11" fmla="*/ 312 h 313"/>
                </a:gdLst>
                <a:ahLst/>
                <a:cxnLst>
                  <a:cxn ang="0">
                    <a:pos x="T0" y="T1"/>
                  </a:cxn>
                  <a:cxn ang="0">
                    <a:pos x="T2" y="T3"/>
                  </a:cxn>
                  <a:cxn ang="0">
                    <a:pos x="T4" y="T5"/>
                  </a:cxn>
                  <a:cxn ang="0">
                    <a:pos x="T6" y="T7"/>
                  </a:cxn>
                  <a:cxn ang="0">
                    <a:pos x="T8" y="T9"/>
                  </a:cxn>
                  <a:cxn ang="0">
                    <a:pos x="T10" y="T11"/>
                  </a:cxn>
                </a:cxnLst>
                <a:rect l="0" t="0" r="r" b="b"/>
                <a:pathLst>
                  <a:path w="1188" h="313">
                    <a:moveTo>
                      <a:pt x="219" y="312"/>
                    </a:moveTo>
                    <a:lnTo>
                      <a:pt x="219" y="312"/>
                    </a:lnTo>
                    <a:cubicBezTo>
                      <a:pt x="0" y="312"/>
                      <a:pt x="0" y="0"/>
                      <a:pt x="219" y="0"/>
                    </a:cubicBezTo>
                    <a:cubicBezTo>
                      <a:pt x="999" y="0"/>
                      <a:pt x="999" y="0"/>
                      <a:pt x="999" y="0"/>
                    </a:cubicBezTo>
                    <a:cubicBezTo>
                      <a:pt x="1187" y="0"/>
                      <a:pt x="1187" y="312"/>
                      <a:pt x="999" y="312"/>
                    </a:cubicBezTo>
                    <a:lnTo>
                      <a:pt x="219" y="312"/>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grpSp>
        <p:grpSp>
          <p:nvGrpSpPr>
            <p:cNvPr id="726" name="Group 725">
              <a:extLst>
                <a:ext uri="{FF2B5EF4-FFF2-40B4-BE49-F238E27FC236}">
                  <a16:creationId xmlns:a16="http://schemas.microsoft.com/office/drawing/2014/main" id="{09740A73-4405-4B11-AD6F-75F00A284B3D}"/>
                </a:ext>
              </a:extLst>
            </p:cNvPr>
            <p:cNvGrpSpPr/>
            <p:nvPr/>
          </p:nvGrpSpPr>
          <p:grpSpPr>
            <a:xfrm>
              <a:off x="7802704" y="3599955"/>
              <a:ext cx="376862" cy="406133"/>
              <a:chOff x="2454275" y="215900"/>
              <a:chExt cx="2452688" cy="2643188"/>
            </a:xfrm>
          </p:grpSpPr>
          <p:sp>
            <p:nvSpPr>
              <p:cNvPr id="727" name="Freeform 13">
                <a:extLst>
                  <a:ext uri="{FF2B5EF4-FFF2-40B4-BE49-F238E27FC236}">
                    <a16:creationId xmlns:a16="http://schemas.microsoft.com/office/drawing/2014/main" id="{E0BBAD7D-3311-4D5C-9358-903BDEB134CF}"/>
                  </a:ext>
                </a:extLst>
              </p:cNvPr>
              <p:cNvSpPr>
                <a:spLocks noChangeArrowheads="1"/>
              </p:cNvSpPr>
              <p:nvPr/>
            </p:nvSpPr>
            <p:spPr bwMode="auto">
              <a:xfrm>
                <a:off x="3230563" y="1441450"/>
                <a:ext cx="900112" cy="1417638"/>
              </a:xfrm>
              <a:custGeom>
                <a:avLst/>
                <a:gdLst>
                  <a:gd name="T0" fmla="*/ 1812 w 2500"/>
                  <a:gd name="T1" fmla="*/ 3937 h 3938"/>
                  <a:gd name="T2" fmla="*/ 1812 w 2500"/>
                  <a:gd name="T3" fmla="*/ 3937 h 3938"/>
                  <a:gd name="T4" fmla="*/ 688 w 2500"/>
                  <a:gd name="T5" fmla="*/ 3937 h 3938"/>
                  <a:gd name="T6" fmla="*/ 406 w 2500"/>
                  <a:gd name="T7" fmla="*/ 3687 h 3938"/>
                  <a:gd name="T8" fmla="*/ 406 w 2500"/>
                  <a:gd name="T9" fmla="*/ 2218 h 3938"/>
                  <a:gd name="T10" fmla="*/ 0 w 2500"/>
                  <a:gd name="T11" fmla="*/ 1687 h 3938"/>
                  <a:gd name="T12" fmla="*/ 0 w 2500"/>
                  <a:gd name="T13" fmla="*/ 687 h 3938"/>
                  <a:gd name="T14" fmla="*/ 688 w 2500"/>
                  <a:gd name="T15" fmla="*/ 0 h 3938"/>
                  <a:gd name="T16" fmla="*/ 750 w 2500"/>
                  <a:gd name="T17" fmla="*/ 31 h 3938"/>
                  <a:gd name="T18" fmla="*/ 1249 w 2500"/>
                  <a:gd name="T19" fmla="*/ 530 h 3938"/>
                  <a:gd name="T20" fmla="*/ 1718 w 2500"/>
                  <a:gd name="T21" fmla="*/ 31 h 3938"/>
                  <a:gd name="T22" fmla="*/ 1812 w 2500"/>
                  <a:gd name="T23" fmla="*/ 0 h 3938"/>
                  <a:gd name="T24" fmla="*/ 2499 w 2500"/>
                  <a:gd name="T25" fmla="*/ 687 h 3938"/>
                  <a:gd name="T26" fmla="*/ 2499 w 2500"/>
                  <a:gd name="T27" fmla="*/ 1687 h 3938"/>
                  <a:gd name="T28" fmla="*/ 2062 w 2500"/>
                  <a:gd name="T29" fmla="*/ 2218 h 3938"/>
                  <a:gd name="T30" fmla="*/ 2062 w 2500"/>
                  <a:gd name="T31" fmla="*/ 3687 h 3938"/>
                  <a:gd name="T32" fmla="*/ 1812 w 2500"/>
                  <a:gd name="T33" fmla="*/ 3937 h 3938"/>
                  <a:gd name="T34" fmla="*/ 625 w 2500"/>
                  <a:gd name="T35" fmla="*/ 250 h 3938"/>
                  <a:gd name="T36" fmla="*/ 625 w 2500"/>
                  <a:gd name="T37" fmla="*/ 250 h 3938"/>
                  <a:gd name="T38" fmla="*/ 219 w 2500"/>
                  <a:gd name="T39" fmla="*/ 687 h 3938"/>
                  <a:gd name="T40" fmla="*/ 219 w 2500"/>
                  <a:gd name="T41" fmla="*/ 1687 h 3938"/>
                  <a:gd name="T42" fmla="*/ 531 w 2500"/>
                  <a:gd name="T43" fmla="*/ 1999 h 3938"/>
                  <a:gd name="T44" fmla="*/ 656 w 2500"/>
                  <a:gd name="T45" fmla="*/ 2124 h 3938"/>
                  <a:gd name="T46" fmla="*/ 656 w 2500"/>
                  <a:gd name="T47" fmla="*/ 3687 h 3938"/>
                  <a:gd name="T48" fmla="*/ 688 w 2500"/>
                  <a:gd name="T49" fmla="*/ 3718 h 3938"/>
                  <a:gd name="T50" fmla="*/ 1812 w 2500"/>
                  <a:gd name="T51" fmla="*/ 3718 h 3938"/>
                  <a:gd name="T52" fmla="*/ 1843 w 2500"/>
                  <a:gd name="T53" fmla="*/ 3687 h 3938"/>
                  <a:gd name="T54" fmla="*/ 1843 w 2500"/>
                  <a:gd name="T55" fmla="*/ 2124 h 3938"/>
                  <a:gd name="T56" fmla="*/ 1968 w 2500"/>
                  <a:gd name="T57" fmla="*/ 1999 h 3938"/>
                  <a:gd name="T58" fmla="*/ 2249 w 2500"/>
                  <a:gd name="T59" fmla="*/ 1687 h 3938"/>
                  <a:gd name="T60" fmla="*/ 2249 w 2500"/>
                  <a:gd name="T61" fmla="*/ 687 h 3938"/>
                  <a:gd name="T62" fmla="*/ 1874 w 2500"/>
                  <a:gd name="T63" fmla="*/ 250 h 3938"/>
                  <a:gd name="T64" fmla="*/ 1343 w 2500"/>
                  <a:gd name="T65" fmla="*/ 780 h 3938"/>
                  <a:gd name="T66" fmla="*/ 1156 w 2500"/>
                  <a:gd name="T67" fmla="*/ 780 h 3938"/>
                  <a:gd name="T68" fmla="*/ 625 w 2500"/>
                  <a:gd name="T69" fmla="*/ 250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00" h="3938">
                    <a:moveTo>
                      <a:pt x="1812" y="3937"/>
                    </a:moveTo>
                    <a:lnTo>
                      <a:pt x="1812" y="3937"/>
                    </a:lnTo>
                    <a:cubicBezTo>
                      <a:pt x="688" y="3937"/>
                      <a:pt x="688" y="3937"/>
                      <a:pt x="688" y="3937"/>
                    </a:cubicBezTo>
                    <a:cubicBezTo>
                      <a:pt x="531" y="3937"/>
                      <a:pt x="406" y="3843"/>
                      <a:pt x="406" y="3687"/>
                    </a:cubicBezTo>
                    <a:cubicBezTo>
                      <a:pt x="406" y="2218"/>
                      <a:pt x="406" y="2218"/>
                      <a:pt x="406" y="2218"/>
                    </a:cubicBezTo>
                    <a:cubicBezTo>
                      <a:pt x="156" y="2187"/>
                      <a:pt x="0" y="1968"/>
                      <a:pt x="0" y="1687"/>
                    </a:cubicBezTo>
                    <a:cubicBezTo>
                      <a:pt x="0" y="687"/>
                      <a:pt x="0" y="687"/>
                      <a:pt x="0" y="687"/>
                    </a:cubicBezTo>
                    <a:cubicBezTo>
                      <a:pt x="0" y="312"/>
                      <a:pt x="313" y="0"/>
                      <a:pt x="688" y="0"/>
                    </a:cubicBezTo>
                    <a:cubicBezTo>
                      <a:pt x="719" y="0"/>
                      <a:pt x="750" y="31"/>
                      <a:pt x="750" y="31"/>
                    </a:cubicBezTo>
                    <a:cubicBezTo>
                      <a:pt x="1249" y="530"/>
                      <a:pt x="1249" y="530"/>
                      <a:pt x="1249" y="530"/>
                    </a:cubicBezTo>
                    <a:cubicBezTo>
                      <a:pt x="1718" y="31"/>
                      <a:pt x="1718" y="31"/>
                      <a:pt x="1718" y="31"/>
                    </a:cubicBezTo>
                    <a:cubicBezTo>
                      <a:pt x="1749" y="31"/>
                      <a:pt x="1780" y="0"/>
                      <a:pt x="1812" y="0"/>
                    </a:cubicBezTo>
                    <a:cubicBezTo>
                      <a:pt x="2187" y="0"/>
                      <a:pt x="2499" y="312"/>
                      <a:pt x="2499" y="687"/>
                    </a:cubicBezTo>
                    <a:cubicBezTo>
                      <a:pt x="2499" y="1687"/>
                      <a:pt x="2499" y="1687"/>
                      <a:pt x="2499" y="1687"/>
                    </a:cubicBezTo>
                    <a:cubicBezTo>
                      <a:pt x="2499" y="1968"/>
                      <a:pt x="2312" y="2187"/>
                      <a:pt x="2062" y="2218"/>
                    </a:cubicBezTo>
                    <a:cubicBezTo>
                      <a:pt x="2062" y="3687"/>
                      <a:pt x="2062" y="3687"/>
                      <a:pt x="2062" y="3687"/>
                    </a:cubicBezTo>
                    <a:cubicBezTo>
                      <a:pt x="2062" y="3843"/>
                      <a:pt x="1968" y="3937"/>
                      <a:pt x="1812" y="3937"/>
                    </a:cubicBezTo>
                    <a:close/>
                    <a:moveTo>
                      <a:pt x="625" y="250"/>
                    </a:moveTo>
                    <a:lnTo>
                      <a:pt x="625" y="250"/>
                    </a:lnTo>
                    <a:cubicBezTo>
                      <a:pt x="406" y="280"/>
                      <a:pt x="219" y="468"/>
                      <a:pt x="219" y="687"/>
                    </a:cubicBezTo>
                    <a:cubicBezTo>
                      <a:pt x="219" y="1687"/>
                      <a:pt x="219" y="1687"/>
                      <a:pt x="219" y="1687"/>
                    </a:cubicBezTo>
                    <a:cubicBezTo>
                      <a:pt x="219" y="1874"/>
                      <a:pt x="375" y="1999"/>
                      <a:pt x="531" y="1999"/>
                    </a:cubicBezTo>
                    <a:cubicBezTo>
                      <a:pt x="594" y="1999"/>
                      <a:pt x="656" y="2062"/>
                      <a:pt x="656" y="2124"/>
                    </a:cubicBezTo>
                    <a:cubicBezTo>
                      <a:pt x="656" y="3687"/>
                      <a:pt x="656" y="3687"/>
                      <a:pt x="656" y="3687"/>
                    </a:cubicBezTo>
                    <a:cubicBezTo>
                      <a:pt x="656" y="3687"/>
                      <a:pt x="656" y="3718"/>
                      <a:pt x="688" y="3718"/>
                    </a:cubicBezTo>
                    <a:cubicBezTo>
                      <a:pt x="1812" y="3718"/>
                      <a:pt x="1812" y="3718"/>
                      <a:pt x="1812" y="3718"/>
                    </a:cubicBezTo>
                    <a:lnTo>
                      <a:pt x="1843" y="3687"/>
                    </a:lnTo>
                    <a:cubicBezTo>
                      <a:pt x="1843" y="2124"/>
                      <a:pt x="1843" y="2124"/>
                      <a:pt x="1843" y="2124"/>
                    </a:cubicBezTo>
                    <a:cubicBezTo>
                      <a:pt x="1843" y="2062"/>
                      <a:pt x="1905" y="1999"/>
                      <a:pt x="1968" y="1999"/>
                    </a:cubicBezTo>
                    <a:cubicBezTo>
                      <a:pt x="2124" y="1999"/>
                      <a:pt x="2249" y="1874"/>
                      <a:pt x="2249" y="1687"/>
                    </a:cubicBezTo>
                    <a:cubicBezTo>
                      <a:pt x="2249" y="687"/>
                      <a:pt x="2249" y="687"/>
                      <a:pt x="2249" y="687"/>
                    </a:cubicBezTo>
                    <a:cubicBezTo>
                      <a:pt x="2249" y="468"/>
                      <a:pt x="2093" y="280"/>
                      <a:pt x="1874" y="250"/>
                    </a:cubicBezTo>
                    <a:cubicBezTo>
                      <a:pt x="1343" y="780"/>
                      <a:pt x="1343" y="780"/>
                      <a:pt x="1343" y="780"/>
                    </a:cubicBezTo>
                    <a:cubicBezTo>
                      <a:pt x="1280" y="843"/>
                      <a:pt x="1219" y="843"/>
                      <a:pt x="1156" y="780"/>
                    </a:cubicBezTo>
                    <a:lnTo>
                      <a:pt x="625" y="250"/>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28" name="Freeform 14">
                <a:extLst>
                  <a:ext uri="{FF2B5EF4-FFF2-40B4-BE49-F238E27FC236}">
                    <a16:creationId xmlns:a16="http://schemas.microsoft.com/office/drawing/2014/main" id="{079EFE44-7FB0-42B6-9DA0-90C172FBBB18}"/>
                  </a:ext>
                </a:extLst>
              </p:cNvPr>
              <p:cNvSpPr>
                <a:spLocks noChangeArrowheads="1"/>
              </p:cNvSpPr>
              <p:nvPr/>
            </p:nvSpPr>
            <p:spPr bwMode="auto">
              <a:xfrm>
                <a:off x="2454275" y="215900"/>
                <a:ext cx="2452688" cy="911225"/>
              </a:xfrm>
              <a:custGeom>
                <a:avLst/>
                <a:gdLst>
                  <a:gd name="T0" fmla="*/ 6686 w 6812"/>
                  <a:gd name="T1" fmla="*/ 2531 h 2532"/>
                  <a:gd name="T2" fmla="*/ 6686 w 6812"/>
                  <a:gd name="T3" fmla="*/ 2531 h 2532"/>
                  <a:gd name="T4" fmla="*/ 125 w 6812"/>
                  <a:gd name="T5" fmla="*/ 2531 h 2532"/>
                  <a:gd name="T6" fmla="*/ 31 w 6812"/>
                  <a:gd name="T7" fmla="*/ 2469 h 2532"/>
                  <a:gd name="T8" fmla="*/ 0 w 6812"/>
                  <a:gd name="T9" fmla="*/ 2375 h 2532"/>
                  <a:gd name="T10" fmla="*/ 656 w 6812"/>
                  <a:gd name="T11" fmla="*/ 1187 h 2532"/>
                  <a:gd name="T12" fmla="*/ 3405 w 6812"/>
                  <a:gd name="T13" fmla="*/ 0 h 2532"/>
                  <a:gd name="T14" fmla="*/ 6155 w 6812"/>
                  <a:gd name="T15" fmla="*/ 1187 h 2532"/>
                  <a:gd name="T16" fmla="*/ 6780 w 6812"/>
                  <a:gd name="T17" fmla="*/ 2375 h 2532"/>
                  <a:gd name="T18" fmla="*/ 6780 w 6812"/>
                  <a:gd name="T19" fmla="*/ 2469 h 2532"/>
                  <a:gd name="T20" fmla="*/ 6686 w 6812"/>
                  <a:gd name="T21" fmla="*/ 2531 h 2532"/>
                  <a:gd name="T22" fmla="*/ 281 w 6812"/>
                  <a:gd name="T23" fmla="*/ 2281 h 2532"/>
                  <a:gd name="T24" fmla="*/ 281 w 6812"/>
                  <a:gd name="T25" fmla="*/ 2281 h 2532"/>
                  <a:gd name="T26" fmla="*/ 6499 w 6812"/>
                  <a:gd name="T27" fmla="*/ 2281 h 2532"/>
                  <a:gd name="T28" fmla="*/ 5968 w 6812"/>
                  <a:gd name="T29" fmla="*/ 1343 h 2532"/>
                  <a:gd name="T30" fmla="*/ 3405 w 6812"/>
                  <a:gd name="T31" fmla="*/ 250 h 2532"/>
                  <a:gd name="T32" fmla="*/ 844 w 6812"/>
                  <a:gd name="T33" fmla="*/ 1343 h 2532"/>
                  <a:gd name="T34" fmla="*/ 281 w 6812"/>
                  <a:gd name="T35" fmla="*/ 2281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12" h="2532">
                    <a:moveTo>
                      <a:pt x="6686" y="2531"/>
                    </a:moveTo>
                    <a:lnTo>
                      <a:pt x="6686" y="2531"/>
                    </a:lnTo>
                    <a:cubicBezTo>
                      <a:pt x="125" y="2531"/>
                      <a:pt x="125" y="2531"/>
                      <a:pt x="125" y="2531"/>
                    </a:cubicBezTo>
                    <a:cubicBezTo>
                      <a:pt x="94" y="2531"/>
                      <a:pt x="62" y="2500"/>
                      <a:pt x="31" y="2469"/>
                    </a:cubicBezTo>
                    <a:cubicBezTo>
                      <a:pt x="0" y="2437"/>
                      <a:pt x="0" y="2406"/>
                      <a:pt x="0" y="2375"/>
                    </a:cubicBezTo>
                    <a:cubicBezTo>
                      <a:pt x="31" y="2344"/>
                      <a:pt x="156" y="1781"/>
                      <a:pt x="656" y="1187"/>
                    </a:cubicBezTo>
                    <a:cubicBezTo>
                      <a:pt x="1125" y="656"/>
                      <a:pt x="1969" y="0"/>
                      <a:pt x="3405" y="0"/>
                    </a:cubicBezTo>
                    <a:cubicBezTo>
                      <a:pt x="4843" y="0"/>
                      <a:pt x="5686" y="656"/>
                      <a:pt x="6155" y="1187"/>
                    </a:cubicBezTo>
                    <a:cubicBezTo>
                      <a:pt x="6624" y="1781"/>
                      <a:pt x="6780" y="2344"/>
                      <a:pt x="6780" y="2375"/>
                    </a:cubicBezTo>
                    <a:cubicBezTo>
                      <a:pt x="6811" y="2406"/>
                      <a:pt x="6780" y="2437"/>
                      <a:pt x="6780" y="2469"/>
                    </a:cubicBezTo>
                    <a:cubicBezTo>
                      <a:pt x="6749" y="2500"/>
                      <a:pt x="6718" y="2531"/>
                      <a:pt x="6686" y="2531"/>
                    </a:cubicBezTo>
                    <a:close/>
                    <a:moveTo>
                      <a:pt x="281" y="2281"/>
                    </a:moveTo>
                    <a:lnTo>
                      <a:pt x="281" y="2281"/>
                    </a:lnTo>
                    <a:cubicBezTo>
                      <a:pt x="6499" y="2281"/>
                      <a:pt x="6499" y="2281"/>
                      <a:pt x="6499" y="2281"/>
                    </a:cubicBezTo>
                    <a:cubicBezTo>
                      <a:pt x="6436" y="2094"/>
                      <a:pt x="6280" y="1687"/>
                      <a:pt x="5968" y="1343"/>
                    </a:cubicBezTo>
                    <a:cubicBezTo>
                      <a:pt x="5343" y="594"/>
                      <a:pt x="4468" y="250"/>
                      <a:pt x="3405" y="250"/>
                    </a:cubicBezTo>
                    <a:cubicBezTo>
                      <a:pt x="2312" y="250"/>
                      <a:pt x="1469" y="594"/>
                      <a:pt x="844" y="1343"/>
                    </a:cubicBezTo>
                    <a:cubicBezTo>
                      <a:pt x="531" y="1687"/>
                      <a:pt x="375" y="2094"/>
                      <a:pt x="281" y="2281"/>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29" name="Freeform 15">
                <a:extLst>
                  <a:ext uri="{FF2B5EF4-FFF2-40B4-BE49-F238E27FC236}">
                    <a16:creationId xmlns:a16="http://schemas.microsoft.com/office/drawing/2014/main" id="{42687CEA-E2B4-4882-9499-86450FE95770}"/>
                  </a:ext>
                </a:extLst>
              </p:cNvPr>
              <p:cNvSpPr>
                <a:spLocks noChangeArrowheads="1"/>
              </p:cNvSpPr>
              <p:nvPr/>
            </p:nvSpPr>
            <p:spPr bwMode="auto">
              <a:xfrm>
                <a:off x="2971800" y="215900"/>
                <a:ext cx="1417638" cy="866775"/>
              </a:xfrm>
              <a:custGeom>
                <a:avLst/>
                <a:gdLst>
                  <a:gd name="T0" fmla="*/ 3687 w 3938"/>
                  <a:gd name="T1" fmla="*/ 2406 h 2407"/>
                  <a:gd name="T2" fmla="*/ 3687 w 3938"/>
                  <a:gd name="T3" fmla="*/ 2406 h 2407"/>
                  <a:gd name="T4" fmla="*/ 1968 w 3938"/>
                  <a:gd name="T5" fmla="*/ 250 h 2407"/>
                  <a:gd name="T6" fmla="*/ 219 w 3938"/>
                  <a:gd name="T7" fmla="*/ 2406 h 2407"/>
                  <a:gd name="T8" fmla="*/ 0 w 3938"/>
                  <a:gd name="T9" fmla="*/ 2375 h 2407"/>
                  <a:gd name="T10" fmla="*/ 375 w 3938"/>
                  <a:gd name="T11" fmla="*/ 1218 h 2407"/>
                  <a:gd name="T12" fmla="*/ 1968 w 3938"/>
                  <a:gd name="T13" fmla="*/ 0 h 2407"/>
                  <a:gd name="T14" fmla="*/ 3562 w 3938"/>
                  <a:gd name="T15" fmla="*/ 1218 h 2407"/>
                  <a:gd name="T16" fmla="*/ 3937 w 3938"/>
                  <a:gd name="T17" fmla="*/ 2375 h 2407"/>
                  <a:gd name="T18" fmla="*/ 3687 w 3938"/>
                  <a:gd name="T19" fmla="*/ 2406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8" h="2407">
                    <a:moveTo>
                      <a:pt x="3687" y="2406"/>
                    </a:moveTo>
                    <a:lnTo>
                      <a:pt x="3687" y="2406"/>
                    </a:lnTo>
                    <a:cubicBezTo>
                      <a:pt x="3687" y="2406"/>
                      <a:pt x="3374" y="250"/>
                      <a:pt x="1968" y="250"/>
                    </a:cubicBezTo>
                    <a:cubicBezTo>
                      <a:pt x="563" y="250"/>
                      <a:pt x="219" y="2406"/>
                      <a:pt x="219" y="2406"/>
                    </a:cubicBezTo>
                    <a:cubicBezTo>
                      <a:pt x="0" y="2375"/>
                      <a:pt x="0" y="2375"/>
                      <a:pt x="0" y="2375"/>
                    </a:cubicBezTo>
                    <a:cubicBezTo>
                      <a:pt x="0" y="2344"/>
                      <a:pt x="94" y="1781"/>
                      <a:pt x="375" y="1218"/>
                    </a:cubicBezTo>
                    <a:cubicBezTo>
                      <a:pt x="750" y="406"/>
                      <a:pt x="1282" y="0"/>
                      <a:pt x="1968" y="0"/>
                    </a:cubicBezTo>
                    <a:cubicBezTo>
                      <a:pt x="2624" y="0"/>
                      <a:pt x="3187" y="406"/>
                      <a:pt x="3562" y="1218"/>
                    </a:cubicBezTo>
                    <a:cubicBezTo>
                      <a:pt x="3843" y="1781"/>
                      <a:pt x="3937" y="2344"/>
                      <a:pt x="3937" y="2375"/>
                    </a:cubicBezTo>
                    <a:lnTo>
                      <a:pt x="3687" y="240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30" name="Freeform 16">
                <a:extLst>
                  <a:ext uri="{FF2B5EF4-FFF2-40B4-BE49-F238E27FC236}">
                    <a16:creationId xmlns:a16="http://schemas.microsoft.com/office/drawing/2014/main" id="{836CA498-65E3-44C3-A398-ED022CDBEB08}"/>
                  </a:ext>
                </a:extLst>
              </p:cNvPr>
              <p:cNvSpPr>
                <a:spLocks noChangeArrowheads="1"/>
              </p:cNvSpPr>
              <p:nvPr/>
            </p:nvSpPr>
            <p:spPr bwMode="auto">
              <a:xfrm>
                <a:off x="2770188" y="1441450"/>
                <a:ext cx="696912" cy="1417638"/>
              </a:xfrm>
              <a:custGeom>
                <a:avLst/>
                <a:gdLst>
                  <a:gd name="T0" fmla="*/ 1687 w 1938"/>
                  <a:gd name="T1" fmla="*/ 3937 h 3938"/>
                  <a:gd name="T2" fmla="*/ 1687 w 1938"/>
                  <a:gd name="T3" fmla="*/ 3937 h 3938"/>
                  <a:gd name="T4" fmla="*/ 687 w 1938"/>
                  <a:gd name="T5" fmla="*/ 3937 h 3938"/>
                  <a:gd name="T6" fmla="*/ 406 w 1938"/>
                  <a:gd name="T7" fmla="*/ 3687 h 3938"/>
                  <a:gd name="T8" fmla="*/ 406 w 1938"/>
                  <a:gd name="T9" fmla="*/ 2218 h 3938"/>
                  <a:gd name="T10" fmla="*/ 0 w 1938"/>
                  <a:gd name="T11" fmla="*/ 1687 h 3938"/>
                  <a:gd name="T12" fmla="*/ 0 w 1938"/>
                  <a:gd name="T13" fmla="*/ 687 h 3938"/>
                  <a:gd name="T14" fmla="*/ 687 w 1938"/>
                  <a:gd name="T15" fmla="*/ 0 h 3938"/>
                  <a:gd name="T16" fmla="*/ 750 w 1938"/>
                  <a:gd name="T17" fmla="*/ 31 h 3938"/>
                  <a:gd name="T18" fmla="*/ 1250 w 1938"/>
                  <a:gd name="T19" fmla="*/ 530 h 3938"/>
                  <a:gd name="T20" fmla="*/ 1344 w 1938"/>
                  <a:gd name="T21" fmla="*/ 437 h 3938"/>
                  <a:gd name="T22" fmla="*/ 1500 w 1938"/>
                  <a:gd name="T23" fmla="*/ 624 h 3938"/>
                  <a:gd name="T24" fmla="*/ 1344 w 1938"/>
                  <a:gd name="T25" fmla="*/ 780 h 3938"/>
                  <a:gd name="T26" fmla="*/ 1156 w 1938"/>
                  <a:gd name="T27" fmla="*/ 780 h 3938"/>
                  <a:gd name="T28" fmla="*/ 625 w 1938"/>
                  <a:gd name="T29" fmla="*/ 250 h 3938"/>
                  <a:gd name="T30" fmla="*/ 219 w 1938"/>
                  <a:gd name="T31" fmla="*/ 687 h 3938"/>
                  <a:gd name="T32" fmla="*/ 219 w 1938"/>
                  <a:gd name="T33" fmla="*/ 1687 h 3938"/>
                  <a:gd name="T34" fmla="*/ 531 w 1938"/>
                  <a:gd name="T35" fmla="*/ 1999 h 3938"/>
                  <a:gd name="T36" fmla="*/ 656 w 1938"/>
                  <a:gd name="T37" fmla="*/ 2124 h 3938"/>
                  <a:gd name="T38" fmla="*/ 656 w 1938"/>
                  <a:gd name="T39" fmla="*/ 3687 h 3938"/>
                  <a:gd name="T40" fmla="*/ 687 w 1938"/>
                  <a:gd name="T41" fmla="*/ 3718 h 3938"/>
                  <a:gd name="T42" fmla="*/ 1687 w 1938"/>
                  <a:gd name="T43" fmla="*/ 3718 h 3938"/>
                  <a:gd name="T44" fmla="*/ 1687 w 1938"/>
                  <a:gd name="T45" fmla="*/ 3687 h 3938"/>
                  <a:gd name="T46" fmla="*/ 1937 w 1938"/>
                  <a:gd name="T47" fmla="*/ 3687 h 3938"/>
                  <a:gd name="T48" fmla="*/ 1687 w 1938"/>
                  <a:gd name="T49" fmla="*/ 3937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8" h="3938">
                    <a:moveTo>
                      <a:pt x="1687" y="3937"/>
                    </a:moveTo>
                    <a:lnTo>
                      <a:pt x="1687" y="3937"/>
                    </a:lnTo>
                    <a:cubicBezTo>
                      <a:pt x="687" y="3937"/>
                      <a:pt x="687" y="3937"/>
                      <a:pt x="687" y="3937"/>
                    </a:cubicBezTo>
                    <a:cubicBezTo>
                      <a:pt x="531" y="3937"/>
                      <a:pt x="406" y="3843"/>
                      <a:pt x="406" y="3687"/>
                    </a:cubicBezTo>
                    <a:cubicBezTo>
                      <a:pt x="406" y="2218"/>
                      <a:pt x="406" y="2218"/>
                      <a:pt x="406" y="2218"/>
                    </a:cubicBezTo>
                    <a:cubicBezTo>
                      <a:pt x="187" y="2187"/>
                      <a:pt x="0" y="1968"/>
                      <a:pt x="0" y="1687"/>
                    </a:cubicBezTo>
                    <a:cubicBezTo>
                      <a:pt x="0" y="687"/>
                      <a:pt x="0" y="687"/>
                      <a:pt x="0" y="687"/>
                    </a:cubicBezTo>
                    <a:cubicBezTo>
                      <a:pt x="0" y="312"/>
                      <a:pt x="312" y="0"/>
                      <a:pt x="687" y="0"/>
                    </a:cubicBezTo>
                    <a:cubicBezTo>
                      <a:pt x="719" y="0"/>
                      <a:pt x="750" y="31"/>
                      <a:pt x="750" y="31"/>
                    </a:cubicBezTo>
                    <a:cubicBezTo>
                      <a:pt x="1250" y="530"/>
                      <a:pt x="1250" y="530"/>
                      <a:pt x="1250" y="530"/>
                    </a:cubicBezTo>
                    <a:cubicBezTo>
                      <a:pt x="1344" y="437"/>
                      <a:pt x="1344" y="437"/>
                      <a:pt x="1344" y="437"/>
                    </a:cubicBezTo>
                    <a:cubicBezTo>
                      <a:pt x="1500" y="624"/>
                      <a:pt x="1500" y="624"/>
                      <a:pt x="1500" y="624"/>
                    </a:cubicBezTo>
                    <a:cubicBezTo>
                      <a:pt x="1344" y="780"/>
                      <a:pt x="1344" y="780"/>
                      <a:pt x="1344" y="780"/>
                    </a:cubicBezTo>
                    <a:cubicBezTo>
                      <a:pt x="1281" y="843"/>
                      <a:pt x="1219" y="843"/>
                      <a:pt x="1156" y="780"/>
                    </a:cubicBezTo>
                    <a:cubicBezTo>
                      <a:pt x="625" y="250"/>
                      <a:pt x="625" y="250"/>
                      <a:pt x="625" y="250"/>
                    </a:cubicBezTo>
                    <a:cubicBezTo>
                      <a:pt x="406" y="280"/>
                      <a:pt x="219" y="468"/>
                      <a:pt x="219" y="687"/>
                    </a:cubicBezTo>
                    <a:cubicBezTo>
                      <a:pt x="219" y="1687"/>
                      <a:pt x="219" y="1687"/>
                      <a:pt x="219" y="1687"/>
                    </a:cubicBezTo>
                    <a:cubicBezTo>
                      <a:pt x="219" y="1874"/>
                      <a:pt x="375" y="1999"/>
                      <a:pt x="531" y="1999"/>
                    </a:cubicBezTo>
                    <a:cubicBezTo>
                      <a:pt x="594" y="1999"/>
                      <a:pt x="656" y="2062"/>
                      <a:pt x="656" y="2124"/>
                    </a:cubicBezTo>
                    <a:cubicBezTo>
                      <a:pt x="656" y="3687"/>
                      <a:pt x="656" y="3687"/>
                      <a:pt x="656" y="3687"/>
                    </a:cubicBezTo>
                    <a:cubicBezTo>
                      <a:pt x="656" y="3687"/>
                      <a:pt x="656" y="3718"/>
                      <a:pt x="687" y="3718"/>
                    </a:cubicBezTo>
                    <a:cubicBezTo>
                      <a:pt x="1687" y="3718"/>
                      <a:pt x="1687" y="3718"/>
                      <a:pt x="1687" y="3718"/>
                    </a:cubicBezTo>
                    <a:lnTo>
                      <a:pt x="1687" y="3687"/>
                    </a:lnTo>
                    <a:cubicBezTo>
                      <a:pt x="1937" y="3687"/>
                      <a:pt x="1937" y="3687"/>
                      <a:pt x="1937" y="3687"/>
                    </a:cubicBezTo>
                    <a:cubicBezTo>
                      <a:pt x="1937" y="3843"/>
                      <a:pt x="1812" y="3937"/>
                      <a:pt x="1687" y="3937"/>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31" name="Freeform 17">
                <a:extLst>
                  <a:ext uri="{FF2B5EF4-FFF2-40B4-BE49-F238E27FC236}">
                    <a16:creationId xmlns:a16="http://schemas.microsoft.com/office/drawing/2014/main" id="{B48D6837-C924-46B8-A3FA-07E5DC70F18B}"/>
                  </a:ext>
                </a:extLst>
              </p:cNvPr>
              <p:cNvSpPr>
                <a:spLocks noChangeArrowheads="1"/>
              </p:cNvSpPr>
              <p:nvPr/>
            </p:nvSpPr>
            <p:spPr bwMode="auto">
              <a:xfrm>
                <a:off x="3894138" y="1441450"/>
                <a:ext cx="696912" cy="1417638"/>
              </a:xfrm>
              <a:custGeom>
                <a:avLst/>
                <a:gdLst>
                  <a:gd name="T0" fmla="*/ 1250 w 1938"/>
                  <a:gd name="T1" fmla="*/ 3937 h 3938"/>
                  <a:gd name="T2" fmla="*/ 1250 w 1938"/>
                  <a:gd name="T3" fmla="*/ 3937 h 3938"/>
                  <a:gd name="T4" fmla="*/ 250 w 1938"/>
                  <a:gd name="T5" fmla="*/ 3937 h 3938"/>
                  <a:gd name="T6" fmla="*/ 0 w 1938"/>
                  <a:gd name="T7" fmla="*/ 3687 h 3938"/>
                  <a:gd name="T8" fmla="*/ 219 w 1938"/>
                  <a:gd name="T9" fmla="*/ 3687 h 3938"/>
                  <a:gd name="T10" fmla="*/ 250 w 1938"/>
                  <a:gd name="T11" fmla="*/ 3718 h 3938"/>
                  <a:gd name="T12" fmla="*/ 1250 w 1938"/>
                  <a:gd name="T13" fmla="*/ 3718 h 3938"/>
                  <a:gd name="T14" fmla="*/ 1281 w 1938"/>
                  <a:gd name="T15" fmla="*/ 3687 h 3938"/>
                  <a:gd name="T16" fmla="*/ 1281 w 1938"/>
                  <a:gd name="T17" fmla="*/ 2124 h 3938"/>
                  <a:gd name="T18" fmla="*/ 1406 w 1938"/>
                  <a:gd name="T19" fmla="*/ 1999 h 3938"/>
                  <a:gd name="T20" fmla="*/ 1687 w 1938"/>
                  <a:gd name="T21" fmla="*/ 1687 h 3938"/>
                  <a:gd name="T22" fmla="*/ 1687 w 1938"/>
                  <a:gd name="T23" fmla="*/ 687 h 3938"/>
                  <a:gd name="T24" fmla="*/ 1312 w 1938"/>
                  <a:gd name="T25" fmla="*/ 250 h 3938"/>
                  <a:gd name="T26" fmla="*/ 750 w 1938"/>
                  <a:gd name="T27" fmla="*/ 780 h 3938"/>
                  <a:gd name="T28" fmla="*/ 594 w 1938"/>
                  <a:gd name="T29" fmla="*/ 780 h 3938"/>
                  <a:gd name="T30" fmla="*/ 437 w 1938"/>
                  <a:gd name="T31" fmla="*/ 624 h 3938"/>
                  <a:gd name="T32" fmla="*/ 594 w 1938"/>
                  <a:gd name="T33" fmla="*/ 437 h 3938"/>
                  <a:gd name="T34" fmla="*/ 687 w 1938"/>
                  <a:gd name="T35" fmla="*/ 530 h 3938"/>
                  <a:gd name="T36" fmla="*/ 1156 w 1938"/>
                  <a:gd name="T37" fmla="*/ 31 h 3938"/>
                  <a:gd name="T38" fmla="*/ 1250 w 1938"/>
                  <a:gd name="T39" fmla="*/ 0 h 3938"/>
                  <a:gd name="T40" fmla="*/ 1937 w 1938"/>
                  <a:gd name="T41" fmla="*/ 687 h 3938"/>
                  <a:gd name="T42" fmla="*/ 1937 w 1938"/>
                  <a:gd name="T43" fmla="*/ 1687 h 3938"/>
                  <a:gd name="T44" fmla="*/ 1500 w 1938"/>
                  <a:gd name="T45" fmla="*/ 2218 h 3938"/>
                  <a:gd name="T46" fmla="*/ 1500 w 1938"/>
                  <a:gd name="T47" fmla="*/ 3687 h 3938"/>
                  <a:gd name="T48" fmla="*/ 1250 w 1938"/>
                  <a:gd name="T49" fmla="*/ 3937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8" h="3938">
                    <a:moveTo>
                      <a:pt x="1250" y="3937"/>
                    </a:moveTo>
                    <a:lnTo>
                      <a:pt x="1250" y="3937"/>
                    </a:lnTo>
                    <a:cubicBezTo>
                      <a:pt x="250" y="3937"/>
                      <a:pt x="250" y="3937"/>
                      <a:pt x="250" y="3937"/>
                    </a:cubicBezTo>
                    <a:cubicBezTo>
                      <a:pt x="125" y="3937"/>
                      <a:pt x="0" y="3843"/>
                      <a:pt x="0" y="3687"/>
                    </a:cubicBezTo>
                    <a:cubicBezTo>
                      <a:pt x="219" y="3687"/>
                      <a:pt x="219" y="3687"/>
                      <a:pt x="219" y="3687"/>
                    </a:cubicBezTo>
                    <a:lnTo>
                      <a:pt x="250" y="3718"/>
                    </a:lnTo>
                    <a:cubicBezTo>
                      <a:pt x="1250" y="3718"/>
                      <a:pt x="1250" y="3718"/>
                      <a:pt x="1250" y="3718"/>
                    </a:cubicBezTo>
                    <a:lnTo>
                      <a:pt x="1281" y="3687"/>
                    </a:lnTo>
                    <a:cubicBezTo>
                      <a:pt x="1281" y="2124"/>
                      <a:pt x="1281" y="2124"/>
                      <a:pt x="1281" y="2124"/>
                    </a:cubicBezTo>
                    <a:cubicBezTo>
                      <a:pt x="1281" y="2062"/>
                      <a:pt x="1344" y="1999"/>
                      <a:pt x="1406" y="1999"/>
                    </a:cubicBezTo>
                    <a:cubicBezTo>
                      <a:pt x="1562" y="1999"/>
                      <a:pt x="1687" y="1874"/>
                      <a:pt x="1687" y="1687"/>
                    </a:cubicBezTo>
                    <a:cubicBezTo>
                      <a:pt x="1687" y="687"/>
                      <a:pt x="1687" y="687"/>
                      <a:pt x="1687" y="687"/>
                    </a:cubicBezTo>
                    <a:cubicBezTo>
                      <a:pt x="1687" y="468"/>
                      <a:pt x="1531" y="280"/>
                      <a:pt x="1312" y="250"/>
                    </a:cubicBezTo>
                    <a:cubicBezTo>
                      <a:pt x="750" y="780"/>
                      <a:pt x="750" y="780"/>
                      <a:pt x="750" y="780"/>
                    </a:cubicBezTo>
                    <a:cubicBezTo>
                      <a:pt x="719" y="843"/>
                      <a:pt x="656" y="843"/>
                      <a:pt x="594" y="780"/>
                    </a:cubicBezTo>
                    <a:cubicBezTo>
                      <a:pt x="437" y="624"/>
                      <a:pt x="437" y="624"/>
                      <a:pt x="437" y="624"/>
                    </a:cubicBezTo>
                    <a:cubicBezTo>
                      <a:pt x="594" y="437"/>
                      <a:pt x="594" y="437"/>
                      <a:pt x="594" y="437"/>
                    </a:cubicBezTo>
                    <a:cubicBezTo>
                      <a:pt x="687" y="530"/>
                      <a:pt x="687" y="530"/>
                      <a:pt x="687" y="530"/>
                    </a:cubicBezTo>
                    <a:cubicBezTo>
                      <a:pt x="1156" y="31"/>
                      <a:pt x="1156" y="31"/>
                      <a:pt x="1156" y="31"/>
                    </a:cubicBezTo>
                    <a:cubicBezTo>
                      <a:pt x="1187" y="31"/>
                      <a:pt x="1219" y="0"/>
                      <a:pt x="1250" y="0"/>
                    </a:cubicBezTo>
                    <a:cubicBezTo>
                      <a:pt x="1625" y="0"/>
                      <a:pt x="1937" y="312"/>
                      <a:pt x="1937" y="687"/>
                    </a:cubicBezTo>
                    <a:cubicBezTo>
                      <a:pt x="1937" y="1687"/>
                      <a:pt x="1937" y="1687"/>
                      <a:pt x="1937" y="1687"/>
                    </a:cubicBezTo>
                    <a:cubicBezTo>
                      <a:pt x="1937" y="1968"/>
                      <a:pt x="1750" y="2187"/>
                      <a:pt x="1500" y="2218"/>
                    </a:cubicBezTo>
                    <a:cubicBezTo>
                      <a:pt x="1500" y="3687"/>
                      <a:pt x="1500" y="3687"/>
                      <a:pt x="1500" y="3687"/>
                    </a:cubicBezTo>
                    <a:cubicBezTo>
                      <a:pt x="1500" y="3843"/>
                      <a:pt x="1406" y="3937"/>
                      <a:pt x="1250" y="3937"/>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32" name="Freeform 18">
                <a:extLst>
                  <a:ext uri="{FF2B5EF4-FFF2-40B4-BE49-F238E27FC236}">
                    <a16:creationId xmlns:a16="http://schemas.microsoft.com/office/drawing/2014/main" id="{ED20093A-C910-46BB-AA91-73AE760A116A}"/>
                  </a:ext>
                </a:extLst>
              </p:cNvPr>
              <p:cNvSpPr>
                <a:spLocks noChangeArrowheads="1"/>
              </p:cNvSpPr>
              <p:nvPr/>
            </p:nvSpPr>
            <p:spPr bwMode="auto">
              <a:xfrm>
                <a:off x="3940175" y="1060450"/>
                <a:ext cx="495300" cy="371475"/>
              </a:xfrm>
              <a:custGeom>
                <a:avLst/>
                <a:gdLst>
                  <a:gd name="T0" fmla="*/ 687 w 1376"/>
                  <a:gd name="T1" fmla="*/ 1031 h 1032"/>
                  <a:gd name="T2" fmla="*/ 687 w 1376"/>
                  <a:gd name="T3" fmla="*/ 1031 h 1032"/>
                  <a:gd name="T4" fmla="*/ 0 w 1376"/>
                  <a:gd name="T5" fmla="*/ 343 h 1032"/>
                  <a:gd name="T6" fmla="*/ 94 w 1376"/>
                  <a:gd name="T7" fmla="*/ 0 h 1032"/>
                  <a:gd name="T8" fmla="*/ 312 w 1376"/>
                  <a:gd name="T9" fmla="*/ 125 h 1032"/>
                  <a:gd name="T10" fmla="*/ 250 w 1376"/>
                  <a:gd name="T11" fmla="*/ 343 h 1032"/>
                  <a:gd name="T12" fmla="*/ 687 w 1376"/>
                  <a:gd name="T13" fmla="*/ 781 h 1032"/>
                  <a:gd name="T14" fmla="*/ 1156 w 1376"/>
                  <a:gd name="T15" fmla="*/ 343 h 1032"/>
                  <a:gd name="T16" fmla="*/ 1094 w 1376"/>
                  <a:gd name="T17" fmla="*/ 125 h 1032"/>
                  <a:gd name="T18" fmla="*/ 1281 w 1376"/>
                  <a:gd name="T19" fmla="*/ 0 h 1032"/>
                  <a:gd name="T20" fmla="*/ 1375 w 1376"/>
                  <a:gd name="T21" fmla="*/ 343 h 1032"/>
                  <a:gd name="T22" fmla="*/ 687 w 1376"/>
                  <a:gd name="T23" fmla="*/ 103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6" h="1032">
                    <a:moveTo>
                      <a:pt x="687" y="1031"/>
                    </a:moveTo>
                    <a:lnTo>
                      <a:pt x="687" y="1031"/>
                    </a:lnTo>
                    <a:cubicBezTo>
                      <a:pt x="312" y="1031"/>
                      <a:pt x="0" y="718"/>
                      <a:pt x="0" y="343"/>
                    </a:cubicBezTo>
                    <a:cubicBezTo>
                      <a:pt x="0" y="218"/>
                      <a:pt x="31" y="93"/>
                      <a:pt x="94" y="0"/>
                    </a:cubicBezTo>
                    <a:cubicBezTo>
                      <a:pt x="312" y="125"/>
                      <a:pt x="312" y="125"/>
                      <a:pt x="312" y="125"/>
                    </a:cubicBezTo>
                    <a:cubicBezTo>
                      <a:pt x="281" y="187"/>
                      <a:pt x="250" y="250"/>
                      <a:pt x="250" y="343"/>
                    </a:cubicBezTo>
                    <a:cubicBezTo>
                      <a:pt x="250" y="593"/>
                      <a:pt x="437" y="781"/>
                      <a:pt x="687" y="781"/>
                    </a:cubicBezTo>
                    <a:cubicBezTo>
                      <a:pt x="937" y="781"/>
                      <a:pt x="1156" y="593"/>
                      <a:pt x="1156" y="343"/>
                    </a:cubicBezTo>
                    <a:cubicBezTo>
                      <a:pt x="1156" y="250"/>
                      <a:pt x="1125" y="187"/>
                      <a:pt x="1094" y="125"/>
                    </a:cubicBezTo>
                    <a:cubicBezTo>
                      <a:pt x="1281" y="0"/>
                      <a:pt x="1281" y="0"/>
                      <a:pt x="1281" y="0"/>
                    </a:cubicBezTo>
                    <a:cubicBezTo>
                      <a:pt x="1344" y="93"/>
                      <a:pt x="1375" y="218"/>
                      <a:pt x="1375" y="343"/>
                    </a:cubicBezTo>
                    <a:cubicBezTo>
                      <a:pt x="1375" y="718"/>
                      <a:pt x="1094" y="1031"/>
                      <a:pt x="687" y="103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33" name="Freeform 19">
                <a:extLst>
                  <a:ext uri="{FF2B5EF4-FFF2-40B4-BE49-F238E27FC236}">
                    <a16:creationId xmlns:a16="http://schemas.microsoft.com/office/drawing/2014/main" id="{97FEF32E-EA5A-4E8C-A43C-850FB8F9A125}"/>
                  </a:ext>
                </a:extLst>
              </p:cNvPr>
              <p:cNvSpPr>
                <a:spLocks noChangeArrowheads="1"/>
              </p:cNvSpPr>
              <p:nvPr/>
            </p:nvSpPr>
            <p:spPr bwMode="auto">
              <a:xfrm>
                <a:off x="3433763" y="1060450"/>
                <a:ext cx="495300" cy="371475"/>
              </a:xfrm>
              <a:custGeom>
                <a:avLst/>
                <a:gdLst>
                  <a:gd name="T0" fmla="*/ 686 w 1375"/>
                  <a:gd name="T1" fmla="*/ 1031 h 1032"/>
                  <a:gd name="T2" fmla="*/ 686 w 1375"/>
                  <a:gd name="T3" fmla="*/ 1031 h 1032"/>
                  <a:gd name="T4" fmla="*/ 0 w 1375"/>
                  <a:gd name="T5" fmla="*/ 343 h 1032"/>
                  <a:gd name="T6" fmla="*/ 93 w 1375"/>
                  <a:gd name="T7" fmla="*/ 0 h 1032"/>
                  <a:gd name="T8" fmla="*/ 281 w 1375"/>
                  <a:gd name="T9" fmla="*/ 125 h 1032"/>
                  <a:gd name="T10" fmla="*/ 218 w 1375"/>
                  <a:gd name="T11" fmla="*/ 343 h 1032"/>
                  <a:gd name="T12" fmla="*/ 686 w 1375"/>
                  <a:gd name="T13" fmla="*/ 781 h 1032"/>
                  <a:gd name="T14" fmla="*/ 1124 w 1375"/>
                  <a:gd name="T15" fmla="*/ 343 h 1032"/>
                  <a:gd name="T16" fmla="*/ 1061 w 1375"/>
                  <a:gd name="T17" fmla="*/ 125 h 1032"/>
                  <a:gd name="T18" fmla="*/ 1280 w 1375"/>
                  <a:gd name="T19" fmla="*/ 0 h 1032"/>
                  <a:gd name="T20" fmla="*/ 1374 w 1375"/>
                  <a:gd name="T21" fmla="*/ 343 h 1032"/>
                  <a:gd name="T22" fmla="*/ 686 w 1375"/>
                  <a:gd name="T23" fmla="*/ 103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5" h="1032">
                    <a:moveTo>
                      <a:pt x="686" y="1031"/>
                    </a:moveTo>
                    <a:lnTo>
                      <a:pt x="686" y="1031"/>
                    </a:lnTo>
                    <a:cubicBezTo>
                      <a:pt x="312" y="1031"/>
                      <a:pt x="0" y="718"/>
                      <a:pt x="0" y="343"/>
                    </a:cubicBezTo>
                    <a:cubicBezTo>
                      <a:pt x="0" y="218"/>
                      <a:pt x="31" y="93"/>
                      <a:pt x="93" y="0"/>
                    </a:cubicBezTo>
                    <a:cubicBezTo>
                      <a:pt x="281" y="125"/>
                      <a:pt x="281" y="125"/>
                      <a:pt x="281" y="125"/>
                    </a:cubicBezTo>
                    <a:cubicBezTo>
                      <a:pt x="250" y="187"/>
                      <a:pt x="218" y="250"/>
                      <a:pt x="218" y="343"/>
                    </a:cubicBezTo>
                    <a:cubicBezTo>
                      <a:pt x="218" y="593"/>
                      <a:pt x="437" y="781"/>
                      <a:pt x="686" y="781"/>
                    </a:cubicBezTo>
                    <a:cubicBezTo>
                      <a:pt x="936" y="781"/>
                      <a:pt x="1124" y="593"/>
                      <a:pt x="1124" y="343"/>
                    </a:cubicBezTo>
                    <a:cubicBezTo>
                      <a:pt x="1124" y="250"/>
                      <a:pt x="1124" y="187"/>
                      <a:pt x="1061" y="125"/>
                    </a:cubicBezTo>
                    <a:cubicBezTo>
                      <a:pt x="1280" y="0"/>
                      <a:pt x="1280" y="0"/>
                      <a:pt x="1280" y="0"/>
                    </a:cubicBezTo>
                    <a:cubicBezTo>
                      <a:pt x="1342" y="93"/>
                      <a:pt x="1374" y="218"/>
                      <a:pt x="1374" y="343"/>
                    </a:cubicBezTo>
                    <a:cubicBezTo>
                      <a:pt x="1374" y="718"/>
                      <a:pt x="1061" y="1031"/>
                      <a:pt x="686" y="103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34" name="Freeform 20">
                <a:extLst>
                  <a:ext uri="{FF2B5EF4-FFF2-40B4-BE49-F238E27FC236}">
                    <a16:creationId xmlns:a16="http://schemas.microsoft.com/office/drawing/2014/main" id="{3EFFDFE8-BC46-4A3E-8C71-4B2B9B38AD8C}"/>
                  </a:ext>
                </a:extLst>
              </p:cNvPr>
              <p:cNvSpPr>
                <a:spLocks noChangeArrowheads="1"/>
              </p:cNvSpPr>
              <p:nvPr/>
            </p:nvSpPr>
            <p:spPr bwMode="auto">
              <a:xfrm>
                <a:off x="2916238" y="1060450"/>
                <a:ext cx="495300" cy="371475"/>
              </a:xfrm>
              <a:custGeom>
                <a:avLst/>
                <a:gdLst>
                  <a:gd name="T0" fmla="*/ 688 w 1376"/>
                  <a:gd name="T1" fmla="*/ 1031 h 1032"/>
                  <a:gd name="T2" fmla="*/ 688 w 1376"/>
                  <a:gd name="T3" fmla="*/ 1031 h 1032"/>
                  <a:gd name="T4" fmla="*/ 0 w 1376"/>
                  <a:gd name="T5" fmla="*/ 343 h 1032"/>
                  <a:gd name="T6" fmla="*/ 94 w 1376"/>
                  <a:gd name="T7" fmla="*/ 0 h 1032"/>
                  <a:gd name="T8" fmla="*/ 313 w 1376"/>
                  <a:gd name="T9" fmla="*/ 125 h 1032"/>
                  <a:gd name="T10" fmla="*/ 250 w 1376"/>
                  <a:gd name="T11" fmla="*/ 343 h 1032"/>
                  <a:gd name="T12" fmla="*/ 688 w 1376"/>
                  <a:gd name="T13" fmla="*/ 781 h 1032"/>
                  <a:gd name="T14" fmla="*/ 1156 w 1376"/>
                  <a:gd name="T15" fmla="*/ 343 h 1032"/>
                  <a:gd name="T16" fmla="*/ 1094 w 1376"/>
                  <a:gd name="T17" fmla="*/ 125 h 1032"/>
                  <a:gd name="T18" fmla="*/ 1281 w 1376"/>
                  <a:gd name="T19" fmla="*/ 0 h 1032"/>
                  <a:gd name="T20" fmla="*/ 1375 w 1376"/>
                  <a:gd name="T21" fmla="*/ 343 h 1032"/>
                  <a:gd name="T22" fmla="*/ 688 w 1376"/>
                  <a:gd name="T23" fmla="*/ 103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6" h="1032">
                    <a:moveTo>
                      <a:pt x="688" y="1031"/>
                    </a:moveTo>
                    <a:lnTo>
                      <a:pt x="688" y="1031"/>
                    </a:lnTo>
                    <a:cubicBezTo>
                      <a:pt x="313" y="1031"/>
                      <a:pt x="0" y="718"/>
                      <a:pt x="0" y="343"/>
                    </a:cubicBezTo>
                    <a:cubicBezTo>
                      <a:pt x="0" y="218"/>
                      <a:pt x="31" y="93"/>
                      <a:pt x="94" y="0"/>
                    </a:cubicBezTo>
                    <a:cubicBezTo>
                      <a:pt x="313" y="125"/>
                      <a:pt x="313" y="125"/>
                      <a:pt x="313" y="125"/>
                    </a:cubicBezTo>
                    <a:cubicBezTo>
                      <a:pt x="281" y="187"/>
                      <a:pt x="250" y="250"/>
                      <a:pt x="250" y="343"/>
                    </a:cubicBezTo>
                    <a:cubicBezTo>
                      <a:pt x="250" y="593"/>
                      <a:pt x="438" y="781"/>
                      <a:pt x="688" y="781"/>
                    </a:cubicBezTo>
                    <a:cubicBezTo>
                      <a:pt x="938" y="781"/>
                      <a:pt x="1156" y="593"/>
                      <a:pt x="1156" y="343"/>
                    </a:cubicBezTo>
                    <a:cubicBezTo>
                      <a:pt x="1156" y="250"/>
                      <a:pt x="1125" y="187"/>
                      <a:pt x="1094" y="125"/>
                    </a:cubicBezTo>
                    <a:cubicBezTo>
                      <a:pt x="1281" y="0"/>
                      <a:pt x="1281" y="0"/>
                      <a:pt x="1281" y="0"/>
                    </a:cubicBezTo>
                    <a:cubicBezTo>
                      <a:pt x="1344" y="93"/>
                      <a:pt x="1375" y="218"/>
                      <a:pt x="1375" y="343"/>
                    </a:cubicBezTo>
                    <a:cubicBezTo>
                      <a:pt x="1375" y="718"/>
                      <a:pt x="1063" y="1031"/>
                      <a:pt x="688" y="103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35" name="Freeform 21">
                <a:extLst>
                  <a:ext uri="{FF2B5EF4-FFF2-40B4-BE49-F238E27FC236}">
                    <a16:creationId xmlns:a16="http://schemas.microsoft.com/office/drawing/2014/main" id="{FCFD3D78-8011-43A6-B38D-85C8356DECC9}"/>
                  </a:ext>
                </a:extLst>
              </p:cNvPr>
              <p:cNvSpPr>
                <a:spLocks noChangeArrowheads="1"/>
              </p:cNvSpPr>
              <p:nvPr/>
            </p:nvSpPr>
            <p:spPr bwMode="auto">
              <a:xfrm>
                <a:off x="3635375" y="260350"/>
                <a:ext cx="90488" cy="820738"/>
              </a:xfrm>
              <a:custGeom>
                <a:avLst/>
                <a:gdLst>
                  <a:gd name="T0" fmla="*/ 249 w 250"/>
                  <a:gd name="T1" fmla="*/ 2281 h 2282"/>
                  <a:gd name="T2" fmla="*/ 0 w 250"/>
                  <a:gd name="T3" fmla="*/ 2281 h 2282"/>
                  <a:gd name="T4" fmla="*/ 0 w 250"/>
                  <a:gd name="T5" fmla="*/ 0 h 2282"/>
                  <a:gd name="T6" fmla="*/ 249 w 250"/>
                  <a:gd name="T7" fmla="*/ 0 h 2282"/>
                  <a:gd name="T8" fmla="*/ 249 w 250"/>
                  <a:gd name="T9" fmla="*/ 2281 h 2282"/>
                </a:gdLst>
                <a:ahLst/>
                <a:cxnLst>
                  <a:cxn ang="0">
                    <a:pos x="T0" y="T1"/>
                  </a:cxn>
                  <a:cxn ang="0">
                    <a:pos x="T2" y="T3"/>
                  </a:cxn>
                  <a:cxn ang="0">
                    <a:pos x="T4" y="T5"/>
                  </a:cxn>
                  <a:cxn ang="0">
                    <a:pos x="T6" y="T7"/>
                  </a:cxn>
                  <a:cxn ang="0">
                    <a:pos x="T8" y="T9"/>
                  </a:cxn>
                </a:cxnLst>
                <a:rect l="0" t="0" r="r" b="b"/>
                <a:pathLst>
                  <a:path w="250" h="2282">
                    <a:moveTo>
                      <a:pt x="249" y="2281"/>
                    </a:moveTo>
                    <a:lnTo>
                      <a:pt x="0" y="2281"/>
                    </a:lnTo>
                    <a:lnTo>
                      <a:pt x="0" y="0"/>
                    </a:lnTo>
                    <a:lnTo>
                      <a:pt x="249" y="0"/>
                    </a:lnTo>
                    <a:lnTo>
                      <a:pt x="249" y="228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grpSp>
      </p:grpSp>
      <p:grpSp>
        <p:nvGrpSpPr>
          <p:cNvPr id="742" name="Group 741">
            <a:extLst>
              <a:ext uri="{FF2B5EF4-FFF2-40B4-BE49-F238E27FC236}">
                <a16:creationId xmlns:a16="http://schemas.microsoft.com/office/drawing/2014/main" id="{AEDFCA21-44BB-4AB5-971C-4EED623A1DFC}"/>
              </a:ext>
            </a:extLst>
          </p:cNvPr>
          <p:cNvGrpSpPr/>
          <p:nvPr userDrawn="1"/>
        </p:nvGrpSpPr>
        <p:grpSpPr>
          <a:xfrm>
            <a:off x="6966657" y="3590219"/>
            <a:ext cx="1578607" cy="1119626"/>
            <a:chOff x="6849595" y="1920098"/>
            <a:chExt cx="1578607" cy="1119626"/>
          </a:xfrm>
        </p:grpSpPr>
        <p:grpSp>
          <p:nvGrpSpPr>
            <p:cNvPr id="743" name="Group 742">
              <a:extLst>
                <a:ext uri="{FF2B5EF4-FFF2-40B4-BE49-F238E27FC236}">
                  <a16:creationId xmlns:a16="http://schemas.microsoft.com/office/drawing/2014/main" id="{9396ADF6-7164-4DBC-BDED-E6E419593602}"/>
                </a:ext>
              </a:extLst>
            </p:cNvPr>
            <p:cNvGrpSpPr/>
            <p:nvPr/>
          </p:nvGrpSpPr>
          <p:grpSpPr>
            <a:xfrm>
              <a:off x="6849595" y="1920098"/>
              <a:ext cx="1578607" cy="1119626"/>
              <a:chOff x="7699604" y="4937820"/>
              <a:chExt cx="2104809" cy="1119625"/>
            </a:xfrm>
          </p:grpSpPr>
          <p:sp>
            <p:nvSpPr>
              <p:cNvPr id="758" name="CuadroTexto 89">
                <a:extLst>
                  <a:ext uri="{FF2B5EF4-FFF2-40B4-BE49-F238E27FC236}">
                    <a16:creationId xmlns:a16="http://schemas.microsoft.com/office/drawing/2014/main" id="{12C97279-9E06-422B-A283-F4F5667B0A9D}"/>
                  </a:ext>
                </a:extLst>
              </p:cNvPr>
              <p:cNvSpPr txBox="1"/>
              <p:nvPr/>
            </p:nvSpPr>
            <p:spPr>
              <a:xfrm>
                <a:off x="7749903" y="4937820"/>
                <a:ext cx="2054510" cy="1119625"/>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chorCtr="0">
                <a:noAutofit/>
              </a:bodyPr>
              <a:lstStyle/>
              <a:p>
                <a:pPr algn="ctr" defTabSz="619125"/>
                <a:r>
                  <a:rPr lang="en-GB" sz="800" b="1" dirty="0">
                    <a:latin typeface="+mn-lt"/>
                    <a:ea typeface="Roboto" panose="02000000000000000000" pitchFamily="2" charset="0"/>
                  </a:rPr>
                  <a:t>EUROPE</a:t>
                </a:r>
              </a:p>
              <a:p>
                <a:pPr algn="ctr" defTabSz="619125">
                  <a:spcAft>
                    <a:spcPts val="3600"/>
                  </a:spcAft>
                </a:pPr>
                <a:r>
                  <a:rPr lang="en-GB" sz="800" dirty="0">
                    <a:latin typeface="+mn-lt"/>
                    <a:ea typeface="Roboto Light" panose="02000000000000000000" pitchFamily="2" charset="0"/>
                  </a:rPr>
                  <a:t>US$1,076m</a:t>
                </a:r>
              </a:p>
            </p:txBody>
          </p:sp>
          <p:sp>
            <p:nvSpPr>
              <p:cNvPr id="759" name="Rectangle 758">
                <a:extLst>
                  <a:ext uri="{FF2B5EF4-FFF2-40B4-BE49-F238E27FC236}">
                    <a16:creationId xmlns:a16="http://schemas.microsoft.com/office/drawing/2014/main" id="{1F812C7F-D837-4286-AD08-AC9B9A7250AC}"/>
                  </a:ext>
                </a:extLst>
              </p:cNvPr>
              <p:cNvSpPr/>
              <p:nvPr/>
            </p:nvSpPr>
            <p:spPr>
              <a:xfrm>
                <a:off x="7699604" y="5811224"/>
                <a:ext cx="1265732" cy="215444"/>
              </a:xfrm>
              <a:prstGeom prst="rect">
                <a:avLst/>
              </a:prstGeom>
            </p:spPr>
            <p:txBody>
              <a:bodyPr wrap="none">
                <a:spAutoFit/>
              </a:bodyPr>
              <a:lstStyle/>
              <a:p>
                <a:pPr defTabSz="619125">
                  <a:spcAft>
                    <a:spcPts val="3600"/>
                  </a:spcAft>
                </a:pPr>
                <a:r>
                  <a:rPr lang="en-GB" sz="800" dirty="0">
                    <a:latin typeface="+mn-lt"/>
                    <a:ea typeface="Roboto Light" panose="02000000000000000000" pitchFamily="2" charset="0"/>
                  </a:rPr>
                  <a:t>54 TERRITORIES</a:t>
                </a:r>
              </a:p>
            </p:txBody>
          </p:sp>
          <p:sp>
            <p:nvSpPr>
              <p:cNvPr id="760" name="Rectangle 759">
                <a:extLst>
                  <a:ext uri="{FF2B5EF4-FFF2-40B4-BE49-F238E27FC236}">
                    <a16:creationId xmlns:a16="http://schemas.microsoft.com/office/drawing/2014/main" id="{C2ABF486-67C8-4FB9-80BC-7E60ED24A775}"/>
                  </a:ext>
                </a:extLst>
              </p:cNvPr>
              <p:cNvSpPr/>
              <p:nvPr/>
            </p:nvSpPr>
            <p:spPr>
              <a:xfrm>
                <a:off x="8887186" y="5811225"/>
                <a:ext cx="827577" cy="215444"/>
              </a:xfrm>
              <a:prstGeom prst="rect">
                <a:avLst/>
              </a:prstGeom>
            </p:spPr>
            <p:txBody>
              <a:bodyPr wrap="none">
                <a:spAutoFit/>
              </a:bodyPr>
              <a:lstStyle/>
              <a:p>
                <a:pPr defTabSz="619125">
                  <a:spcAft>
                    <a:spcPts val="3600"/>
                  </a:spcAft>
                </a:pPr>
                <a:r>
                  <a:rPr lang="en-GB" sz="800" dirty="0">
                    <a:latin typeface="+mn-lt"/>
                    <a:ea typeface="Roboto Light" panose="02000000000000000000" pitchFamily="2" charset="0"/>
                  </a:rPr>
                  <a:t>42 FIRMS</a:t>
                </a:r>
              </a:p>
            </p:txBody>
          </p:sp>
        </p:grpSp>
        <p:grpSp>
          <p:nvGrpSpPr>
            <p:cNvPr id="744" name="Group 743">
              <a:extLst>
                <a:ext uri="{FF2B5EF4-FFF2-40B4-BE49-F238E27FC236}">
                  <a16:creationId xmlns:a16="http://schemas.microsoft.com/office/drawing/2014/main" id="{7D493AC4-42AF-4A89-B913-DC23E4D96D52}"/>
                </a:ext>
              </a:extLst>
            </p:cNvPr>
            <p:cNvGrpSpPr/>
            <p:nvPr/>
          </p:nvGrpSpPr>
          <p:grpSpPr>
            <a:xfrm>
              <a:off x="7147457" y="2385036"/>
              <a:ext cx="244337" cy="390749"/>
              <a:chOff x="1008063" y="3671888"/>
              <a:chExt cx="1631950" cy="2609850"/>
            </a:xfrm>
          </p:grpSpPr>
          <p:sp>
            <p:nvSpPr>
              <p:cNvPr id="755" name="Freeform 29">
                <a:extLst>
                  <a:ext uri="{FF2B5EF4-FFF2-40B4-BE49-F238E27FC236}">
                    <a16:creationId xmlns:a16="http://schemas.microsoft.com/office/drawing/2014/main" id="{934A05A5-F0B4-49B4-B297-EA0A15591778}"/>
                  </a:ext>
                </a:extLst>
              </p:cNvPr>
              <p:cNvSpPr>
                <a:spLocks noChangeArrowheads="1"/>
              </p:cNvSpPr>
              <p:nvPr/>
            </p:nvSpPr>
            <p:spPr bwMode="auto">
              <a:xfrm>
                <a:off x="1008063" y="3671888"/>
                <a:ext cx="1631950" cy="2397125"/>
              </a:xfrm>
              <a:custGeom>
                <a:avLst/>
                <a:gdLst>
                  <a:gd name="T0" fmla="*/ 2250 w 4531"/>
                  <a:gd name="T1" fmla="*/ 0 h 6657"/>
                  <a:gd name="T2" fmla="*/ 2250 w 4531"/>
                  <a:gd name="T3" fmla="*/ 0 h 6657"/>
                  <a:gd name="T4" fmla="*/ 4530 w 4531"/>
                  <a:gd name="T5" fmla="*/ 2250 h 6657"/>
                  <a:gd name="T6" fmla="*/ 2405 w 4531"/>
                  <a:gd name="T7" fmla="*/ 6562 h 6657"/>
                  <a:gd name="T8" fmla="*/ 2125 w 4531"/>
                  <a:gd name="T9" fmla="*/ 6562 h 6657"/>
                  <a:gd name="T10" fmla="*/ 0 w 4531"/>
                  <a:gd name="T11" fmla="*/ 2250 h 6657"/>
                  <a:gd name="T12" fmla="*/ 2250 w 4531"/>
                  <a:gd name="T13" fmla="*/ 0 h 6657"/>
                  <a:gd name="T14" fmla="*/ 2250 w 4531"/>
                  <a:gd name="T15" fmla="*/ 282 h 6657"/>
                  <a:gd name="T16" fmla="*/ 2250 w 4531"/>
                  <a:gd name="T17" fmla="*/ 282 h 6657"/>
                  <a:gd name="T18" fmla="*/ 312 w 4531"/>
                  <a:gd name="T19" fmla="*/ 2250 h 6657"/>
                  <a:gd name="T20" fmla="*/ 2250 w 4531"/>
                  <a:gd name="T21" fmla="*/ 6187 h 6657"/>
                  <a:gd name="T22" fmla="*/ 4218 w 4531"/>
                  <a:gd name="T23" fmla="*/ 2250 h 6657"/>
                  <a:gd name="T24" fmla="*/ 2250 w 4531"/>
                  <a:gd name="T25" fmla="*/ 282 h 6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1" h="6657">
                    <a:moveTo>
                      <a:pt x="2250" y="0"/>
                    </a:moveTo>
                    <a:lnTo>
                      <a:pt x="2250" y="0"/>
                    </a:lnTo>
                    <a:cubicBezTo>
                      <a:pt x="3499" y="0"/>
                      <a:pt x="4530" y="1000"/>
                      <a:pt x="4530" y="2250"/>
                    </a:cubicBezTo>
                    <a:cubicBezTo>
                      <a:pt x="4530" y="3188"/>
                      <a:pt x="2968" y="5562"/>
                      <a:pt x="2405" y="6562"/>
                    </a:cubicBezTo>
                    <a:cubicBezTo>
                      <a:pt x="2343" y="6656"/>
                      <a:pt x="2187" y="6656"/>
                      <a:pt x="2125" y="6562"/>
                    </a:cubicBezTo>
                    <a:cubicBezTo>
                      <a:pt x="1562" y="5562"/>
                      <a:pt x="0" y="3188"/>
                      <a:pt x="0" y="2250"/>
                    </a:cubicBezTo>
                    <a:cubicBezTo>
                      <a:pt x="0" y="1000"/>
                      <a:pt x="1000" y="0"/>
                      <a:pt x="2250" y="0"/>
                    </a:cubicBezTo>
                    <a:close/>
                    <a:moveTo>
                      <a:pt x="2250" y="282"/>
                    </a:moveTo>
                    <a:lnTo>
                      <a:pt x="2250" y="282"/>
                    </a:lnTo>
                    <a:cubicBezTo>
                      <a:pt x="1187" y="282"/>
                      <a:pt x="312" y="1188"/>
                      <a:pt x="312" y="2250"/>
                    </a:cubicBezTo>
                    <a:cubicBezTo>
                      <a:pt x="312" y="3032"/>
                      <a:pt x="1750" y="5343"/>
                      <a:pt x="2250" y="6187"/>
                    </a:cubicBezTo>
                    <a:cubicBezTo>
                      <a:pt x="2749" y="5343"/>
                      <a:pt x="4218" y="3032"/>
                      <a:pt x="4218" y="2250"/>
                    </a:cubicBezTo>
                    <a:cubicBezTo>
                      <a:pt x="4218" y="1188"/>
                      <a:pt x="3343" y="282"/>
                      <a:pt x="2250" y="282"/>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56" name="Freeform 30">
                <a:extLst>
                  <a:ext uri="{FF2B5EF4-FFF2-40B4-BE49-F238E27FC236}">
                    <a16:creationId xmlns:a16="http://schemas.microsoft.com/office/drawing/2014/main" id="{8531D4CA-5CDC-4122-847B-CACCF84196B1}"/>
                  </a:ext>
                </a:extLst>
              </p:cNvPr>
              <p:cNvSpPr>
                <a:spLocks noChangeArrowheads="1"/>
              </p:cNvSpPr>
              <p:nvPr/>
            </p:nvSpPr>
            <p:spPr bwMode="auto">
              <a:xfrm>
                <a:off x="1446213" y="4111625"/>
                <a:ext cx="754062" cy="754063"/>
              </a:xfrm>
              <a:custGeom>
                <a:avLst/>
                <a:gdLst>
                  <a:gd name="T0" fmla="*/ 1031 w 2093"/>
                  <a:gd name="T1" fmla="*/ 0 h 2095"/>
                  <a:gd name="T2" fmla="*/ 1031 w 2093"/>
                  <a:gd name="T3" fmla="*/ 0 h 2095"/>
                  <a:gd name="T4" fmla="*/ 2092 w 2093"/>
                  <a:gd name="T5" fmla="*/ 1031 h 2095"/>
                  <a:gd name="T6" fmla="*/ 1031 w 2093"/>
                  <a:gd name="T7" fmla="*/ 2094 h 2095"/>
                  <a:gd name="T8" fmla="*/ 0 w 2093"/>
                  <a:gd name="T9" fmla="*/ 1031 h 2095"/>
                  <a:gd name="T10" fmla="*/ 1031 w 2093"/>
                  <a:gd name="T11" fmla="*/ 0 h 2095"/>
                  <a:gd name="T12" fmla="*/ 1031 w 2093"/>
                  <a:gd name="T13" fmla="*/ 313 h 2095"/>
                  <a:gd name="T14" fmla="*/ 1031 w 2093"/>
                  <a:gd name="T15" fmla="*/ 313 h 2095"/>
                  <a:gd name="T16" fmla="*/ 312 w 2093"/>
                  <a:gd name="T17" fmla="*/ 1031 h 2095"/>
                  <a:gd name="T18" fmla="*/ 1031 w 2093"/>
                  <a:gd name="T19" fmla="*/ 1781 h 2095"/>
                  <a:gd name="T20" fmla="*/ 1780 w 2093"/>
                  <a:gd name="T21" fmla="*/ 1031 h 2095"/>
                  <a:gd name="T22" fmla="*/ 1031 w 2093"/>
                  <a:gd name="T23" fmla="*/ 313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3" h="2095">
                    <a:moveTo>
                      <a:pt x="1031" y="0"/>
                    </a:moveTo>
                    <a:lnTo>
                      <a:pt x="1031" y="0"/>
                    </a:lnTo>
                    <a:cubicBezTo>
                      <a:pt x="1624" y="0"/>
                      <a:pt x="2092" y="469"/>
                      <a:pt x="2092" y="1031"/>
                    </a:cubicBezTo>
                    <a:cubicBezTo>
                      <a:pt x="2092" y="1625"/>
                      <a:pt x="1624" y="2094"/>
                      <a:pt x="1031" y="2094"/>
                    </a:cubicBezTo>
                    <a:cubicBezTo>
                      <a:pt x="468" y="2094"/>
                      <a:pt x="0" y="1625"/>
                      <a:pt x="0" y="1031"/>
                    </a:cubicBezTo>
                    <a:cubicBezTo>
                      <a:pt x="0" y="469"/>
                      <a:pt x="468" y="0"/>
                      <a:pt x="1031" y="0"/>
                    </a:cubicBezTo>
                    <a:close/>
                    <a:moveTo>
                      <a:pt x="1031" y="313"/>
                    </a:moveTo>
                    <a:lnTo>
                      <a:pt x="1031" y="313"/>
                    </a:lnTo>
                    <a:cubicBezTo>
                      <a:pt x="625" y="313"/>
                      <a:pt x="312" y="625"/>
                      <a:pt x="312" y="1031"/>
                    </a:cubicBezTo>
                    <a:cubicBezTo>
                      <a:pt x="312" y="1438"/>
                      <a:pt x="625" y="1781"/>
                      <a:pt x="1031" y="1781"/>
                    </a:cubicBezTo>
                    <a:cubicBezTo>
                      <a:pt x="1436" y="1781"/>
                      <a:pt x="1780" y="1438"/>
                      <a:pt x="1780" y="1031"/>
                    </a:cubicBezTo>
                    <a:cubicBezTo>
                      <a:pt x="1780" y="625"/>
                      <a:pt x="1436" y="313"/>
                      <a:pt x="1031" y="313"/>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57" name="Freeform 31">
                <a:extLst>
                  <a:ext uri="{FF2B5EF4-FFF2-40B4-BE49-F238E27FC236}">
                    <a16:creationId xmlns:a16="http://schemas.microsoft.com/office/drawing/2014/main" id="{417A9686-BA1E-468D-B124-C482047AC4C3}"/>
                  </a:ext>
                </a:extLst>
              </p:cNvPr>
              <p:cNvSpPr>
                <a:spLocks noChangeArrowheads="1"/>
              </p:cNvSpPr>
              <p:nvPr/>
            </p:nvSpPr>
            <p:spPr bwMode="auto">
              <a:xfrm>
                <a:off x="1603375" y="6169025"/>
                <a:ext cx="427038" cy="112713"/>
              </a:xfrm>
              <a:custGeom>
                <a:avLst/>
                <a:gdLst>
                  <a:gd name="T0" fmla="*/ 219 w 1188"/>
                  <a:gd name="T1" fmla="*/ 312 h 313"/>
                  <a:gd name="T2" fmla="*/ 219 w 1188"/>
                  <a:gd name="T3" fmla="*/ 312 h 313"/>
                  <a:gd name="T4" fmla="*/ 219 w 1188"/>
                  <a:gd name="T5" fmla="*/ 0 h 313"/>
                  <a:gd name="T6" fmla="*/ 999 w 1188"/>
                  <a:gd name="T7" fmla="*/ 0 h 313"/>
                  <a:gd name="T8" fmla="*/ 999 w 1188"/>
                  <a:gd name="T9" fmla="*/ 312 h 313"/>
                  <a:gd name="T10" fmla="*/ 219 w 1188"/>
                  <a:gd name="T11" fmla="*/ 312 h 313"/>
                </a:gdLst>
                <a:ahLst/>
                <a:cxnLst>
                  <a:cxn ang="0">
                    <a:pos x="T0" y="T1"/>
                  </a:cxn>
                  <a:cxn ang="0">
                    <a:pos x="T2" y="T3"/>
                  </a:cxn>
                  <a:cxn ang="0">
                    <a:pos x="T4" y="T5"/>
                  </a:cxn>
                  <a:cxn ang="0">
                    <a:pos x="T6" y="T7"/>
                  </a:cxn>
                  <a:cxn ang="0">
                    <a:pos x="T8" y="T9"/>
                  </a:cxn>
                  <a:cxn ang="0">
                    <a:pos x="T10" y="T11"/>
                  </a:cxn>
                </a:cxnLst>
                <a:rect l="0" t="0" r="r" b="b"/>
                <a:pathLst>
                  <a:path w="1188" h="313">
                    <a:moveTo>
                      <a:pt x="219" y="312"/>
                    </a:moveTo>
                    <a:lnTo>
                      <a:pt x="219" y="312"/>
                    </a:lnTo>
                    <a:cubicBezTo>
                      <a:pt x="0" y="312"/>
                      <a:pt x="0" y="0"/>
                      <a:pt x="219" y="0"/>
                    </a:cubicBezTo>
                    <a:cubicBezTo>
                      <a:pt x="999" y="0"/>
                      <a:pt x="999" y="0"/>
                      <a:pt x="999" y="0"/>
                    </a:cubicBezTo>
                    <a:cubicBezTo>
                      <a:pt x="1187" y="0"/>
                      <a:pt x="1187" y="312"/>
                      <a:pt x="999" y="312"/>
                    </a:cubicBezTo>
                    <a:lnTo>
                      <a:pt x="219" y="312"/>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grpSp>
        <p:grpSp>
          <p:nvGrpSpPr>
            <p:cNvPr id="745" name="Group 744">
              <a:extLst>
                <a:ext uri="{FF2B5EF4-FFF2-40B4-BE49-F238E27FC236}">
                  <a16:creationId xmlns:a16="http://schemas.microsoft.com/office/drawing/2014/main" id="{DBBD4813-5E71-428E-97C9-E5775379AADE}"/>
                </a:ext>
              </a:extLst>
            </p:cNvPr>
            <p:cNvGrpSpPr/>
            <p:nvPr/>
          </p:nvGrpSpPr>
          <p:grpSpPr>
            <a:xfrm>
              <a:off x="7827280" y="2377346"/>
              <a:ext cx="376862" cy="406133"/>
              <a:chOff x="2454275" y="215900"/>
              <a:chExt cx="2452688" cy="2643188"/>
            </a:xfrm>
          </p:grpSpPr>
          <p:sp>
            <p:nvSpPr>
              <p:cNvPr id="746" name="Freeform 13">
                <a:extLst>
                  <a:ext uri="{FF2B5EF4-FFF2-40B4-BE49-F238E27FC236}">
                    <a16:creationId xmlns:a16="http://schemas.microsoft.com/office/drawing/2014/main" id="{C5AEF6AC-75F2-4D73-A33F-F6D5D8F700EF}"/>
                  </a:ext>
                </a:extLst>
              </p:cNvPr>
              <p:cNvSpPr>
                <a:spLocks noChangeArrowheads="1"/>
              </p:cNvSpPr>
              <p:nvPr/>
            </p:nvSpPr>
            <p:spPr bwMode="auto">
              <a:xfrm>
                <a:off x="3230563" y="1441450"/>
                <a:ext cx="900112" cy="1417638"/>
              </a:xfrm>
              <a:custGeom>
                <a:avLst/>
                <a:gdLst>
                  <a:gd name="T0" fmla="*/ 1812 w 2500"/>
                  <a:gd name="T1" fmla="*/ 3937 h 3938"/>
                  <a:gd name="T2" fmla="*/ 1812 w 2500"/>
                  <a:gd name="T3" fmla="*/ 3937 h 3938"/>
                  <a:gd name="T4" fmla="*/ 688 w 2500"/>
                  <a:gd name="T5" fmla="*/ 3937 h 3938"/>
                  <a:gd name="T6" fmla="*/ 406 w 2500"/>
                  <a:gd name="T7" fmla="*/ 3687 h 3938"/>
                  <a:gd name="T8" fmla="*/ 406 w 2500"/>
                  <a:gd name="T9" fmla="*/ 2218 h 3938"/>
                  <a:gd name="T10" fmla="*/ 0 w 2500"/>
                  <a:gd name="T11" fmla="*/ 1687 h 3938"/>
                  <a:gd name="T12" fmla="*/ 0 w 2500"/>
                  <a:gd name="T13" fmla="*/ 687 h 3938"/>
                  <a:gd name="T14" fmla="*/ 688 w 2500"/>
                  <a:gd name="T15" fmla="*/ 0 h 3938"/>
                  <a:gd name="T16" fmla="*/ 750 w 2500"/>
                  <a:gd name="T17" fmla="*/ 31 h 3938"/>
                  <a:gd name="T18" fmla="*/ 1249 w 2500"/>
                  <a:gd name="T19" fmla="*/ 530 h 3938"/>
                  <a:gd name="T20" fmla="*/ 1718 w 2500"/>
                  <a:gd name="T21" fmla="*/ 31 h 3938"/>
                  <a:gd name="T22" fmla="*/ 1812 w 2500"/>
                  <a:gd name="T23" fmla="*/ 0 h 3938"/>
                  <a:gd name="T24" fmla="*/ 2499 w 2500"/>
                  <a:gd name="T25" fmla="*/ 687 h 3938"/>
                  <a:gd name="T26" fmla="*/ 2499 w 2500"/>
                  <a:gd name="T27" fmla="*/ 1687 h 3938"/>
                  <a:gd name="T28" fmla="*/ 2062 w 2500"/>
                  <a:gd name="T29" fmla="*/ 2218 h 3938"/>
                  <a:gd name="T30" fmla="*/ 2062 w 2500"/>
                  <a:gd name="T31" fmla="*/ 3687 h 3938"/>
                  <a:gd name="T32" fmla="*/ 1812 w 2500"/>
                  <a:gd name="T33" fmla="*/ 3937 h 3938"/>
                  <a:gd name="T34" fmla="*/ 625 w 2500"/>
                  <a:gd name="T35" fmla="*/ 250 h 3938"/>
                  <a:gd name="T36" fmla="*/ 625 w 2500"/>
                  <a:gd name="T37" fmla="*/ 250 h 3938"/>
                  <a:gd name="T38" fmla="*/ 219 w 2500"/>
                  <a:gd name="T39" fmla="*/ 687 h 3938"/>
                  <a:gd name="T40" fmla="*/ 219 w 2500"/>
                  <a:gd name="T41" fmla="*/ 1687 h 3938"/>
                  <a:gd name="T42" fmla="*/ 531 w 2500"/>
                  <a:gd name="T43" fmla="*/ 1999 h 3938"/>
                  <a:gd name="T44" fmla="*/ 656 w 2500"/>
                  <a:gd name="T45" fmla="*/ 2124 h 3938"/>
                  <a:gd name="T46" fmla="*/ 656 w 2500"/>
                  <a:gd name="T47" fmla="*/ 3687 h 3938"/>
                  <a:gd name="T48" fmla="*/ 688 w 2500"/>
                  <a:gd name="T49" fmla="*/ 3718 h 3938"/>
                  <a:gd name="T50" fmla="*/ 1812 w 2500"/>
                  <a:gd name="T51" fmla="*/ 3718 h 3938"/>
                  <a:gd name="T52" fmla="*/ 1843 w 2500"/>
                  <a:gd name="T53" fmla="*/ 3687 h 3938"/>
                  <a:gd name="T54" fmla="*/ 1843 w 2500"/>
                  <a:gd name="T55" fmla="*/ 2124 h 3938"/>
                  <a:gd name="T56" fmla="*/ 1968 w 2500"/>
                  <a:gd name="T57" fmla="*/ 1999 h 3938"/>
                  <a:gd name="T58" fmla="*/ 2249 w 2500"/>
                  <a:gd name="T59" fmla="*/ 1687 h 3938"/>
                  <a:gd name="T60" fmla="*/ 2249 w 2500"/>
                  <a:gd name="T61" fmla="*/ 687 h 3938"/>
                  <a:gd name="T62" fmla="*/ 1874 w 2500"/>
                  <a:gd name="T63" fmla="*/ 250 h 3938"/>
                  <a:gd name="T64" fmla="*/ 1343 w 2500"/>
                  <a:gd name="T65" fmla="*/ 780 h 3938"/>
                  <a:gd name="T66" fmla="*/ 1156 w 2500"/>
                  <a:gd name="T67" fmla="*/ 780 h 3938"/>
                  <a:gd name="T68" fmla="*/ 625 w 2500"/>
                  <a:gd name="T69" fmla="*/ 250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00" h="3938">
                    <a:moveTo>
                      <a:pt x="1812" y="3937"/>
                    </a:moveTo>
                    <a:lnTo>
                      <a:pt x="1812" y="3937"/>
                    </a:lnTo>
                    <a:cubicBezTo>
                      <a:pt x="688" y="3937"/>
                      <a:pt x="688" y="3937"/>
                      <a:pt x="688" y="3937"/>
                    </a:cubicBezTo>
                    <a:cubicBezTo>
                      <a:pt x="531" y="3937"/>
                      <a:pt x="406" y="3843"/>
                      <a:pt x="406" y="3687"/>
                    </a:cubicBezTo>
                    <a:cubicBezTo>
                      <a:pt x="406" y="2218"/>
                      <a:pt x="406" y="2218"/>
                      <a:pt x="406" y="2218"/>
                    </a:cubicBezTo>
                    <a:cubicBezTo>
                      <a:pt x="156" y="2187"/>
                      <a:pt x="0" y="1968"/>
                      <a:pt x="0" y="1687"/>
                    </a:cubicBezTo>
                    <a:cubicBezTo>
                      <a:pt x="0" y="687"/>
                      <a:pt x="0" y="687"/>
                      <a:pt x="0" y="687"/>
                    </a:cubicBezTo>
                    <a:cubicBezTo>
                      <a:pt x="0" y="312"/>
                      <a:pt x="313" y="0"/>
                      <a:pt x="688" y="0"/>
                    </a:cubicBezTo>
                    <a:cubicBezTo>
                      <a:pt x="719" y="0"/>
                      <a:pt x="750" y="31"/>
                      <a:pt x="750" y="31"/>
                    </a:cubicBezTo>
                    <a:cubicBezTo>
                      <a:pt x="1249" y="530"/>
                      <a:pt x="1249" y="530"/>
                      <a:pt x="1249" y="530"/>
                    </a:cubicBezTo>
                    <a:cubicBezTo>
                      <a:pt x="1718" y="31"/>
                      <a:pt x="1718" y="31"/>
                      <a:pt x="1718" y="31"/>
                    </a:cubicBezTo>
                    <a:cubicBezTo>
                      <a:pt x="1749" y="31"/>
                      <a:pt x="1780" y="0"/>
                      <a:pt x="1812" y="0"/>
                    </a:cubicBezTo>
                    <a:cubicBezTo>
                      <a:pt x="2187" y="0"/>
                      <a:pt x="2499" y="312"/>
                      <a:pt x="2499" y="687"/>
                    </a:cubicBezTo>
                    <a:cubicBezTo>
                      <a:pt x="2499" y="1687"/>
                      <a:pt x="2499" y="1687"/>
                      <a:pt x="2499" y="1687"/>
                    </a:cubicBezTo>
                    <a:cubicBezTo>
                      <a:pt x="2499" y="1968"/>
                      <a:pt x="2312" y="2187"/>
                      <a:pt x="2062" y="2218"/>
                    </a:cubicBezTo>
                    <a:cubicBezTo>
                      <a:pt x="2062" y="3687"/>
                      <a:pt x="2062" y="3687"/>
                      <a:pt x="2062" y="3687"/>
                    </a:cubicBezTo>
                    <a:cubicBezTo>
                      <a:pt x="2062" y="3843"/>
                      <a:pt x="1968" y="3937"/>
                      <a:pt x="1812" y="3937"/>
                    </a:cubicBezTo>
                    <a:close/>
                    <a:moveTo>
                      <a:pt x="625" y="250"/>
                    </a:moveTo>
                    <a:lnTo>
                      <a:pt x="625" y="250"/>
                    </a:lnTo>
                    <a:cubicBezTo>
                      <a:pt x="406" y="280"/>
                      <a:pt x="219" y="468"/>
                      <a:pt x="219" y="687"/>
                    </a:cubicBezTo>
                    <a:cubicBezTo>
                      <a:pt x="219" y="1687"/>
                      <a:pt x="219" y="1687"/>
                      <a:pt x="219" y="1687"/>
                    </a:cubicBezTo>
                    <a:cubicBezTo>
                      <a:pt x="219" y="1874"/>
                      <a:pt x="375" y="1999"/>
                      <a:pt x="531" y="1999"/>
                    </a:cubicBezTo>
                    <a:cubicBezTo>
                      <a:pt x="594" y="1999"/>
                      <a:pt x="656" y="2062"/>
                      <a:pt x="656" y="2124"/>
                    </a:cubicBezTo>
                    <a:cubicBezTo>
                      <a:pt x="656" y="3687"/>
                      <a:pt x="656" y="3687"/>
                      <a:pt x="656" y="3687"/>
                    </a:cubicBezTo>
                    <a:cubicBezTo>
                      <a:pt x="656" y="3687"/>
                      <a:pt x="656" y="3718"/>
                      <a:pt x="688" y="3718"/>
                    </a:cubicBezTo>
                    <a:cubicBezTo>
                      <a:pt x="1812" y="3718"/>
                      <a:pt x="1812" y="3718"/>
                      <a:pt x="1812" y="3718"/>
                    </a:cubicBezTo>
                    <a:lnTo>
                      <a:pt x="1843" y="3687"/>
                    </a:lnTo>
                    <a:cubicBezTo>
                      <a:pt x="1843" y="2124"/>
                      <a:pt x="1843" y="2124"/>
                      <a:pt x="1843" y="2124"/>
                    </a:cubicBezTo>
                    <a:cubicBezTo>
                      <a:pt x="1843" y="2062"/>
                      <a:pt x="1905" y="1999"/>
                      <a:pt x="1968" y="1999"/>
                    </a:cubicBezTo>
                    <a:cubicBezTo>
                      <a:pt x="2124" y="1999"/>
                      <a:pt x="2249" y="1874"/>
                      <a:pt x="2249" y="1687"/>
                    </a:cubicBezTo>
                    <a:cubicBezTo>
                      <a:pt x="2249" y="687"/>
                      <a:pt x="2249" y="687"/>
                      <a:pt x="2249" y="687"/>
                    </a:cubicBezTo>
                    <a:cubicBezTo>
                      <a:pt x="2249" y="468"/>
                      <a:pt x="2093" y="280"/>
                      <a:pt x="1874" y="250"/>
                    </a:cubicBezTo>
                    <a:cubicBezTo>
                      <a:pt x="1343" y="780"/>
                      <a:pt x="1343" y="780"/>
                      <a:pt x="1343" y="780"/>
                    </a:cubicBezTo>
                    <a:cubicBezTo>
                      <a:pt x="1280" y="843"/>
                      <a:pt x="1219" y="843"/>
                      <a:pt x="1156" y="780"/>
                    </a:cubicBezTo>
                    <a:lnTo>
                      <a:pt x="625" y="250"/>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47" name="Freeform 14">
                <a:extLst>
                  <a:ext uri="{FF2B5EF4-FFF2-40B4-BE49-F238E27FC236}">
                    <a16:creationId xmlns:a16="http://schemas.microsoft.com/office/drawing/2014/main" id="{8E14E82F-2ED8-4BB8-8DBD-A1B35A1776EC}"/>
                  </a:ext>
                </a:extLst>
              </p:cNvPr>
              <p:cNvSpPr>
                <a:spLocks noChangeArrowheads="1"/>
              </p:cNvSpPr>
              <p:nvPr/>
            </p:nvSpPr>
            <p:spPr bwMode="auto">
              <a:xfrm>
                <a:off x="2454275" y="215900"/>
                <a:ext cx="2452688" cy="911225"/>
              </a:xfrm>
              <a:custGeom>
                <a:avLst/>
                <a:gdLst>
                  <a:gd name="T0" fmla="*/ 6686 w 6812"/>
                  <a:gd name="T1" fmla="*/ 2531 h 2532"/>
                  <a:gd name="T2" fmla="*/ 6686 w 6812"/>
                  <a:gd name="T3" fmla="*/ 2531 h 2532"/>
                  <a:gd name="T4" fmla="*/ 125 w 6812"/>
                  <a:gd name="T5" fmla="*/ 2531 h 2532"/>
                  <a:gd name="T6" fmla="*/ 31 w 6812"/>
                  <a:gd name="T7" fmla="*/ 2469 h 2532"/>
                  <a:gd name="T8" fmla="*/ 0 w 6812"/>
                  <a:gd name="T9" fmla="*/ 2375 h 2532"/>
                  <a:gd name="T10" fmla="*/ 656 w 6812"/>
                  <a:gd name="T11" fmla="*/ 1187 h 2532"/>
                  <a:gd name="T12" fmla="*/ 3405 w 6812"/>
                  <a:gd name="T13" fmla="*/ 0 h 2532"/>
                  <a:gd name="T14" fmla="*/ 6155 w 6812"/>
                  <a:gd name="T15" fmla="*/ 1187 h 2532"/>
                  <a:gd name="T16" fmla="*/ 6780 w 6812"/>
                  <a:gd name="T17" fmla="*/ 2375 h 2532"/>
                  <a:gd name="T18" fmla="*/ 6780 w 6812"/>
                  <a:gd name="T19" fmla="*/ 2469 h 2532"/>
                  <a:gd name="T20" fmla="*/ 6686 w 6812"/>
                  <a:gd name="T21" fmla="*/ 2531 h 2532"/>
                  <a:gd name="T22" fmla="*/ 281 w 6812"/>
                  <a:gd name="T23" fmla="*/ 2281 h 2532"/>
                  <a:gd name="T24" fmla="*/ 281 w 6812"/>
                  <a:gd name="T25" fmla="*/ 2281 h 2532"/>
                  <a:gd name="T26" fmla="*/ 6499 w 6812"/>
                  <a:gd name="T27" fmla="*/ 2281 h 2532"/>
                  <a:gd name="T28" fmla="*/ 5968 w 6812"/>
                  <a:gd name="T29" fmla="*/ 1343 h 2532"/>
                  <a:gd name="T30" fmla="*/ 3405 w 6812"/>
                  <a:gd name="T31" fmla="*/ 250 h 2532"/>
                  <a:gd name="T32" fmla="*/ 844 w 6812"/>
                  <a:gd name="T33" fmla="*/ 1343 h 2532"/>
                  <a:gd name="T34" fmla="*/ 281 w 6812"/>
                  <a:gd name="T35" fmla="*/ 2281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12" h="2532">
                    <a:moveTo>
                      <a:pt x="6686" y="2531"/>
                    </a:moveTo>
                    <a:lnTo>
                      <a:pt x="6686" y="2531"/>
                    </a:lnTo>
                    <a:cubicBezTo>
                      <a:pt x="125" y="2531"/>
                      <a:pt x="125" y="2531"/>
                      <a:pt x="125" y="2531"/>
                    </a:cubicBezTo>
                    <a:cubicBezTo>
                      <a:pt x="94" y="2531"/>
                      <a:pt x="62" y="2500"/>
                      <a:pt x="31" y="2469"/>
                    </a:cubicBezTo>
                    <a:cubicBezTo>
                      <a:pt x="0" y="2437"/>
                      <a:pt x="0" y="2406"/>
                      <a:pt x="0" y="2375"/>
                    </a:cubicBezTo>
                    <a:cubicBezTo>
                      <a:pt x="31" y="2344"/>
                      <a:pt x="156" y="1781"/>
                      <a:pt x="656" y="1187"/>
                    </a:cubicBezTo>
                    <a:cubicBezTo>
                      <a:pt x="1125" y="656"/>
                      <a:pt x="1969" y="0"/>
                      <a:pt x="3405" y="0"/>
                    </a:cubicBezTo>
                    <a:cubicBezTo>
                      <a:pt x="4843" y="0"/>
                      <a:pt x="5686" y="656"/>
                      <a:pt x="6155" y="1187"/>
                    </a:cubicBezTo>
                    <a:cubicBezTo>
                      <a:pt x="6624" y="1781"/>
                      <a:pt x="6780" y="2344"/>
                      <a:pt x="6780" y="2375"/>
                    </a:cubicBezTo>
                    <a:cubicBezTo>
                      <a:pt x="6811" y="2406"/>
                      <a:pt x="6780" y="2437"/>
                      <a:pt x="6780" y="2469"/>
                    </a:cubicBezTo>
                    <a:cubicBezTo>
                      <a:pt x="6749" y="2500"/>
                      <a:pt x="6718" y="2531"/>
                      <a:pt x="6686" y="2531"/>
                    </a:cubicBezTo>
                    <a:close/>
                    <a:moveTo>
                      <a:pt x="281" y="2281"/>
                    </a:moveTo>
                    <a:lnTo>
                      <a:pt x="281" y="2281"/>
                    </a:lnTo>
                    <a:cubicBezTo>
                      <a:pt x="6499" y="2281"/>
                      <a:pt x="6499" y="2281"/>
                      <a:pt x="6499" y="2281"/>
                    </a:cubicBezTo>
                    <a:cubicBezTo>
                      <a:pt x="6436" y="2094"/>
                      <a:pt x="6280" y="1687"/>
                      <a:pt x="5968" y="1343"/>
                    </a:cubicBezTo>
                    <a:cubicBezTo>
                      <a:pt x="5343" y="594"/>
                      <a:pt x="4468" y="250"/>
                      <a:pt x="3405" y="250"/>
                    </a:cubicBezTo>
                    <a:cubicBezTo>
                      <a:pt x="2312" y="250"/>
                      <a:pt x="1469" y="594"/>
                      <a:pt x="844" y="1343"/>
                    </a:cubicBezTo>
                    <a:cubicBezTo>
                      <a:pt x="531" y="1687"/>
                      <a:pt x="375" y="2094"/>
                      <a:pt x="281" y="2281"/>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48" name="Freeform 15">
                <a:extLst>
                  <a:ext uri="{FF2B5EF4-FFF2-40B4-BE49-F238E27FC236}">
                    <a16:creationId xmlns:a16="http://schemas.microsoft.com/office/drawing/2014/main" id="{8A938F97-068A-49C6-B3E0-CAC164529A0A}"/>
                  </a:ext>
                </a:extLst>
              </p:cNvPr>
              <p:cNvSpPr>
                <a:spLocks noChangeArrowheads="1"/>
              </p:cNvSpPr>
              <p:nvPr/>
            </p:nvSpPr>
            <p:spPr bwMode="auto">
              <a:xfrm>
                <a:off x="2971800" y="215900"/>
                <a:ext cx="1417638" cy="866775"/>
              </a:xfrm>
              <a:custGeom>
                <a:avLst/>
                <a:gdLst>
                  <a:gd name="T0" fmla="*/ 3687 w 3938"/>
                  <a:gd name="T1" fmla="*/ 2406 h 2407"/>
                  <a:gd name="T2" fmla="*/ 3687 w 3938"/>
                  <a:gd name="T3" fmla="*/ 2406 h 2407"/>
                  <a:gd name="T4" fmla="*/ 1968 w 3938"/>
                  <a:gd name="T5" fmla="*/ 250 h 2407"/>
                  <a:gd name="T6" fmla="*/ 219 w 3938"/>
                  <a:gd name="T7" fmla="*/ 2406 h 2407"/>
                  <a:gd name="T8" fmla="*/ 0 w 3938"/>
                  <a:gd name="T9" fmla="*/ 2375 h 2407"/>
                  <a:gd name="T10" fmla="*/ 375 w 3938"/>
                  <a:gd name="T11" fmla="*/ 1218 h 2407"/>
                  <a:gd name="T12" fmla="*/ 1968 w 3938"/>
                  <a:gd name="T13" fmla="*/ 0 h 2407"/>
                  <a:gd name="T14" fmla="*/ 3562 w 3938"/>
                  <a:gd name="T15" fmla="*/ 1218 h 2407"/>
                  <a:gd name="T16" fmla="*/ 3937 w 3938"/>
                  <a:gd name="T17" fmla="*/ 2375 h 2407"/>
                  <a:gd name="T18" fmla="*/ 3687 w 3938"/>
                  <a:gd name="T19" fmla="*/ 2406 h 2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8" h="2407">
                    <a:moveTo>
                      <a:pt x="3687" y="2406"/>
                    </a:moveTo>
                    <a:lnTo>
                      <a:pt x="3687" y="2406"/>
                    </a:lnTo>
                    <a:cubicBezTo>
                      <a:pt x="3687" y="2406"/>
                      <a:pt x="3374" y="250"/>
                      <a:pt x="1968" y="250"/>
                    </a:cubicBezTo>
                    <a:cubicBezTo>
                      <a:pt x="563" y="250"/>
                      <a:pt x="219" y="2406"/>
                      <a:pt x="219" y="2406"/>
                    </a:cubicBezTo>
                    <a:cubicBezTo>
                      <a:pt x="0" y="2375"/>
                      <a:pt x="0" y="2375"/>
                      <a:pt x="0" y="2375"/>
                    </a:cubicBezTo>
                    <a:cubicBezTo>
                      <a:pt x="0" y="2344"/>
                      <a:pt x="94" y="1781"/>
                      <a:pt x="375" y="1218"/>
                    </a:cubicBezTo>
                    <a:cubicBezTo>
                      <a:pt x="750" y="406"/>
                      <a:pt x="1282" y="0"/>
                      <a:pt x="1968" y="0"/>
                    </a:cubicBezTo>
                    <a:cubicBezTo>
                      <a:pt x="2624" y="0"/>
                      <a:pt x="3187" y="406"/>
                      <a:pt x="3562" y="1218"/>
                    </a:cubicBezTo>
                    <a:cubicBezTo>
                      <a:pt x="3843" y="1781"/>
                      <a:pt x="3937" y="2344"/>
                      <a:pt x="3937" y="2375"/>
                    </a:cubicBezTo>
                    <a:lnTo>
                      <a:pt x="3687" y="2406"/>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49" name="Freeform 16">
                <a:extLst>
                  <a:ext uri="{FF2B5EF4-FFF2-40B4-BE49-F238E27FC236}">
                    <a16:creationId xmlns:a16="http://schemas.microsoft.com/office/drawing/2014/main" id="{36C661B9-466E-432B-9AC0-FE92D10CDD1B}"/>
                  </a:ext>
                </a:extLst>
              </p:cNvPr>
              <p:cNvSpPr>
                <a:spLocks noChangeArrowheads="1"/>
              </p:cNvSpPr>
              <p:nvPr/>
            </p:nvSpPr>
            <p:spPr bwMode="auto">
              <a:xfrm>
                <a:off x="2770188" y="1441450"/>
                <a:ext cx="696912" cy="1417638"/>
              </a:xfrm>
              <a:custGeom>
                <a:avLst/>
                <a:gdLst>
                  <a:gd name="T0" fmla="*/ 1687 w 1938"/>
                  <a:gd name="T1" fmla="*/ 3937 h 3938"/>
                  <a:gd name="T2" fmla="*/ 1687 w 1938"/>
                  <a:gd name="T3" fmla="*/ 3937 h 3938"/>
                  <a:gd name="T4" fmla="*/ 687 w 1938"/>
                  <a:gd name="T5" fmla="*/ 3937 h 3938"/>
                  <a:gd name="T6" fmla="*/ 406 w 1938"/>
                  <a:gd name="T7" fmla="*/ 3687 h 3938"/>
                  <a:gd name="T8" fmla="*/ 406 w 1938"/>
                  <a:gd name="T9" fmla="*/ 2218 h 3938"/>
                  <a:gd name="T10" fmla="*/ 0 w 1938"/>
                  <a:gd name="T11" fmla="*/ 1687 h 3938"/>
                  <a:gd name="T12" fmla="*/ 0 w 1938"/>
                  <a:gd name="T13" fmla="*/ 687 h 3938"/>
                  <a:gd name="T14" fmla="*/ 687 w 1938"/>
                  <a:gd name="T15" fmla="*/ 0 h 3938"/>
                  <a:gd name="T16" fmla="*/ 750 w 1938"/>
                  <a:gd name="T17" fmla="*/ 31 h 3938"/>
                  <a:gd name="T18" fmla="*/ 1250 w 1938"/>
                  <a:gd name="T19" fmla="*/ 530 h 3938"/>
                  <a:gd name="T20" fmla="*/ 1344 w 1938"/>
                  <a:gd name="T21" fmla="*/ 437 h 3938"/>
                  <a:gd name="T22" fmla="*/ 1500 w 1938"/>
                  <a:gd name="T23" fmla="*/ 624 h 3938"/>
                  <a:gd name="T24" fmla="*/ 1344 w 1938"/>
                  <a:gd name="T25" fmla="*/ 780 h 3938"/>
                  <a:gd name="T26" fmla="*/ 1156 w 1938"/>
                  <a:gd name="T27" fmla="*/ 780 h 3938"/>
                  <a:gd name="T28" fmla="*/ 625 w 1938"/>
                  <a:gd name="T29" fmla="*/ 250 h 3938"/>
                  <a:gd name="T30" fmla="*/ 219 w 1938"/>
                  <a:gd name="T31" fmla="*/ 687 h 3938"/>
                  <a:gd name="T32" fmla="*/ 219 w 1938"/>
                  <a:gd name="T33" fmla="*/ 1687 h 3938"/>
                  <a:gd name="T34" fmla="*/ 531 w 1938"/>
                  <a:gd name="T35" fmla="*/ 1999 h 3938"/>
                  <a:gd name="T36" fmla="*/ 656 w 1938"/>
                  <a:gd name="T37" fmla="*/ 2124 h 3938"/>
                  <a:gd name="T38" fmla="*/ 656 w 1938"/>
                  <a:gd name="T39" fmla="*/ 3687 h 3938"/>
                  <a:gd name="T40" fmla="*/ 687 w 1938"/>
                  <a:gd name="T41" fmla="*/ 3718 h 3938"/>
                  <a:gd name="T42" fmla="*/ 1687 w 1938"/>
                  <a:gd name="T43" fmla="*/ 3718 h 3938"/>
                  <a:gd name="T44" fmla="*/ 1687 w 1938"/>
                  <a:gd name="T45" fmla="*/ 3687 h 3938"/>
                  <a:gd name="T46" fmla="*/ 1937 w 1938"/>
                  <a:gd name="T47" fmla="*/ 3687 h 3938"/>
                  <a:gd name="T48" fmla="*/ 1687 w 1938"/>
                  <a:gd name="T49" fmla="*/ 3937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8" h="3938">
                    <a:moveTo>
                      <a:pt x="1687" y="3937"/>
                    </a:moveTo>
                    <a:lnTo>
                      <a:pt x="1687" y="3937"/>
                    </a:lnTo>
                    <a:cubicBezTo>
                      <a:pt x="687" y="3937"/>
                      <a:pt x="687" y="3937"/>
                      <a:pt x="687" y="3937"/>
                    </a:cubicBezTo>
                    <a:cubicBezTo>
                      <a:pt x="531" y="3937"/>
                      <a:pt x="406" y="3843"/>
                      <a:pt x="406" y="3687"/>
                    </a:cubicBezTo>
                    <a:cubicBezTo>
                      <a:pt x="406" y="2218"/>
                      <a:pt x="406" y="2218"/>
                      <a:pt x="406" y="2218"/>
                    </a:cubicBezTo>
                    <a:cubicBezTo>
                      <a:pt x="187" y="2187"/>
                      <a:pt x="0" y="1968"/>
                      <a:pt x="0" y="1687"/>
                    </a:cubicBezTo>
                    <a:cubicBezTo>
                      <a:pt x="0" y="687"/>
                      <a:pt x="0" y="687"/>
                      <a:pt x="0" y="687"/>
                    </a:cubicBezTo>
                    <a:cubicBezTo>
                      <a:pt x="0" y="312"/>
                      <a:pt x="312" y="0"/>
                      <a:pt x="687" y="0"/>
                    </a:cubicBezTo>
                    <a:cubicBezTo>
                      <a:pt x="719" y="0"/>
                      <a:pt x="750" y="31"/>
                      <a:pt x="750" y="31"/>
                    </a:cubicBezTo>
                    <a:cubicBezTo>
                      <a:pt x="1250" y="530"/>
                      <a:pt x="1250" y="530"/>
                      <a:pt x="1250" y="530"/>
                    </a:cubicBezTo>
                    <a:cubicBezTo>
                      <a:pt x="1344" y="437"/>
                      <a:pt x="1344" y="437"/>
                      <a:pt x="1344" y="437"/>
                    </a:cubicBezTo>
                    <a:cubicBezTo>
                      <a:pt x="1500" y="624"/>
                      <a:pt x="1500" y="624"/>
                      <a:pt x="1500" y="624"/>
                    </a:cubicBezTo>
                    <a:cubicBezTo>
                      <a:pt x="1344" y="780"/>
                      <a:pt x="1344" y="780"/>
                      <a:pt x="1344" y="780"/>
                    </a:cubicBezTo>
                    <a:cubicBezTo>
                      <a:pt x="1281" y="843"/>
                      <a:pt x="1219" y="843"/>
                      <a:pt x="1156" y="780"/>
                    </a:cubicBezTo>
                    <a:cubicBezTo>
                      <a:pt x="625" y="250"/>
                      <a:pt x="625" y="250"/>
                      <a:pt x="625" y="250"/>
                    </a:cubicBezTo>
                    <a:cubicBezTo>
                      <a:pt x="406" y="280"/>
                      <a:pt x="219" y="468"/>
                      <a:pt x="219" y="687"/>
                    </a:cubicBezTo>
                    <a:cubicBezTo>
                      <a:pt x="219" y="1687"/>
                      <a:pt x="219" y="1687"/>
                      <a:pt x="219" y="1687"/>
                    </a:cubicBezTo>
                    <a:cubicBezTo>
                      <a:pt x="219" y="1874"/>
                      <a:pt x="375" y="1999"/>
                      <a:pt x="531" y="1999"/>
                    </a:cubicBezTo>
                    <a:cubicBezTo>
                      <a:pt x="594" y="1999"/>
                      <a:pt x="656" y="2062"/>
                      <a:pt x="656" y="2124"/>
                    </a:cubicBezTo>
                    <a:cubicBezTo>
                      <a:pt x="656" y="3687"/>
                      <a:pt x="656" y="3687"/>
                      <a:pt x="656" y="3687"/>
                    </a:cubicBezTo>
                    <a:cubicBezTo>
                      <a:pt x="656" y="3687"/>
                      <a:pt x="656" y="3718"/>
                      <a:pt x="687" y="3718"/>
                    </a:cubicBezTo>
                    <a:cubicBezTo>
                      <a:pt x="1687" y="3718"/>
                      <a:pt x="1687" y="3718"/>
                      <a:pt x="1687" y="3718"/>
                    </a:cubicBezTo>
                    <a:lnTo>
                      <a:pt x="1687" y="3687"/>
                    </a:lnTo>
                    <a:cubicBezTo>
                      <a:pt x="1937" y="3687"/>
                      <a:pt x="1937" y="3687"/>
                      <a:pt x="1937" y="3687"/>
                    </a:cubicBezTo>
                    <a:cubicBezTo>
                      <a:pt x="1937" y="3843"/>
                      <a:pt x="1812" y="3937"/>
                      <a:pt x="1687" y="3937"/>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50" name="Freeform 17">
                <a:extLst>
                  <a:ext uri="{FF2B5EF4-FFF2-40B4-BE49-F238E27FC236}">
                    <a16:creationId xmlns:a16="http://schemas.microsoft.com/office/drawing/2014/main" id="{B340046A-0E6A-435A-A96A-6C12794352DF}"/>
                  </a:ext>
                </a:extLst>
              </p:cNvPr>
              <p:cNvSpPr>
                <a:spLocks noChangeArrowheads="1"/>
              </p:cNvSpPr>
              <p:nvPr/>
            </p:nvSpPr>
            <p:spPr bwMode="auto">
              <a:xfrm>
                <a:off x="3894138" y="1441450"/>
                <a:ext cx="696912" cy="1417638"/>
              </a:xfrm>
              <a:custGeom>
                <a:avLst/>
                <a:gdLst>
                  <a:gd name="T0" fmla="*/ 1250 w 1938"/>
                  <a:gd name="T1" fmla="*/ 3937 h 3938"/>
                  <a:gd name="T2" fmla="*/ 1250 w 1938"/>
                  <a:gd name="T3" fmla="*/ 3937 h 3938"/>
                  <a:gd name="T4" fmla="*/ 250 w 1938"/>
                  <a:gd name="T5" fmla="*/ 3937 h 3938"/>
                  <a:gd name="T6" fmla="*/ 0 w 1938"/>
                  <a:gd name="T7" fmla="*/ 3687 h 3938"/>
                  <a:gd name="T8" fmla="*/ 219 w 1938"/>
                  <a:gd name="T9" fmla="*/ 3687 h 3938"/>
                  <a:gd name="T10" fmla="*/ 250 w 1938"/>
                  <a:gd name="T11" fmla="*/ 3718 h 3938"/>
                  <a:gd name="T12" fmla="*/ 1250 w 1938"/>
                  <a:gd name="T13" fmla="*/ 3718 h 3938"/>
                  <a:gd name="T14" fmla="*/ 1281 w 1938"/>
                  <a:gd name="T15" fmla="*/ 3687 h 3938"/>
                  <a:gd name="T16" fmla="*/ 1281 w 1938"/>
                  <a:gd name="T17" fmla="*/ 2124 h 3938"/>
                  <a:gd name="T18" fmla="*/ 1406 w 1938"/>
                  <a:gd name="T19" fmla="*/ 1999 h 3938"/>
                  <a:gd name="T20" fmla="*/ 1687 w 1938"/>
                  <a:gd name="T21" fmla="*/ 1687 h 3938"/>
                  <a:gd name="T22" fmla="*/ 1687 w 1938"/>
                  <a:gd name="T23" fmla="*/ 687 h 3938"/>
                  <a:gd name="T24" fmla="*/ 1312 w 1938"/>
                  <a:gd name="T25" fmla="*/ 250 h 3938"/>
                  <a:gd name="T26" fmla="*/ 750 w 1938"/>
                  <a:gd name="T27" fmla="*/ 780 h 3938"/>
                  <a:gd name="T28" fmla="*/ 594 w 1938"/>
                  <a:gd name="T29" fmla="*/ 780 h 3938"/>
                  <a:gd name="T30" fmla="*/ 437 w 1938"/>
                  <a:gd name="T31" fmla="*/ 624 h 3938"/>
                  <a:gd name="T32" fmla="*/ 594 w 1938"/>
                  <a:gd name="T33" fmla="*/ 437 h 3938"/>
                  <a:gd name="T34" fmla="*/ 687 w 1938"/>
                  <a:gd name="T35" fmla="*/ 530 h 3938"/>
                  <a:gd name="T36" fmla="*/ 1156 w 1938"/>
                  <a:gd name="T37" fmla="*/ 31 h 3938"/>
                  <a:gd name="T38" fmla="*/ 1250 w 1938"/>
                  <a:gd name="T39" fmla="*/ 0 h 3938"/>
                  <a:gd name="T40" fmla="*/ 1937 w 1938"/>
                  <a:gd name="T41" fmla="*/ 687 h 3938"/>
                  <a:gd name="T42" fmla="*/ 1937 w 1938"/>
                  <a:gd name="T43" fmla="*/ 1687 h 3938"/>
                  <a:gd name="T44" fmla="*/ 1500 w 1938"/>
                  <a:gd name="T45" fmla="*/ 2218 h 3938"/>
                  <a:gd name="T46" fmla="*/ 1500 w 1938"/>
                  <a:gd name="T47" fmla="*/ 3687 h 3938"/>
                  <a:gd name="T48" fmla="*/ 1250 w 1938"/>
                  <a:gd name="T49" fmla="*/ 3937 h 3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8" h="3938">
                    <a:moveTo>
                      <a:pt x="1250" y="3937"/>
                    </a:moveTo>
                    <a:lnTo>
                      <a:pt x="1250" y="3937"/>
                    </a:lnTo>
                    <a:cubicBezTo>
                      <a:pt x="250" y="3937"/>
                      <a:pt x="250" y="3937"/>
                      <a:pt x="250" y="3937"/>
                    </a:cubicBezTo>
                    <a:cubicBezTo>
                      <a:pt x="125" y="3937"/>
                      <a:pt x="0" y="3843"/>
                      <a:pt x="0" y="3687"/>
                    </a:cubicBezTo>
                    <a:cubicBezTo>
                      <a:pt x="219" y="3687"/>
                      <a:pt x="219" y="3687"/>
                      <a:pt x="219" y="3687"/>
                    </a:cubicBezTo>
                    <a:lnTo>
                      <a:pt x="250" y="3718"/>
                    </a:lnTo>
                    <a:cubicBezTo>
                      <a:pt x="1250" y="3718"/>
                      <a:pt x="1250" y="3718"/>
                      <a:pt x="1250" y="3718"/>
                    </a:cubicBezTo>
                    <a:lnTo>
                      <a:pt x="1281" y="3687"/>
                    </a:lnTo>
                    <a:cubicBezTo>
                      <a:pt x="1281" y="2124"/>
                      <a:pt x="1281" y="2124"/>
                      <a:pt x="1281" y="2124"/>
                    </a:cubicBezTo>
                    <a:cubicBezTo>
                      <a:pt x="1281" y="2062"/>
                      <a:pt x="1344" y="1999"/>
                      <a:pt x="1406" y="1999"/>
                    </a:cubicBezTo>
                    <a:cubicBezTo>
                      <a:pt x="1562" y="1999"/>
                      <a:pt x="1687" y="1874"/>
                      <a:pt x="1687" y="1687"/>
                    </a:cubicBezTo>
                    <a:cubicBezTo>
                      <a:pt x="1687" y="687"/>
                      <a:pt x="1687" y="687"/>
                      <a:pt x="1687" y="687"/>
                    </a:cubicBezTo>
                    <a:cubicBezTo>
                      <a:pt x="1687" y="468"/>
                      <a:pt x="1531" y="280"/>
                      <a:pt x="1312" y="250"/>
                    </a:cubicBezTo>
                    <a:cubicBezTo>
                      <a:pt x="750" y="780"/>
                      <a:pt x="750" y="780"/>
                      <a:pt x="750" y="780"/>
                    </a:cubicBezTo>
                    <a:cubicBezTo>
                      <a:pt x="719" y="843"/>
                      <a:pt x="656" y="843"/>
                      <a:pt x="594" y="780"/>
                    </a:cubicBezTo>
                    <a:cubicBezTo>
                      <a:pt x="437" y="624"/>
                      <a:pt x="437" y="624"/>
                      <a:pt x="437" y="624"/>
                    </a:cubicBezTo>
                    <a:cubicBezTo>
                      <a:pt x="594" y="437"/>
                      <a:pt x="594" y="437"/>
                      <a:pt x="594" y="437"/>
                    </a:cubicBezTo>
                    <a:cubicBezTo>
                      <a:pt x="687" y="530"/>
                      <a:pt x="687" y="530"/>
                      <a:pt x="687" y="530"/>
                    </a:cubicBezTo>
                    <a:cubicBezTo>
                      <a:pt x="1156" y="31"/>
                      <a:pt x="1156" y="31"/>
                      <a:pt x="1156" y="31"/>
                    </a:cubicBezTo>
                    <a:cubicBezTo>
                      <a:pt x="1187" y="31"/>
                      <a:pt x="1219" y="0"/>
                      <a:pt x="1250" y="0"/>
                    </a:cubicBezTo>
                    <a:cubicBezTo>
                      <a:pt x="1625" y="0"/>
                      <a:pt x="1937" y="312"/>
                      <a:pt x="1937" y="687"/>
                    </a:cubicBezTo>
                    <a:cubicBezTo>
                      <a:pt x="1937" y="1687"/>
                      <a:pt x="1937" y="1687"/>
                      <a:pt x="1937" y="1687"/>
                    </a:cubicBezTo>
                    <a:cubicBezTo>
                      <a:pt x="1937" y="1968"/>
                      <a:pt x="1750" y="2187"/>
                      <a:pt x="1500" y="2218"/>
                    </a:cubicBezTo>
                    <a:cubicBezTo>
                      <a:pt x="1500" y="3687"/>
                      <a:pt x="1500" y="3687"/>
                      <a:pt x="1500" y="3687"/>
                    </a:cubicBezTo>
                    <a:cubicBezTo>
                      <a:pt x="1500" y="3843"/>
                      <a:pt x="1406" y="3937"/>
                      <a:pt x="1250" y="3937"/>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51" name="Freeform 18">
                <a:extLst>
                  <a:ext uri="{FF2B5EF4-FFF2-40B4-BE49-F238E27FC236}">
                    <a16:creationId xmlns:a16="http://schemas.microsoft.com/office/drawing/2014/main" id="{A814D7FD-4FC0-442C-BDE2-6D7BB3B8D7F4}"/>
                  </a:ext>
                </a:extLst>
              </p:cNvPr>
              <p:cNvSpPr>
                <a:spLocks noChangeArrowheads="1"/>
              </p:cNvSpPr>
              <p:nvPr/>
            </p:nvSpPr>
            <p:spPr bwMode="auto">
              <a:xfrm>
                <a:off x="3940175" y="1060450"/>
                <a:ext cx="495300" cy="371475"/>
              </a:xfrm>
              <a:custGeom>
                <a:avLst/>
                <a:gdLst>
                  <a:gd name="T0" fmla="*/ 687 w 1376"/>
                  <a:gd name="T1" fmla="*/ 1031 h 1032"/>
                  <a:gd name="T2" fmla="*/ 687 w 1376"/>
                  <a:gd name="T3" fmla="*/ 1031 h 1032"/>
                  <a:gd name="T4" fmla="*/ 0 w 1376"/>
                  <a:gd name="T5" fmla="*/ 343 h 1032"/>
                  <a:gd name="T6" fmla="*/ 94 w 1376"/>
                  <a:gd name="T7" fmla="*/ 0 h 1032"/>
                  <a:gd name="T8" fmla="*/ 312 w 1376"/>
                  <a:gd name="T9" fmla="*/ 125 h 1032"/>
                  <a:gd name="T10" fmla="*/ 250 w 1376"/>
                  <a:gd name="T11" fmla="*/ 343 h 1032"/>
                  <a:gd name="T12" fmla="*/ 687 w 1376"/>
                  <a:gd name="T13" fmla="*/ 781 h 1032"/>
                  <a:gd name="T14" fmla="*/ 1156 w 1376"/>
                  <a:gd name="T15" fmla="*/ 343 h 1032"/>
                  <a:gd name="T16" fmla="*/ 1094 w 1376"/>
                  <a:gd name="T17" fmla="*/ 125 h 1032"/>
                  <a:gd name="T18" fmla="*/ 1281 w 1376"/>
                  <a:gd name="T19" fmla="*/ 0 h 1032"/>
                  <a:gd name="T20" fmla="*/ 1375 w 1376"/>
                  <a:gd name="T21" fmla="*/ 343 h 1032"/>
                  <a:gd name="T22" fmla="*/ 687 w 1376"/>
                  <a:gd name="T23" fmla="*/ 103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6" h="1032">
                    <a:moveTo>
                      <a:pt x="687" y="1031"/>
                    </a:moveTo>
                    <a:lnTo>
                      <a:pt x="687" y="1031"/>
                    </a:lnTo>
                    <a:cubicBezTo>
                      <a:pt x="312" y="1031"/>
                      <a:pt x="0" y="718"/>
                      <a:pt x="0" y="343"/>
                    </a:cubicBezTo>
                    <a:cubicBezTo>
                      <a:pt x="0" y="218"/>
                      <a:pt x="31" y="93"/>
                      <a:pt x="94" y="0"/>
                    </a:cubicBezTo>
                    <a:cubicBezTo>
                      <a:pt x="312" y="125"/>
                      <a:pt x="312" y="125"/>
                      <a:pt x="312" y="125"/>
                    </a:cubicBezTo>
                    <a:cubicBezTo>
                      <a:pt x="281" y="187"/>
                      <a:pt x="250" y="250"/>
                      <a:pt x="250" y="343"/>
                    </a:cubicBezTo>
                    <a:cubicBezTo>
                      <a:pt x="250" y="593"/>
                      <a:pt x="437" y="781"/>
                      <a:pt x="687" y="781"/>
                    </a:cubicBezTo>
                    <a:cubicBezTo>
                      <a:pt x="937" y="781"/>
                      <a:pt x="1156" y="593"/>
                      <a:pt x="1156" y="343"/>
                    </a:cubicBezTo>
                    <a:cubicBezTo>
                      <a:pt x="1156" y="250"/>
                      <a:pt x="1125" y="187"/>
                      <a:pt x="1094" y="125"/>
                    </a:cubicBezTo>
                    <a:cubicBezTo>
                      <a:pt x="1281" y="0"/>
                      <a:pt x="1281" y="0"/>
                      <a:pt x="1281" y="0"/>
                    </a:cubicBezTo>
                    <a:cubicBezTo>
                      <a:pt x="1344" y="93"/>
                      <a:pt x="1375" y="218"/>
                      <a:pt x="1375" y="343"/>
                    </a:cubicBezTo>
                    <a:cubicBezTo>
                      <a:pt x="1375" y="718"/>
                      <a:pt x="1094" y="1031"/>
                      <a:pt x="687" y="103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52" name="Freeform 19">
                <a:extLst>
                  <a:ext uri="{FF2B5EF4-FFF2-40B4-BE49-F238E27FC236}">
                    <a16:creationId xmlns:a16="http://schemas.microsoft.com/office/drawing/2014/main" id="{85592A51-4985-4B06-A690-34909CA2FF61}"/>
                  </a:ext>
                </a:extLst>
              </p:cNvPr>
              <p:cNvSpPr>
                <a:spLocks noChangeArrowheads="1"/>
              </p:cNvSpPr>
              <p:nvPr/>
            </p:nvSpPr>
            <p:spPr bwMode="auto">
              <a:xfrm>
                <a:off x="3433763" y="1060450"/>
                <a:ext cx="495300" cy="371475"/>
              </a:xfrm>
              <a:custGeom>
                <a:avLst/>
                <a:gdLst>
                  <a:gd name="T0" fmla="*/ 686 w 1375"/>
                  <a:gd name="T1" fmla="*/ 1031 h 1032"/>
                  <a:gd name="T2" fmla="*/ 686 w 1375"/>
                  <a:gd name="T3" fmla="*/ 1031 h 1032"/>
                  <a:gd name="T4" fmla="*/ 0 w 1375"/>
                  <a:gd name="T5" fmla="*/ 343 h 1032"/>
                  <a:gd name="T6" fmla="*/ 93 w 1375"/>
                  <a:gd name="T7" fmla="*/ 0 h 1032"/>
                  <a:gd name="T8" fmla="*/ 281 w 1375"/>
                  <a:gd name="T9" fmla="*/ 125 h 1032"/>
                  <a:gd name="T10" fmla="*/ 218 w 1375"/>
                  <a:gd name="T11" fmla="*/ 343 h 1032"/>
                  <a:gd name="T12" fmla="*/ 686 w 1375"/>
                  <a:gd name="T13" fmla="*/ 781 h 1032"/>
                  <a:gd name="T14" fmla="*/ 1124 w 1375"/>
                  <a:gd name="T15" fmla="*/ 343 h 1032"/>
                  <a:gd name="T16" fmla="*/ 1061 w 1375"/>
                  <a:gd name="T17" fmla="*/ 125 h 1032"/>
                  <a:gd name="T18" fmla="*/ 1280 w 1375"/>
                  <a:gd name="T19" fmla="*/ 0 h 1032"/>
                  <a:gd name="T20" fmla="*/ 1374 w 1375"/>
                  <a:gd name="T21" fmla="*/ 343 h 1032"/>
                  <a:gd name="T22" fmla="*/ 686 w 1375"/>
                  <a:gd name="T23" fmla="*/ 103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5" h="1032">
                    <a:moveTo>
                      <a:pt x="686" y="1031"/>
                    </a:moveTo>
                    <a:lnTo>
                      <a:pt x="686" y="1031"/>
                    </a:lnTo>
                    <a:cubicBezTo>
                      <a:pt x="312" y="1031"/>
                      <a:pt x="0" y="718"/>
                      <a:pt x="0" y="343"/>
                    </a:cubicBezTo>
                    <a:cubicBezTo>
                      <a:pt x="0" y="218"/>
                      <a:pt x="31" y="93"/>
                      <a:pt x="93" y="0"/>
                    </a:cubicBezTo>
                    <a:cubicBezTo>
                      <a:pt x="281" y="125"/>
                      <a:pt x="281" y="125"/>
                      <a:pt x="281" y="125"/>
                    </a:cubicBezTo>
                    <a:cubicBezTo>
                      <a:pt x="250" y="187"/>
                      <a:pt x="218" y="250"/>
                      <a:pt x="218" y="343"/>
                    </a:cubicBezTo>
                    <a:cubicBezTo>
                      <a:pt x="218" y="593"/>
                      <a:pt x="437" y="781"/>
                      <a:pt x="686" y="781"/>
                    </a:cubicBezTo>
                    <a:cubicBezTo>
                      <a:pt x="936" y="781"/>
                      <a:pt x="1124" y="593"/>
                      <a:pt x="1124" y="343"/>
                    </a:cubicBezTo>
                    <a:cubicBezTo>
                      <a:pt x="1124" y="250"/>
                      <a:pt x="1124" y="187"/>
                      <a:pt x="1061" y="125"/>
                    </a:cubicBezTo>
                    <a:cubicBezTo>
                      <a:pt x="1280" y="0"/>
                      <a:pt x="1280" y="0"/>
                      <a:pt x="1280" y="0"/>
                    </a:cubicBezTo>
                    <a:cubicBezTo>
                      <a:pt x="1342" y="93"/>
                      <a:pt x="1374" y="218"/>
                      <a:pt x="1374" y="343"/>
                    </a:cubicBezTo>
                    <a:cubicBezTo>
                      <a:pt x="1374" y="718"/>
                      <a:pt x="1061" y="1031"/>
                      <a:pt x="686" y="103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53" name="Freeform 20">
                <a:extLst>
                  <a:ext uri="{FF2B5EF4-FFF2-40B4-BE49-F238E27FC236}">
                    <a16:creationId xmlns:a16="http://schemas.microsoft.com/office/drawing/2014/main" id="{4DDD6E29-4590-48CD-9311-A0F0BE2896FA}"/>
                  </a:ext>
                </a:extLst>
              </p:cNvPr>
              <p:cNvSpPr>
                <a:spLocks noChangeArrowheads="1"/>
              </p:cNvSpPr>
              <p:nvPr/>
            </p:nvSpPr>
            <p:spPr bwMode="auto">
              <a:xfrm>
                <a:off x="2916238" y="1060450"/>
                <a:ext cx="495300" cy="371475"/>
              </a:xfrm>
              <a:custGeom>
                <a:avLst/>
                <a:gdLst>
                  <a:gd name="T0" fmla="*/ 688 w 1376"/>
                  <a:gd name="T1" fmla="*/ 1031 h 1032"/>
                  <a:gd name="T2" fmla="*/ 688 w 1376"/>
                  <a:gd name="T3" fmla="*/ 1031 h 1032"/>
                  <a:gd name="T4" fmla="*/ 0 w 1376"/>
                  <a:gd name="T5" fmla="*/ 343 h 1032"/>
                  <a:gd name="T6" fmla="*/ 94 w 1376"/>
                  <a:gd name="T7" fmla="*/ 0 h 1032"/>
                  <a:gd name="T8" fmla="*/ 313 w 1376"/>
                  <a:gd name="T9" fmla="*/ 125 h 1032"/>
                  <a:gd name="T10" fmla="*/ 250 w 1376"/>
                  <a:gd name="T11" fmla="*/ 343 h 1032"/>
                  <a:gd name="T12" fmla="*/ 688 w 1376"/>
                  <a:gd name="T13" fmla="*/ 781 h 1032"/>
                  <a:gd name="T14" fmla="*/ 1156 w 1376"/>
                  <a:gd name="T15" fmla="*/ 343 h 1032"/>
                  <a:gd name="T16" fmla="*/ 1094 w 1376"/>
                  <a:gd name="T17" fmla="*/ 125 h 1032"/>
                  <a:gd name="T18" fmla="*/ 1281 w 1376"/>
                  <a:gd name="T19" fmla="*/ 0 h 1032"/>
                  <a:gd name="T20" fmla="*/ 1375 w 1376"/>
                  <a:gd name="T21" fmla="*/ 343 h 1032"/>
                  <a:gd name="T22" fmla="*/ 688 w 1376"/>
                  <a:gd name="T23" fmla="*/ 103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6" h="1032">
                    <a:moveTo>
                      <a:pt x="688" y="1031"/>
                    </a:moveTo>
                    <a:lnTo>
                      <a:pt x="688" y="1031"/>
                    </a:lnTo>
                    <a:cubicBezTo>
                      <a:pt x="313" y="1031"/>
                      <a:pt x="0" y="718"/>
                      <a:pt x="0" y="343"/>
                    </a:cubicBezTo>
                    <a:cubicBezTo>
                      <a:pt x="0" y="218"/>
                      <a:pt x="31" y="93"/>
                      <a:pt x="94" y="0"/>
                    </a:cubicBezTo>
                    <a:cubicBezTo>
                      <a:pt x="313" y="125"/>
                      <a:pt x="313" y="125"/>
                      <a:pt x="313" y="125"/>
                    </a:cubicBezTo>
                    <a:cubicBezTo>
                      <a:pt x="281" y="187"/>
                      <a:pt x="250" y="250"/>
                      <a:pt x="250" y="343"/>
                    </a:cubicBezTo>
                    <a:cubicBezTo>
                      <a:pt x="250" y="593"/>
                      <a:pt x="438" y="781"/>
                      <a:pt x="688" y="781"/>
                    </a:cubicBezTo>
                    <a:cubicBezTo>
                      <a:pt x="938" y="781"/>
                      <a:pt x="1156" y="593"/>
                      <a:pt x="1156" y="343"/>
                    </a:cubicBezTo>
                    <a:cubicBezTo>
                      <a:pt x="1156" y="250"/>
                      <a:pt x="1125" y="187"/>
                      <a:pt x="1094" y="125"/>
                    </a:cubicBezTo>
                    <a:cubicBezTo>
                      <a:pt x="1281" y="0"/>
                      <a:pt x="1281" y="0"/>
                      <a:pt x="1281" y="0"/>
                    </a:cubicBezTo>
                    <a:cubicBezTo>
                      <a:pt x="1344" y="93"/>
                      <a:pt x="1375" y="218"/>
                      <a:pt x="1375" y="343"/>
                    </a:cubicBezTo>
                    <a:cubicBezTo>
                      <a:pt x="1375" y="718"/>
                      <a:pt x="1063" y="1031"/>
                      <a:pt x="688" y="1031"/>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
            <p:nvSpPr>
              <p:cNvPr id="754" name="Freeform 21">
                <a:extLst>
                  <a:ext uri="{FF2B5EF4-FFF2-40B4-BE49-F238E27FC236}">
                    <a16:creationId xmlns:a16="http://schemas.microsoft.com/office/drawing/2014/main" id="{F3865061-9DAE-4D27-980A-118C59C902CA}"/>
                  </a:ext>
                </a:extLst>
              </p:cNvPr>
              <p:cNvSpPr>
                <a:spLocks noChangeArrowheads="1"/>
              </p:cNvSpPr>
              <p:nvPr/>
            </p:nvSpPr>
            <p:spPr bwMode="auto">
              <a:xfrm>
                <a:off x="3635375" y="260350"/>
                <a:ext cx="90488" cy="820738"/>
              </a:xfrm>
              <a:custGeom>
                <a:avLst/>
                <a:gdLst>
                  <a:gd name="T0" fmla="*/ 249 w 250"/>
                  <a:gd name="T1" fmla="*/ 2281 h 2282"/>
                  <a:gd name="T2" fmla="*/ 0 w 250"/>
                  <a:gd name="T3" fmla="*/ 2281 h 2282"/>
                  <a:gd name="T4" fmla="*/ 0 w 250"/>
                  <a:gd name="T5" fmla="*/ 0 h 2282"/>
                  <a:gd name="T6" fmla="*/ 249 w 250"/>
                  <a:gd name="T7" fmla="*/ 0 h 2282"/>
                  <a:gd name="T8" fmla="*/ 249 w 250"/>
                  <a:gd name="T9" fmla="*/ 2281 h 2282"/>
                </a:gdLst>
                <a:ahLst/>
                <a:cxnLst>
                  <a:cxn ang="0">
                    <a:pos x="T0" y="T1"/>
                  </a:cxn>
                  <a:cxn ang="0">
                    <a:pos x="T2" y="T3"/>
                  </a:cxn>
                  <a:cxn ang="0">
                    <a:pos x="T4" y="T5"/>
                  </a:cxn>
                  <a:cxn ang="0">
                    <a:pos x="T6" y="T7"/>
                  </a:cxn>
                  <a:cxn ang="0">
                    <a:pos x="T8" y="T9"/>
                  </a:cxn>
                </a:cxnLst>
                <a:rect l="0" t="0" r="r" b="b"/>
                <a:pathLst>
                  <a:path w="250" h="2282">
                    <a:moveTo>
                      <a:pt x="249" y="2281"/>
                    </a:moveTo>
                    <a:lnTo>
                      <a:pt x="0" y="2281"/>
                    </a:lnTo>
                    <a:lnTo>
                      <a:pt x="0" y="0"/>
                    </a:lnTo>
                    <a:lnTo>
                      <a:pt x="249" y="0"/>
                    </a:lnTo>
                    <a:lnTo>
                      <a:pt x="249" y="2281"/>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grpSp>
      </p:grpSp>
    </p:spTree>
    <p:extLst>
      <p:ext uri="{BB962C8B-B14F-4D97-AF65-F5344CB8AC3E}">
        <p14:creationId xmlns:p14="http://schemas.microsoft.com/office/powerpoint/2010/main" val="3589934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rformanc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7438E4-BB3A-F540-A2A9-431A68344BB9}"/>
              </a:ext>
            </a:extLst>
          </p:cNvPr>
          <p:cNvSpPr txBox="1"/>
          <p:nvPr userDrawn="1"/>
        </p:nvSpPr>
        <p:spPr>
          <a:xfrm>
            <a:off x="720000" y="575757"/>
            <a:ext cx="5996198" cy="422405"/>
          </a:xfrm>
          <a:prstGeom prst="rect">
            <a:avLst/>
          </a:prstGeom>
          <a:noFill/>
        </p:spPr>
        <p:txBody>
          <a:bodyPr wrap="square" lIns="0" tIns="144000" rIns="0" bIns="0" rtlCol="0">
            <a:spAutoFit/>
          </a:bodyPr>
          <a:lstStyle/>
          <a:p>
            <a:r>
              <a:rPr lang="en-US" sz="1800" b="0" i="0" dirty="0">
                <a:latin typeface="+mj-lt"/>
              </a:rPr>
              <a:t>Values</a:t>
            </a:r>
          </a:p>
        </p:txBody>
      </p:sp>
      <p:sp>
        <p:nvSpPr>
          <p:cNvPr id="351" name="Date Placeholder 4">
            <a:extLst>
              <a:ext uri="{FF2B5EF4-FFF2-40B4-BE49-F238E27FC236}">
                <a16:creationId xmlns:a16="http://schemas.microsoft.com/office/drawing/2014/main" id="{700FDF71-745D-6A4B-9649-845CF24E0C54}"/>
              </a:ext>
            </a:extLst>
          </p:cNvPr>
          <p:cNvSpPr>
            <a:spLocks noGrp="1"/>
          </p:cNvSpPr>
          <p:nvPr>
            <p:ph type="dt" sz="half" idx="2"/>
          </p:nvPr>
        </p:nvSpPr>
        <p:spPr>
          <a:xfrm>
            <a:off x="720000" y="4894961"/>
            <a:ext cx="3583691" cy="120146"/>
          </a:xfrm>
          <a:prstGeom prst="rect">
            <a:avLst/>
          </a:prstGeom>
        </p:spPr>
        <p:txBody>
          <a:bodyPr vert="horz" lIns="0" tIns="0" rIns="0" bIns="0" rtlCol="0" anchor="ctr"/>
          <a:lstStyle>
            <a:lvl1pPr algn="l">
              <a:defRPr sz="700" b="0" i="0">
                <a:solidFill>
                  <a:schemeClr val="tx2"/>
                </a:solidFill>
                <a:latin typeface="Roboto Light" panose="02000000000000000000" pitchFamily="2" charset="0"/>
                <a:ea typeface="Roboto Light" panose="02000000000000000000" pitchFamily="2" charset="0"/>
                <a:cs typeface="Arial" panose="020B0604020202020204" pitchFamily="34" charset="0"/>
              </a:defRPr>
            </a:lvl1pPr>
          </a:lstStyle>
          <a:p>
            <a:fld id="{3CD55372-EE9C-0A49-9256-27769E3C26AE}" type="datetime1">
              <a:rPr lang="en-GB" smtClean="0"/>
              <a:pPr/>
              <a:t>17/08/2021</a:t>
            </a:fld>
            <a:endParaRPr lang="en-US" dirty="0"/>
          </a:p>
        </p:txBody>
      </p:sp>
      <p:graphicFrame>
        <p:nvGraphicFramePr>
          <p:cNvPr id="665" name="Table Placeholder 14">
            <a:extLst>
              <a:ext uri="{FF2B5EF4-FFF2-40B4-BE49-F238E27FC236}">
                <a16:creationId xmlns:a16="http://schemas.microsoft.com/office/drawing/2014/main" id="{EFBE47EE-6D72-9F49-A5FF-1E7495388353}"/>
              </a:ext>
            </a:extLst>
          </p:cNvPr>
          <p:cNvGraphicFramePr>
            <a:graphicFrameLocks/>
          </p:cNvGraphicFramePr>
          <p:nvPr userDrawn="1">
            <p:extLst>
              <p:ext uri="{D42A27DB-BD31-4B8C-83A1-F6EECF244321}">
                <p14:modId xmlns:p14="http://schemas.microsoft.com/office/powerpoint/2010/main" val="1402976648"/>
              </p:ext>
            </p:extLst>
          </p:nvPr>
        </p:nvGraphicFramePr>
        <p:xfrm>
          <a:off x="725724" y="1944811"/>
          <a:ext cx="7692552" cy="1656000"/>
        </p:xfrm>
        <a:graphic>
          <a:graphicData uri="http://schemas.openxmlformats.org/drawingml/2006/table">
            <a:tbl>
              <a:tblPr firstRow="1"/>
              <a:tblGrid>
                <a:gridCol w="1282092">
                  <a:extLst>
                    <a:ext uri="{9D8B030D-6E8A-4147-A177-3AD203B41FA5}">
                      <a16:colId xmlns:a16="http://schemas.microsoft.com/office/drawing/2014/main" val="4118120796"/>
                    </a:ext>
                  </a:extLst>
                </a:gridCol>
                <a:gridCol w="1282092">
                  <a:extLst>
                    <a:ext uri="{9D8B030D-6E8A-4147-A177-3AD203B41FA5}">
                      <a16:colId xmlns:a16="http://schemas.microsoft.com/office/drawing/2014/main" val="3273963168"/>
                    </a:ext>
                  </a:extLst>
                </a:gridCol>
                <a:gridCol w="1282092">
                  <a:extLst>
                    <a:ext uri="{9D8B030D-6E8A-4147-A177-3AD203B41FA5}">
                      <a16:colId xmlns:a16="http://schemas.microsoft.com/office/drawing/2014/main" val="3947882112"/>
                    </a:ext>
                  </a:extLst>
                </a:gridCol>
                <a:gridCol w="1282092">
                  <a:extLst>
                    <a:ext uri="{9D8B030D-6E8A-4147-A177-3AD203B41FA5}">
                      <a16:colId xmlns:a16="http://schemas.microsoft.com/office/drawing/2014/main" val="515603308"/>
                    </a:ext>
                  </a:extLst>
                </a:gridCol>
                <a:gridCol w="1282092">
                  <a:extLst>
                    <a:ext uri="{9D8B030D-6E8A-4147-A177-3AD203B41FA5}">
                      <a16:colId xmlns:a16="http://schemas.microsoft.com/office/drawing/2014/main" val="4205816281"/>
                    </a:ext>
                  </a:extLst>
                </a:gridCol>
                <a:gridCol w="1282092">
                  <a:extLst>
                    <a:ext uri="{9D8B030D-6E8A-4147-A177-3AD203B41FA5}">
                      <a16:colId xmlns:a16="http://schemas.microsoft.com/office/drawing/2014/main" val="2431220742"/>
                    </a:ext>
                  </a:extLst>
                </a:gridCol>
              </a:tblGrid>
              <a:tr h="1656000">
                <a:tc>
                  <a:txBody>
                    <a:bodyPr/>
                    <a:lstStyle/>
                    <a:p>
                      <a:pPr algn="ctr"/>
                      <a:r>
                        <a:rPr lang="en-US" sz="900" b="1" i="0" dirty="0">
                          <a:solidFill>
                            <a:schemeClr val="bg1"/>
                          </a:solidFill>
                          <a:latin typeface="+mn-lt"/>
                          <a:ea typeface="Roboto" panose="02000000000000000000" pitchFamily="2" charset="0"/>
                        </a:rPr>
                        <a:t>Lead by example</a:t>
                      </a:r>
                    </a:p>
                  </a:txBody>
                  <a:tcPr marL="68580" marR="68580" marT="34290" marB="34290" anchor="b">
                    <a:lnL w="12700" cmpd="sng">
                      <a:noFill/>
                      <a:prstDash val="soli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900" b="1" i="0" dirty="0">
                          <a:solidFill>
                            <a:schemeClr val="bg1"/>
                          </a:solidFill>
                          <a:latin typeface="+mn-lt"/>
                          <a:ea typeface="Roboto" panose="02000000000000000000" pitchFamily="2" charset="0"/>
                        </a:rPr>
                        <a:t>Delivery of quality services with emphasis on integrity</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900" b="1" i="0" dirty="0">
                          <a:solidFill>
                            <a:schemeClr val="bg1"/>
                          </a:solidFill>
                          <a:latin typeface="+mn-lt"/>
                          <a:ea typeface="Roboto" panose="02000000000000000000" pitchFamily="2" charset="0"/>
                        </a:rPr>
                        <a:t>Open and honest in all communications</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900" b="1" i="0" dirty="0">
                          <a:solidFill>
                            <a:schemeClr val="bg1"/>
                          </a:solidFill>
                          <a:latin typeface="+mn-lt"/>
                          <a:ea typeface="Roboto" panose="02000000000000000000" pitchFamily="2" charset="0"/>
                        </a:rPr>
                        <a:t>Foster teamwork </a:t>
                      </a:r>
                      <a:br>
                        <a:rPr lang="en-US" sz="900" b="1" i="0" dirty="0">
                          <a:solidFill>
                            <a:schemeClr val="bg1"/>
                          </a:solidFill>
                          <a:latin typeface="+mn-lt"/>
                          <a:ea typeface="Roboto" panose="02000000000000000000" pitchFamily="2" charset="0"/>
                        </a:rPr>
                      </a:br>
                      <a:r>
                        <a:rPr lang="en-US" sz="900" b="1" i="0" dirty="0">
                          <a:solidFill>
                            <a:schemeClr val="bg1"/>
                          </a:solidFill>
                          <a:latin typeface="+mn-lt"/>
                          <a:ea typeface="Roboto" panose="02000000000000000000" pitchFamily="2" charset="0"/>
                        </a:rPr>
                        <a:t>and collaboration </a:t>
                      </a:r>
                      <a:br>
                        <a:rPr lang="en-US" sz="900" b="1" i="0" dirty="0">
                          <a:solidFill>
                            <a:schemeClr val="bg1"/>
                          </a:solidFill>
                          <a:latin typeface="+mn-lt"/>
                          <a:ea typeface="Roboto" panose="02000000000000000000" pitchFamily="2" charset="0"/>
                        </a:rPr>
                      </a:br>
                      <a:r>
                        <a:rPr lang="en-US" sz="900" b="1" i="0" dirty="0">
                          <a:solidFill>
                            <a:schemeClr val="bg1"/>
                          </a:solidFill>
                          <a:latin typeface="+mn-lt"/>
                          <a:ea typeface="Roboto" panose="02000000000000000000" pitchFamily="2" charset="0"/>
                        </a:rPr>
                        <a:t>with each other</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900" b="1" i="0" dirty="0">
                          <a:solidFill>
                            <a:schemeClr val="bg1"/>
                          </a:solidFill>
                          <a:latin typeface="+mn-lt"/>
                          <a:ea typeface="Roboto" panose="02000000000000000000" pitchFamily="2" charset="0"/>
                        </a:rPr>
                        <a:t>Act ethically</a:t>
                      </a:r>
                    </a:p>
                  </a:txBody>
                  <a:tcPr marL="68580" marR="68580" marT="34290" marB="3429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1" i="0" spc="-50" baseline="0" dirty="0">
                          <a:solidFill>
                            <a:schemeClr val="bg1"/>
                          </a:solidFill>
                          <a:latin typeface="+mn-lt"/>
                          <a:ea typeface="Roboto" panose="02000000000000000000" pitchFamily="2" charset="0"/>
                        </a:rPr>
                        <a:t>Maintain supportive environment in which our individuals can flourish</a:t>
                      </a:r>
                    </a:p>
                  </a:txBody>
                  <a:tcPr marL="68580" marR="68580" marT="34290" marB="34290" anchor="b">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497107074"/>
                  </a:ext>
                </a:extLst>
              </a:tr>
            </a:tbl>
          </a:graphicData>
        </a:graphic>
      </p:graphicFrame>
      <p:sp>
        <p:nvSpPr>
          <p:cNvPr id="2" name="Rectangle 1">
            <a:extLst>
              <a:ext uri="{FF2B5EF4-FFF2-40B4-BE49-F238E27FC236}">
                <a16:creationId xmlns:a16="http://schemas.microsoft.com/office/drawing/2014/main" id="{C01616AF-A36E-F54C-B8D1-112A726CBBD1}"/>
              </a:ext>
            </a:extLst>
          </p:cNvPr>
          <p:cNvSpPr/>
          <p:nvPr userDrawn="1"/>
        </p:nvSpPr>
        <p:spPr>
          <a:xfrm>
            <a:off x="725725" y="1127434"/>
            <a:ext cx="4186282" cy="553998"/>
          </a:xfrm>
          <a:prstGeom prst="rect">
            <a:avLst/>
          </a:prstGeom>
        </p:spPr>
        <p:txBody>
          <a:bodyPr wrap="square" lIns="0" tIns="0" rIns="0" bIns="0">
            <a:spAutoFit/>
          </a:bodyPr>
          <a:lstStyle/>
          <a:p>
            <a:pPr marL="0" indent="0">
              <a:buNone/>
            </a:pPr>
            <a:r>
              <a:rPr lang="en-US" sz="1200" dirty="0">
                <a:solidFill>
                  <a:schemeClr val="tx1"/>
                </a:solidFill>
                <a:latin typeface="+mn-lt"/>
                <a:ea typeface="Roboto Light" panose="02000000000000000000" pitchFamily="2" charset="0"/>
              </a:rPr>
              <a:t>Although success is not measured by numbers alone, our performance serves as an indicator of how far we’ve come – we know a thing or two about what it takes to be successful.</a:t>
            </a:r>
          </a:p>
        </p:txBody>
      </p:sp>
      <p:grpSp>
        <p:nvGrpSpPr>
          <p:cNvPr id="673" name="Group 672">
            <a:extLst>
              <a:ext uri="{FF2B5EF4-FFF2-40B4-BE49-F238E27FC236}">
                <a16:creationId xmlns:a16="http://schemas.microsoft.com/office/drawing/2014/main" id="{135C9D6A-422F-534E-A3AB-31255D53E15C}"/>
              </a:ext>
            </a:extLst>
          </p:cNvPr>
          <p:cNvGrpSpPr/>
          <p:nvPr userDrawn="1"/>
        </p:nvGrpSpPr>
        <p:grpSpPr>
          <a:xfrm flipH="1">
            <a:off x="936388" y="2074170"/>
            <a:ext cx="860138" cy="860138"/>
            <a:chOff x="215900" y="206375"/>
            <a:chExt cx="2386013" cy="2386013"/>
          </a:xfrm>
          <a:solidFill>
            <a:schemeClr val="bg1"/>
          </a:solidFill>
        </p:grpSpPr>
        <p:sp>
          <p:nvSpPr>
            <p:cNvPr id="674" name="Freeform 1">
              <a:extLst>
                <a:ext uri="{FF2B5EF4-FFF2-40B4-BE49-F238E27FC236}">
                  <a16:creationId xmlns:a16="http://schemas.microsoft.com/office/drawing/2014/main" id="{A1F1D717-E2AE-1046-83E7-CDBE0B11A44A}"/>
                </a:ext>
              </a:extLst>
            </p:cNvPr>
            <p:cNvSpPr>
              <a:spLocks noChangeArrowheads="1"/>
            </p:cNvSpPr>
            <p:nvPr/>
          </p:nvSpPr>
          <p:spPr bwMode="auto">
            <a:xfrm>
              <a:off x="925513" y="712788"/>
              <a:ext cx="966787" cy="1068387"/>
            </a:xfrm>
            <a:custGeom>
              <a:avLst/>
              <a:gdLst>
                <a:gd name="T0" fmla="*/ 2030 w 2687"/>
                <a:gd name="T1" fmla="*/ 2968 h 2969"/>
                <a:gd name="T2" fmla="*/ 2030 w 2687"/>
                <a:gd name="T3" fmla="*/ 2968 h 2969"/>
                <a:gd name="T4" fmla="*/ 2030 w 2687"/>
                <a:gd name="T5" fmla="*/ 2781 h 2969"/>
                <a:gd name="T6" fmla="*/ 2499 w 2687"/>
                <a:gd name="T7" fmla="*/ 2312 h 2969"/>
                <a:gd name="T8" fmla="*/ 2499 w 2687"/>
                <a:gd name="T9" fmla="*/ 657 h 2969"/>
                <a:gd name="T10" fmla="*/ 2249 w 2687"/>
                <a:gd name="T11" fmla="*/ 250 h 2969"/>
                <a:gd name="T12" fmla="*/ 1936 w 2687"/>
                <a:gd name="T13" fmla="*/ 188 h 2969"/>
                <a:gd name="T14" fmla="*/ 1405 w 2687"/>
                <a:gd name="T15" fmla="*/ 719 h 2969"/>
                <a:gd name="T16" fmla="*/ 1281 w 2687"/>
                <a:gd name="T17" fmla="*/ 719 h 2969"/>
                <a:gd name="T18" fmla="*/ 750 w 2687"/>
                <a:gd name="T19" fmla="*/ 188 h 2969"/>
                <a:gd name="T20" fmla="*/ 437 w 2687"/>
                <a:gd name="T21" fmla="*/ 250 h 2969"/>
                <a:gd name="T22" fmla="*/ 156 w 2687"/>
                <a:gd name="T23" fmla="*/ 657 h 2969"/>
                <a:gd name="T24" fmla="*/ 156 w 2687"/>
                <a:gd name="T25" fmla="*/ 2312 h 2969"/>
                <a:gd name="T26" fmla="*/ 625 w 2687"/>
                <a:gd name="T27" fmla="*/ 2781 h 2969"/>
                <a:gd name="T28" fmla="*/ 625 w 2687"/>
                <a:gd name="T29" fmla="*/ 2968 h 2969"/>
                <a:gd name="T30" fmla="*/ 0 w 2687"/>
                <a:gd name="T31" fmla="*/ 2312 h 2969"/>
                <a:gd name="T32" fmla="*/ 0 w 2687"/>
                <a:gd name="T33" fmla="*/ 657 h 2969"/>
                <a:gd name="T34" fmla="*/ 375 w 2687"/>
                <a:gd name="T35" fmla="*/ 94 h 2969"/>
                <a:gd name="T36" fmla="*/ 406 w 2687"/>
                <a:gd name="T37" fmla="*/ 94 h 2969"/>
                <a:gd name="T38" fmla="*/ 750 w 2687"/>
                <a:gd name="T39" fmla="*/ 0 h 2969"/>
                <a:gd name="T40" fmla="*/ 844 w 2687"/>
                <a:gd name="T41" fmla="*/ 32 h 2969"/>
                <a:gd name="T42" fmla="*/ 1344 w 2687"/>
                <a:gd name="T43" fmla="*/ 532 h 2969"/>
                <a:gd name="T44" fmla="*/ 1843 w 2687"/>
                <a:gd name="T45" fmla="*/ 32 h 2969"/>
                <a:gd name="T46" fmla="*/ 1905 w 2687"/>
                <a:gd name="T47" fmla="*/ 0 h 2969"/>
                <a:gd name="T48" fmla="*/ 2280 w 2687"/>
                <a:gd name="T49" fmla="*/ 94 h 2969"/>
                <a:gd name="T50" fmla="*/ 2280 w 2687"/>
                <a:gd name="T51" fmla="*/ 94 h 2969"/>
                <a:gd name="T52" fmla="*/ 2686 w 2687"/>
                <a:gd name="T53" fmla="*/ 657 h 2969"/>
                <a:gd name="T54" fmla="*/ 2686 w 2687"/>
                <a:gd name="T55" fmla="*/ 2312 h 2969"/>
                <a:gd name="T56" fmla="*/ 2030 w 2687"/>
                <a:gd name="T57" fmla="*/ 2968 h 2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87" h="2969">
                  <a:moveTo>
                    <a:pt x="2030" y="2968"/>
                  </a:moveTo>
                  <a:lnTo>
                    <a:pt x="2030" y="2968"/>
                  </a:lnTo>
                  <a:cubicBezTo>
                    <a:pt x="2030" y="2781"/>
                    <a:pt x="2030" y="2781"/>
                    <a:pt x="2030" y="2781"/>
                  </a:cubicBezTo>
                  <a:cubicBezTo>
                    <a:pt x="2311" y="2781"/>
                    <a:pt x="2499" y="2593"/>
                    <a:pt x="2499" y="2312"/>
                  </a:cubicBezTo>
                  <a:cubicBezTo>
                    <a:pt x="2499" y="657"/>
                    <a:pt x="2499" y="657"/>
                    <a:pt x="2499" y="657"/>
                  </a:cubicBezTo>
                  <a:cubicBezTo>
                    <a:pt x="2499" y="469"/>
                    <a:pt x="2405" y="313"/>
                    <a:pt x="2249" y="250"/>
                  </a:cubicBezTo>
                  <a:cubicBezTo>
                    <a:pt x="1936" y="188"/>
                    <a:pt x="1936" y="188"/>
                    <a:pt x="1936" y="188"/>
                  </a:cubicBezTo>
                  <a:cubicBezTo>
                    <a:pt x="1405" y="719"/>
                    <a:pt x="1405" y="719"/>
                    <a:pt x="1405" y="719"/>
                  </a:cubicBezTo>
                  <a:cubicBezTo>
                    <a:pt x="1374" y="750"/>
                    <a:pt x="1312" y="750"/>
                    <a:pt x="1281" y="719"/>
                  </a:cubicBezTo>
                  <a:cubicBezTo>
                    <a:pt x="750" y="188"/>
                    <a:pt x="750" y="188"/>
                    <a:pt x="750" y="188"/>
                  </a:cubicBezTo>
                  <a:cubicBezTo>
                    <a:pt x="437" y="250"/>
                    <a:pt x="437" y="250"/>
                    <a:pt x="437" y="250"/>
                  </a:cubicBezTo>
                  <a:cubicBezTo>
                    <a:pt x="281" y="313"/>
                    <a:pt x="156" y="469"/>
                    <a:pt x="156" y="657"/>
                  </a:cubicBezTo>
                  <a:cubicBezTo>
                    <a:pt x="156" y="2312"/>
                    <a:pt x="156" y="2312"/>
                    <a:pt x="156" y="2312"/>
                  </a:cubicBezTo>
                  <a:cubicBezTo>
                    <a:pt x="156" y="2593"/>
                    <a:pt x="375" y="2781"/>
                    <a:pt x="625" y="2781"/>
                  </a:cubicBezTo>
                  <a:cubicBezTo>
                    <a:pt x="625" y="2968"/>
                    <a:pt x="625" y="2968"/>
                    <a:pt x="625" y="2968"/>
                  </a:cubicBezTo>
                  <a:cubicBezTo>
                    <a:pt x="281" y="2968"/>
                    <a:pt x="0" y="2687"/>
                    <a:pt x="0" y="2312"/>
                  </a:cubicBezTo>
                  <a:cubicBezTo>
                    <a:pt x="0" y="657"/>
                    <a:pt x="0" y="657"/>
                    <a:pt x="0" y="657"/>
                  </a:cubicBezTo>
                  <a:cubicBezTo>
                    <a:pt x="0" y="375"/>
                    <a:pt x="156" y="157"/>
                    <a:pt x="375" y="94"/>
                  </a:cubicBezTo>
                  <a:cubicBezTo>
                    <a:pt x="375" y="94"/>
                    <a:pt x="375" y="94"/>
                    <a:pt x="406" y="94"/>
                  </a:cubicBezTo>
                  <a:cubicBezTo>
                    <a:pt x="750" y="0"/>
                    <a:pt x="750" y="0"/>
                    <a:pt x="750" y="0"/>
                  </a:cubicBezTo>
                  <a:cubicBezTo>
                    <a:pt x="781" y="0"/>
                    <a:pt x="812" y="0"/>
                    <a:pt x="844" y="32"/>
                  </a:cubicBezTo>
                  <a:cubicBezTo>
                    <a:pt x="1344" y="532"/>
                    <a:pt x="1344" y="532"/>
                    <a:pt x="1344" y="532"/>
                  </a:cubicBezTo>
                  <a:cubicBezTo>
                    <a:pt x="1843" y="32"/>
                    <a:pt x="1843" y="32"/>
                    <a:pt x="1843" y="32"/>
                  </a:cubicBezTo>
                  <a:cubicBezTo>
                    <a:pt x="1843" y="0"/>
                    <a:pt x="1874" y="0"/>
                    <a:pt x="1905" y="0"/>
                  </a:cubicBezTo>
                  <a:cubicBezTo>
                    <a:pt x="2280" y="94"/>
                    <a:pt x="2280" y="94"/>
                    <a:pt x="2280" y="94"/>
                  </a:cubicBezTo>
                  <a:lnTo>
                    <a:pt x="2280" y="94"/>
                  </a:lnTo>
                  <a:cubicBezTo>
                    <a:pt x="2530" y="157"/>
                    <a:pt x="2686" y="375"/>
                    <a:pt x="2686" y="657"/>
                  </a:cubicBezTo>
                  <a:cubicBezTo>
                    <a:pt x="2686" y="2312"/>
                    <a:pt x="2686" y="2312"/>
                    <a:pt x="2686" y="2312"/>
                  </a:cubicBezTo>
                  <a:cubicBezTo>
                    <a:pt x="2686" y="2687"/>
                    <a:pt x="2405" y="2968"/>
                    <a:pt x="2030" y="2968"/>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5" name="Freeform 2">
              <a:extLst>
                <a:ext uri="{FF2B5EF4-FFF2-40B4-BE49-F238E27FC236}">
                  <a16:creationId xmlns:a16="http://schemas.microsoft.com/office/drawing/2014/main" id="{5BD9F826-29F4-2948-9D91-504E7CF421B1}"/>
                </a:ext>
              </a:extLst>
            </p:cNvPr>
            <p:cNvSpPr>
              <a:spLocks noChangeArrowheads="1"/>
            </p:cNvSpPr>
            <p:nvPr/>
          </p:nvSpPr>
          <p:spPr bwMode="auto">
            <a:xfrm>
              <a:off x="1171575" y="206375"/>
              <a:ext cx="473075" cy="461963"/>
            </a:xfrm>
            <a:custGeom>
              <a:avLst/>
              <a:gdLst>
                <a:gd name="T0" fmla="*/ 657 w 1313"/>
                <a:gd name="T1" fmla="*/ 1281 h 1282"/>
                <a:gd name="T2" fmla="*/ 657 w 1313"/>
                <a:gd name="T3" fmla="*/ 1281 h 1282"/>
                <a:gd name="T4" fmla="*/ 0 w 1313"/>
                <a:gd name="T5" fmla="*/ 656 h 1282"/>
                <a:gd name="T6" fmla="*/ 657 w 1313"/>
                <a:gd name="T7" fmla="*/ 0 h 1282"/>
                <a:gd name="T8" fmla="*/ 1312 w 1313"/>
                <a:gd name="T9" fmla="*/ 656 h 1282"/>
                <a:gd name="T10" fmla="*/ 657 w 1313"/>
                <a:gd name="T11" fmla="*/ 1281 h 1282"/>
                <a:gd name="T12" fmla="*/ 657 w 1313"/>
                <a:gd name="T13" fmla="*/ 188 h 1282"/>
                <a:gd name="T14" fmla="*/ 657 w 1313"/>
                <a:gd name="T15" fmla="*/ 188 h 1282"/>
                <a:gd name="T16" fmla="*/ 188 w 1313"/>
                <a:gd name="T17" fmla="*/ 656 h 1282"/>
                <a:gd name="T18" fmla="*/ 657 w 1313"/>
                <a:gd name="T19" fmla="*/ 1125 h 1282"/>
                <a:gd name="T20" fmla="*/ 1124 w 1313"/>
                <a:gd name="T21" fmla="*/ 656 h 1282"/>
                <a:gd name="T22" fmla="*/ 657 w 1313"/>
                <a:gd name="T23" fmla="*/ 18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3" h="1282">
                  <a:moveTo>
                    <a:pt x="657" y="1281"/>
                  </a:moveTo>
                  <a:lnTo>
                    <a:pt x="657" y="1281"/>
                  </a:lnTo>
                  <a:cubicBezTo>
                    <a:pt x="282" y="1281"/>
                    <a:pt x="0" y="1000"/>
                    <a:pt x="0" y="656"/>
                  </a:cubicBezTo>
                  <a:cubicBezTo>
                    <a:pt x="0" y="281"/>
                    <a:pt x="282" y="0"/>
                    <a:pt x="657" y="0"/>
                  </a:cubicBezTo>
                  <a:cubicBezTo>
                    <a:pt x="999" y="0"/>
                    <a:pt x="1312" y="281"/>
                    <a:pt x="1312" y="656"/>
                  </a:cubicBezTo>
                  <a:cubicBezTo>
                    <a:pt x="1312" y="1000"/>
                    <a:pt x="999" y="1281"/>
                    <a:pt x="657" y="1281"/>
                  </a:cubicBezTo>
                  <a:close/>
                  <a:moveTo>
                    <a:pt x="657" y="188"/>
                  </a:moveTo>
                  <a:lnTo>
                    <a:pt x="657" y="188"/>
                  </a:lnTo>
                  <a:cubicBezTo>
                    <a:pt x="375" y="188"/>
                    <a:pt x="188" y="375"/>
                    <a:pt x="188" y="656"/>
                  </a:cubicBezTo>
                  <a:cubicBezTo>
                    <a:pt x="188" y="906"/>
                    <a:pt x="375" y="1125"/>
                    <a:pt x="657" y="1125"/>
                  </a:cubicBezTo>
                  <a:cubicBezTo>
                    <a:pt x="906" y="1125"/>
                    <a:pt x="1124" y="906"/>
                    <a:pt x="1124" y="656"/>
                  </a:cubicBezTo>
                  <a:cubicBezTo>
                    <a:pt x="1124" y="375"/>
                    <a:pt x="906" y="188"/>
                    <a:pt x="657" y="188"/>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6" name="Freeform 3">
              <a:extLst>
                <a:ext uri="{FF2B5EF4-FFF2-40B4-BE49-F238E27FC236}">
                  <a16:creationId xmlns:a16="http://schemas.microsoft.com/office/drawing/2014/main" id="{99F5825E-7C89-9F4B-890F-B98810DA7AE2}"/>
                </a:ext>
              </a:extLst>
            </p:cNvPr>
            <p:cNvSpPr>
              <a:spLocks noChangeArrowheads="1"/>
            </p:cNvSpPr>
            <p:nvPr/>
          </p:nvSpPr>
          <p:spPr bwMode="auto">
            <a:xfrm>
              <a:off x="1127125" y="1017588"/>
              <a:ext cx="561975" cy="1574800"/>
            </a:xfrm>
            <a:custGeom>
              <a:avLst/>
              <a:gdLst>
                <a:gd name="T0" fmla="*/ 1343 w 1563"/>
                <a:gd name="T1" fmla="*/ 4374 h 4375"/>
                <a:gd name="T2" fmla="*/ 1343 w 1563"/>
                <a:gd name="T3" fmla="*/ 4374 h 4375"/>
                <a:gd name="T4" fmla="*/ 219 w 1563"/>
                <a:gd name="T5" fmla="*/ 4374 h 4375"/>
                <a:gd name="T6" fmla="*/ 0 w 1563"/>
                <a:gd name="T7" fmla="*/ 4124 h 4375"/>
                <a:gd name="T8" fmla="*/ 0 w 1563"/>
                <a:gd name="T9" fmla="*/ 63 h 4375"/>
                <a:gd name="T10" fmla="*/ 63 w 1563"/>
                <a:gd name="T11" fmla="*/ 0 h 4375"/>
                <a:gd name="T12" fmla="*/ 157 w 1563"/>
                <a:gd name="T13" fmla="*/ 63 h 4375"/>
                <a:gd name="T14" fmla="*/ 157 w 1563"/>
                <a:gd name="T15" fmla="*/ 4124 h 4375"/>
                <a:gd name="T16" fmla="*/ 219 w 1563"/>
                <a:gd name="T17" fmla="*/ 4187 h 4375"/>
                <a:gd name="T18" fmla="*/ 1343 w 1563"/>
                <a:gd name="T19" fmla="*/ 4187 h 4375"/>
                <a:gd name="T20" fmla="*/ 1374 w 1563"/>
                <a:gd name="T21" fmla="*/ 4124 h 4375"/>
                <a:gd name="T22" fmla="*/ 1374 w 1563"/>
                <a:gd name="T23" fmla="*/ 63 h 4375"/>
                <a:gd name="T24" fmla="*/ 1468 w 1563"/>
                <a:gd name="T25" fmla="*/ 0 h 4375"/>
                <a:gd name="T26" fmla="*/ 1562 w 1563"/>
                <a:gd name="T27" fmla="*/ 63 h 4375"/>
                <a:gd name="T28" fmla="*/ 1562 w 1563"/>
                <a:gd name="T29" fmla="*/ 4124 h 4375"/>
                <a:gd name="T30" fmla="*/ 1343 w 1563"/>
                <a:gd name="T31" fmla="*/ 4374 h 4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3" h="4375">
                  <a:moveTo>
                    <a:pt x="1343" y="4374"/>
                  </a:moveTo>
                  <a:lnTo>
                    <a:pt x="1343" y="4374"/>
                  </a:lnTo>
                  <a:cubicBezTo>
                    <a:pt x="219" y="4374"/>
                    <a:pt x="219" y="4374"/>
                    <a:pt x="219" y="4374"/>
                  </a:cubicBezTo>
                  <a:cubicBezTo>
                    <a:pt x="94" y="4374"/>
                    <a:pt x="0" y="4280"/>
                    <a:pt x="0" y="4124"/>
                  </a:cubicBezTo>
                  <a:cubicBezTo>
                    <a:pt x="0" y="63"/>
                    <a:pt x="0" y="63"/>
                    <a:pt x="0" y="63"/>
                  </a:cubicBezTo>
                  <a:cubicBezTo>
                    <a:pt x="0" y="31"/>
                    <a:pt x="32" y="0"/>
                    <a:pt x="63" y="0"/>
                  </a:cubicBezTo>
                  <a:cubicBezTo>
                    <a:pt x="125" y="0"/>
                    <a:pt x="157" y="31"/>
                    <a:pt x="157" y="63"/>
                  </a:cubicBezTo>
                  <a:cubicBezTo>
                    <a:pt x="157" y="4124"/>
                    <a:pt x="157" y="4124"/>
                    <a:pt x="157" y="4124"/>
                  </a:cubicBezTo>
                  <a:cubicBezTo>
                    <a:pt x="157" y="4155"/>
                    <a:pt x="188" y="4187"/>
                    <a:pt x="219" y="4187"/>
                  </a:cubicBezTo>
                  <a:cubicBezTo>
                    <a:pt x="1343" y="4187"/>
                    <a:pt x="1343" y="4187"/>
                    <a:pt x="1343" y="4187"/>
                  </a:cubicBezTo>
                  <a:cubicBezTo>
                    <a:pt x="1374" y="4187"/>
                    <a:pt x="1374" y="4155"/>
                    <a:pt x="1374" y="4124"/>
                  </a:cubicBezTo>
                  <a:cubicBezTo>
                    <a:pt x="1374" y="63"/>
                    <a:pt x="1374" y="63"/>
                    <a:pt x="1374" y="63"/>
                  </a:cubicBezTo>
                  <a:cubicBezTo>
                    <a:pt x="1374" y="31"/>
                    <a:pt x="1437" y="0"/>
                    <a:pt x="1468" y="0"/>
                  </a:cubicBezTo>
                  <a:cubicBezTo>
                    <a:pt x="1531" y="0"/>
                    <a:pt x="1562" y="31"/>
                    <a:pt x="1562" y="63"/>
                  </a:cubicBezTo>
                  <a:cubicBezTo>
                    <a:pt x="1562" y="4124"/>
                    <a:pt x="1562" y="4124"/>
                    <a:pt x="1562" y="4124"/>
                  </a:cubicBezTo>
                  <a:cubicBezTo>
                    <a:pt x="1562" y="4280"/>
                    <a:pt x="1468" y="4374"/>
                    <a:pt x="1343" y="4374"/>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7" name="Freeform 4">
              <a:extLst>
                <a:ext uri="{FF2B5EF4-FFF2-40B4-BE49-F238E27FC236}">
                  <a16:creationId xmlns:a16="http://schemas.microsoft.com/office/drawing/2014/main" id="{11D0DF7E-A8AF-AB4D-8C36-6BF1BBC34454}"/>
                </a:ext>
              </a:extLst>
            </p:cNvPr>
            <p:cNvSpPr>
              <a:spLocks noChangeArrowheads="1"/>
            </p:cNvSpPr>
            <p:nvPr/>
          </p:nvSpPr>
          <p:spPr bwMode="auto">
            <a:xfrm>
              <a:off x="1374775" y="1670050"/>
              <a:ext cx="66675" cy="922338"/>
            </a:xfrm>
            <a:custGeom>
              <a:avLst/>
              <a:gdLst>
                <a:gd name="T0" fmla="*/ 94 w 187"/>
                <a:gd name="T1" fmla="*/ 2562 h 2563"/>
                <a:gd name="T2" fmla="*/ 94 w 187"/>
                <a:gd name="T3" fmla="*/ 2562 h 2563"/>
                <a:gd name="T4" fmla="*/ 0 w 187"/>
                <a:gd name="T5" fmla="*/ 2468 h 2563"/>
                <a:gd name="T6" fmla="*/ 0 w 187"/>
                <a:gd name="T7" fmla="*/ 93 h 2563"/>
                <a:gd name="T8" fmla="*/ 94 w 187"/>
                <a:gd name="T9" fmla="*/ 0 h 2563"/>
                <a:gd name="T10" fmla="*/ 186 w 187"/>
                <a:gd name="T11" fmla="*/ 93 h 2563"/>
                <a:gd name="T12" fmla="*/ 186 w 187"/>
                <a:gd name="T13" fmla="*/ 2468 h 2563"/>
                <a:gd name="T14" fmla="*/ 94 w 187"/>
                <a:gd name="T15" fmla="*/ 2562 h 2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2563">
                  <a:moveTo>
                    <a:pt x="94" y="2562"/>
                  </a:moveTo>
                  <a:lnTo>
                    <a:pt x="94" y="2562"/>
                  </a:lnTo>
                  <a:cubicBezTo>
                    <a:pt x="31" y="2562"/>
                    <a:pt x="0" y="2531"/>
                    <a:pt x="0" y="2468"/>
                  </a:cubicBezTo>
                  <a:cubicBezTo>
                    <a:pt x="0" y="93"/>
                    <a:pt x="0" y="93"/>
                    <a:pt x="0" y="93"/>
                  </a:cubicBezTo>
                  <a:cubicBezTo>
                    <a:pt x="0" y="31"/>
                    <a:pt x="31" y="0"/>
                    <a:pt x="94" y="0"/>
                  </a:cubicBezTo>
                  <a:cubicBezTo>
                    <a:pt x="124" y="0"/>
                    <a:pt x="186" y="31"/>
                    <a:pt x="186" y="93"/>
                  </a:cubicBezTo>
                  <a:cubicBezTo>
                    <a:pt x="186" y="2468"/>
                    <a:pt x="186" y="2468"/>
                    <a:pt x="186" y="2468"/>
                  </a:cubicBezTo>
                  <a:cubicBezTo>
                    <a:pt x="186" y="2531"/>
                    <a:pt x="124" y="2562"/>
                    <a:pt x="94" y="2562"/>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8" name="Freeform 5">
              <a:extLst>
                <a:ext uri="{FF2B5EF4-FFF2-40B4-BE49-F238E27FC236}">
                  <a16:creationId xmlns:a16="http://schemas.microsoft.com/office/drawing/2014/main" id="{15B9F67C-B0B9-1840-ADD2-FAF933122508}"/>
                </a:ext>
              </a:extLst>
            </p:cNvPr>
            <p:cNvSpPr>
              <a:spLocks noChangeArrowheads="1"/>
            </p:cNvSpPr>
            <p:nvPr/>
          </p:nvSpPr>
          <p:spPr bwMode="auto">
            <a:xfrm>
              <a:off x="1881188" y="206375"/>
              <a:ext cx="461962" cy="461963"/>
            </a:xfrm>
            <a:custGeom>
              <a:avLst/>
              <a:gdLst>
                <a:gd name="T0" fmla="*/ 656 w 1282"/>
                <a:gd name="T1" fmla="*/ 1281 h 1282"/>
                <a:gd name="T2" fmla="*/ 656 w 1282"/>
                <a:gd name="T3" fmla="*/ 1281 h 1282"/>
                <a:gd name="T4" fmla="*/ 0 w 1282"/>
                <a:gd name="T5" fmla="*/ 656 h 1282"/>
                <a:gd name="T6" fmla="*/ 656 w 1282"/>
                <a:gd name="T7" fmla="*/ 0 h 1282"/>
                <a:gd name="T8" fmla="*/ 1281 w 1282"/>
                <a:gd name="T9" fmla="*/ 656 h 1282"/>
                <a:gd name="T10" fmla="*/ 656 w 1282"/>
                <a:gd name="T11" fmla="*/ 1281 h 1282"/>
                <a:gd name="T12" fmla="*/ 656 w 1282"/>
                <a:gd name="T13" fmla="*/ 188 h 1282"/>
                <a:gd name="T14" fmla="*/ 656 w 1282"/>
                <a:gd name="T15" fmla="*/ 188 h 1282"/>
                <a:gd name="T16" fmla="*/ 156 w 1282"/>
                <a:gd name="T17" fmla="*/ 656 h 1282"/>
                <a:gd name="T18" fmla="*/ 656 w 1282"/>
                <a:gd name="T19" fmla="*/ 1125 h 1282"/>
                <a:gd name="T20" fmla="*/ 1125 w 1282"/>
                <a:gd name="T21" fmla="*/ 656 h 1282"/>
                <a:gd name="T22" fmla="*/ 656 w 1282"/>
                <a:gd name="T23" fmla="*/ 18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1282">
                  <a:moveTo>
                    <a:pt x="656" y="1281"/>
                  </a:moveTo>
                  <a:lnTo>
                    <a:pt x="656" y="1281"/>
                  </a:lnTo>
                  <a:cubicBezTo>
                    <a:pt x="281" y="1281"/>
                    <a:pt x="0" y="1000"/>
                    <a:pt x="0" y="656"/>
                  </a:cubicBezTo>
                  <a:cubicBezTo>
                    <a:pt x="0" y="281"/>
                    <a:pt x="281" y="0"/>
                    <a:pt x="656" y="0"/>
                  </a:cubicBezTo>
                  <a:cubicBezTo>
                    <a:pt x="1000" y="0"/>
                    <a:pt x="1281" y="281"/>
                    <a:pt x="1281" y="656"/>
                  </a:cubicBezTo>
                  <a:cubicBezTo>
                    <a:pt x="1281" y="1000"/>
                    <a:pt x="1000" y="1281"/>
                    <a:pt x="656" y="1281"/>
                  </a:cubicBezTo>
                  <a:close/>
                  <a:moveTo>
                    <a:pt x="656" y="188"/>
                  </a:moveTo>
                  <a:lnTo>
                    <a:pt x="656" y="188"/>
                  </a:lnTo>
                  <a:cubicBezTo>
                    <a:pt x="375" y="188"/>
                    <a:pt x="156" y="375"/>
                    <a:pt x="156" y="656"/>
                  </a:cubicBezTo>
                  <a:cubicBezTo>
                    <a:pt x="156" y="906"/>
                    <a:pt x="375" y="1125"/>
                    <a:pt x="656" y="1125"/>
                  </a:cubicBezTo>
                  <a:cubicBezTo>
                    <a:pt x="906" y="1125"/>
                    <a:pt x="1125" y="906"/>
                    <a:pt x="1125" y="656"/>
                  </a:cubicBezTo>
                  <a:cubicBezTo>
                    <a:pt x="1125" y="375"/>
                    <a:pt x="906" y="188"/>
                    <a:pt x="656" y="188"/>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79" name="Freeform 6">
              <a:extLst>
                <a:ext uri="{FF2B5EF4-FFF2-40B4-BE49-F238E27FC236}">
                  <a16:creationId xmlns:a16="http://schemas.microsoft.com/office/drawing/2014/main" id="{3973E143-F109-0349-8F47-0137EF307A4F}"/>
                </a:ext>
              </a:extLst>
            </p:cNvPr>
            <p:cNvSpPr>
              <a:spLocks noChangeArrowheads="1"/>
            </p:cNvSpPr>
            <p:nvPr/>
          </p:nvSpPr>
          <p:spPr bwMode="auto">
            <a:xfrm>
              <a:off x="1824038" y="1017588"/>
              <a:ext cx="574675" cy="1373187"/>
            </a:xfrm>
            <a:custGeom>
              <a:avLst/>
              <a:gdLst>
                <a:gd name="T0" fmla="*/ 1344 w 1595"/>
                <a:gd name="T1" fmla="*/ 3812 h 3813"/>
                <a:gd name="T2" fmla="*/ 1344 w 1595"/>
                <a:gd name="T3" fmla="*/ 3812 h 3813"/>
                <a:gd name="T4" fmla="*/ 250 w 1595"/>
                <a:gd name="T5" fmla="*/ 3812 h 3813"/>
                <a:gd name="T6" fmla="*/ 0 w 1595"/>
                <a:gd name="T7" fmla="*/ 3593 h 3813"/>
                <a:gd name="T8" fmla="*/ 0 w 1595"/>
                <a:gd name="T9" fmla="*/ 1468 h 3813"/>
                <a:gd name="T10" fmla="*/ 94 w 1595"/>
                <a:gd name="T11" fmla="*/ 1374 h 3813"/>
                <a:gd name="T12" fmla="*/ 187 w 1595"/>
                <a:gd name="T13" fmla="*/ 1468 h 3813"/>
                <a:gd name="T14" fmla="*/ 187 w 1595"/>
                <a:gd name="T15" fmla="*/ 3593 h 3813"/>
                <a:gd name="T16" fmla="*/ 250 w 1595"/>
                <a:gd name="T17" fmla="*/ 3624 h 3813"/>
                <a:gd name="T18" fmla="*/ 1344 w 1595"/>
                <a:gd name="T19" fmla="*/ 3624 h 3813"/>
                <a:gd name="T20" fmla="*/ 1406 w 1595"/>
                <a:gd name="T21" fmla="*/ 3593 h 3813"/>
                <a:gd name="T22" fmla="*/ 1406 w 1595"/>
                <a:gd name="T23" fmla="*/ 63 h 3813"/>
                <a:gd name="T24" fmla="*/ 1500 w 1595"/>
                <a:gd name="T25" fmla="*/ 0 h 3813"/>
                <a:gd name="T26" fmla="*/ 1594 w 1595"/>
                <a:gd name="T27" fmla="*/ 63 h 3813"/>
                <a:gd name="T28" fmla="*/ 1594 w 1595"/>
                <a:gd name="T29" fmla="*/ 3593 h 3813"/>
                <a:gd name="T30" fmla="*/ 1344 w 1595"/>
                <a:gd name="T31" fmla="*/ 3812 h 3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5" h="3813">
                  <a:moveTo>
                    <a:pt x="1344" y="3812"/>
                  </a:moveTo>
                  <a:lnTo>
                    <a:pt x="1344" y="3812"/>
                  </a:lnTo>
                  <a:cubicBezTo>
                    <a:pt x="250" y="3812"/>
                    <a:pt x="250" y="3812"/>
                    <a:pt x="250" y="3812"/>
                  </a:cubicBezTo>
                  <a:cubicBezTo>
                    <a:pt x="125" y="3812"/>
                    <a:pt x="0" y="3718"/>
                    <a:pt x="0" y="3593"/>
                  </a:cubicBezTo>
                  <a:cubicBezTo>
                    <a:pt x="0" y="1468"/>
                    <a:pt x="0" y="1468"/>
                    <a:pt x="0" y="1468"/>
                  </a:cubicBezTo>
                  <a:cubicBezTo>
                    <a:pt x="0" y="1437"/>
                    <a:pt x="62" y="1374"/>
                    <a:pt x="94" y="1374"/>
                  </a:cubicBezTo>
                  <a:cubicBezTo>
                    <a:pt x="156" y="1374"/>
                    <a:pt x="187" y="1437"/>
                    <a:pt x="187" y="1468"/>
                  </a:cubicBezTo>
                  <a:cubicBezTo>
                    <a:pt x="187" y="3593"/>
                    <a:pt x="187" y="3593"/>
                    <a:pt x="187" y="3593"/>
                  </a:cubicBezTo>
                  <a:cubicBezTo>
                    <a:pt x="187" y="3593"/>
                    <a:pt x="219" y="3624"/>
                    <a:pt x="250" y="3624"/>
                  </a:cubicBezTo>
                  <a:cubicBezTo>
                    <a:pt x="1344" y="3624"/>
                    <a:pt x="1344" y="3624"/>
                    <a:pt x="1344" y="3624"/>
                  </a:cubicBezTo>
                  <a:cubicBezTo>
                    <a:pt x="1375" y="3624"/>
                    <a:pt x="1406" y="3593"/>
                    <a:pt x="1406" y="3593"/>
                  </a:cubicBezTo>
                  <a:cubicBezTo>
                    <a:pt x="1406" y="63"/>
                    <a:pt x="1406" y="63"/>
                    <a:pt x="1406" y="63"/>
                  </a:cubicBezTo>
                  <a:cubicBezTo>
                    <a:pt x="1406" y="31"/>
                    <a:pt x="1437" y="0"/>
                    <a:pt x="1500" y="0"/>
                  </a:cubicBezTo>
                  <a:cubicBezTo>
                    <a:pt x="1531" y="0"/>
                    <a:pt x="1594" y="31"/>
                    <a:pt x="1594" y="63"/>
                  </a:cubicBezTo>
                  <a:cubicBezTo>
                    <a:pt x="1594" y="3593"/>
                    <a:pt x="1594" y="3593"/>
                    <a:pt x="1594" y="3593"/>
                  </a:cubicBezTo>
                  <a:cubicBezTo>
                    <a:pt x="1594" y="3718"/>
                    <a:pt x="1469" y="3812"/>
                    <a:pt x="1344" y="3812"/>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0" name="Freeform 7">
              <a:extLst>
                <a:ext uri="{FF2B5EF4-FFF2-40B4-BE49-F238E27FC236}">
                  <a16:creationId xmlns:a16="http://schemas.microsoft.com/office/drawing/2014/main" id="{63FFD489-5459-7F44-B990-E2C02A7F1A38}"/>
                </a:ext>
              </a:extLst>
            </p:cNvPr>
            <p:cNvSpPr>
              <a:spLocks noChangeArrowheads="1"/>
            </p:cNvSpPr>
            <p:nvPr/>
          </p:nvSpPr>
          <p:spPr bwMode="auto">
            <a:xfrm>
              <a:off x="2082800" y="1511300"/>
              <a:ext cx="57150" cy="877888"/>
            </a:xfrm>
            <a:custGeom>
              <a:avLst/>
              <a:gdLst>
                <a:gd name="T0" fmla="*/ 93 w 157"/>
                <a:gd name="T1" fmla="*/ 2438 h 2439"/>
                <a:gd name="T2" fmla="*/ 93 w 157"/>
                <a:gd name="T3" fmla="*/ 2438 h 2439"/>
                <a:gd name="T4" fmla="*/ 0 w 157"/>
                <a:gd name="T5" fmla="*/ 2344 h 2439"/>
                <a:gd name="T6" fmla="*/ 0 w 157"/>
                <a:gd name="T7" fmla="*/ 94 h 2439"/>
                <a:gd name="T8" fmla="*/ 93 w 157"/>
                <a:gd name="T9" fmla="*/ 0 h 2439"/>
                <a:gd name="T10" fmla="*/ 156 w 157"/>
                <a:gd name="T11" fmla="*/ 94 h 2439"/>
                <a:gd name="T12" fmla="*/ 156 w 157"/>
                <a:gd name="T13" fmla="*/ 2344 h 2439"/>
                <a:gd name="T14" fmla="*/ 93 w 157"/>
                <a:gd name="T15" fmla="*/ 2438 h 2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2439">
                  <a:moveTo>
                    <a:pt x="93" y="2438"/>
                  </a:moveTo>
                  <a:lnTo>
                    <a:pt x="93" y="2438"/>
                  </a:lnTo>
                  <a:cubicBezTo>
                    <a:pt x="31" y="2438"/>
                    <a:pt x="0" y="2406"/>
                    <a:pt x="0" y="2344"/>
                  </a:cubicBezTo>
                  <a:cubicBezTo>
                    <a:pt x="0" y="94"/>
                    <a:pt x="0" y="94"/>
                    <a:pt x="0" y="94"/>
                  </a:cubicBezTo>
                  <a:cubicBezTo>
                    <a:pt x="0" y="63"/>
                    <a:pt x="31" y="0"/>
                    <a:pt x="93" y="0"/>
                  </a:cubicBezTo>
                  <a:cubicBezTo>
                    <a:pt x="125" y="0"/>
                    <a:pt x="156" y="63"/>
                    <a:pt x="156" y="94"/>
                  </a:cubicBezTo>
                  <a:cubicBezTo>
                    <a:pt x="156" y="2344"/>
                    <a:pt x="156" y="2344"/>
                    <a:pt x="156" y="2344"/>
                  </a:cubicBezTo>
                  <a:cubicBezTo>
                    <a:pt x="156" y="2406"/>
                    <a:pt x="125" y="2438"/>
                    <a:pt x="93" y="2438"/>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1" name="Freeform 8">
              <a:extLst>
                <a:ext uri="{FF2B5EF4-FFF2-40B4-BE49-F238E27FC236}">
                  <a16:creationId xmlns:a16="http://schemas.microsoft.com/office/drawing/2014/main" id="{DD083EE2-9372-134D-914C-978099462A42}"/>
                </a:ext>
              </a:extLst>
            </p:cNvPr>
            <p:cNvSpPr>
              <a:spLocks noChangeArrowheads="1"/>
            </p:cNvSpPr>
            <p:nvPr/>
          </p:nvSpPr>
          <p:spPr bwMode="auto">
            <a:xfrm>
              <a:off x="463550" y="206375"/>
              <a:ext cx="473075" cy="461963"/>
            </a:xfrm>
            <a:custGeom>
              <a:avLst/>
              <a:gdLst>
                <a:gd name="T0" fmla="*/ 656 w 1313"/>
                <a:gd name="T1" fmla="*/ 1281 h 1282"/>
                <a:gd name="T2" fmla="*/ 656 w 1313"/>
                <a:gd name="T3" fmla="*/ 1281 h 1282"/>
                <a:gd name="T4" fmla="*/ 0 w 1313"/>
                <a:gd name="T5" fmla="*/ 656 h 1282"/>
                <a:gd name="T6" fmla="*/ 656 w 1313"/>
                <a:gd name="T7" fmla="*/ 0 h 1282"/>
                <a:gd name="T8" fmla="*/ 1312 w 1313"/>
                <a:gd name="T9" fmla="*/ 656 h 1282"/>
                <a:gd name="T10" fmla="*/ 656 w 1313"/>
                <a:gd name="T11" fmla="*/ 1281 h 1282"/>
                <a:gd name="T12" fmla="*/ 656 w 1313"/>
                <a:gd name="T13" fmla="*/ 188 h 1282"/>
                <a:gd name="T14" fmla="*/ 656 w 1313"/>
                <a:gd name="T15" fmla="*/ 188 h 1282"/>
                <a:gd name="T16" fmla="*/ 187 w 1313"/>
                <a:gd name="T17" fmla="*/ 656 h 1282"/>
                <a:gd name="T18" fmla="*/ 656 w 1313"/>
                <a:gd name="T19" fmla="*/ 1125 h 1282"/>
                <a:gd name="T20" fmla="*/ 1125 w 1313"/>
                <a:gd name="T21" fmla="*/ 656 h 1282"/>
                <a:gd name="T22" fmla="*/ 656 w 1313"/>
                <a:gd name="T23" fmla="*/ 18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3" h="1282">
                  <a:moveTo>
                    <a:pt x="656" y="1281"/>
                  </a:moveTo>
                  <a:lnTo>
                    <a:pt x="656" y="1281"/>
                  </a:lnTo>
                  <a:cubicBezTo>
                    <a:pt x="312" y="1281"/>
                    <a:pt x="0" y="1000"/>
                    <a:pt x="0" y="656"/>
                  </a:cubicBezTo>
                  <a:cubicBezTo>
                    <a:pt x="0" y="281"/>
                    <a:pt x="312" y="0"/>
                    <a:pt x="656" y="0"/>
                  </a:cubicBezTo>
                  <a:cubicBezTo>
                    <a:pt x="1000" y="0"/>
                    <a:pt x="1312" y="281"/>
                    <a:pt x="1312" y="656"/>
                  </a:cubicBezTo>
                  <a:cubicBezTo>
                    <a:pt x="1312" y="1000"/>
                    <a:pt x="1000" y="1281"/>
                    <a:pt x="656" y="1281"/>
                  </a:cubicBezTo>
                  <a:close/>
                  <a:moveTo>
                    <a:pt x="656" y="188"/>
                  </a:moveTo>
                  <a:lnTo>
                    <a:pt x="656" y="188"/>
                  </a:lnTo>
                  <a:cubicBezTo>
                    <a:pt x="406" y="188"/>
                    <a:pt x="187" y="375"/>
                    <a:pt x="187" y="656"/>
                  </a:cubicBezTo>
                  <a:cubicBezTo>
                    <a:pt x="187" y="906"/>
                    <a:pt x="406" y="1125"/>
                    <a:pt x="656" y="1125"/>
                  </a:cubicBezTo>
                  <a:cubicBezTo>
                    <a:pt x="906" y="1125"/>
                    <a:pt x="1125" y="906"/>
                    <a:pt x="1125" y="656"/>
                  </a:cubicBezTo>
                  <a:cubicBezTo>
                    <a:pt x="1125" y="375"/>
                    <a:pt x="906" y="188"/>
                    <a:pt x="656" y="188"/>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2" name="Freeform 9">
              <a:extLst>
                <a:ext uri="{FF2B5EF4-FFF2-40B4-BE49-F238E27FC236}">
                  <a16:creationId xmlns:a16="http://schemas.microsoft.com/office/drawing/2014/main" id="{11BA6803-8747-D94B-B2EA-FF6822D50ABB}"/>
                </a:ext>
              </a:extLst>
            </p:cNvPr>
            <p:cNvSpPr>
              <a:spLocks noChangeArrowheads="1"/>
            </p:cNvSpPr>
            <p:nvPr/>
          </p:nvSpPr>
          <p:spPr bwMode="auto">
            <a:xfrm>
              <a:off x="419100" y="1017588"/>
              <a:ext cx="561975" cy="1373187"/>
            </a:xfrm>
            <a:custGeom>
              <a:avLst/>
              <a:gdLst>
                <a:gd name="T0" fmla="*/ 1343 w 1563"/>
                <a:gd name="T1" fmla="*/ 3812 h 3813"/>
                <a:gd name="T2" fmla="*/ 1343 w 1563"/>
                <a:gd name="T3" fmla="*/ 3812 h 3813"/>
                <a:gd name="T4" fmla="*/ 218 w 1563"/>
                <a:gd name="T5" fmla="*/ 3812 h 3813"/>
                <a:gd name="T6" fmla="*/ 0 w 1563"/>
                <a:gd name="T7" fmla="*/ 3593 h 3813"/>
                <a:gd name="T8" fmla="*/ 0 w 1563"/>
                <a:gd name="T9" fmla="*/ 63 h 3813"/>
                <a:gd name="T10" fmla="*/ 93 w 1563"/>
                <a:gd name="T11" fmla="*/ 0 h 3813"/>
                <a:gd name="T12" fmla="*/ 156 w 1563"/>
                <a:gd name="T13" fmla="*/ 63 h 3813"/>
                <a:gd name="T14" fmla="*/ 156 w 1563"/>
                <a:gd name="T15" fmla="*/ 3593 h 3813"/>
                <a:gd name="T16" fmla="*/ 218 w 1563"/>
                <a:gd name="T17" fmla="*/ 3624 h 3813"/>
                <a:gd name="T18" fmla="*/ 1343 w 1563"/>
                <a:gd name="T19" fmla="*/ 3624 h 3813"/>
                <a:gd name="T20" fmla="*/ 1406 w 1563"/>
                <a:gd name="T21" fmla="*/ 3593 h 3813"/>
                <a:gd name="T22" fmla="*/ 1406 w 1563"/>
                <a:gd name="T23" fmla="*/ 1468 h 3813"/>
                <a:gd name="T24" fmla="*/ 1468 w 1563"/>
                <a:gd name="T25" fmla="*/ 1374 h 3813"/>
                <a:gd name="T26" fmla="*/ 1562 w 1563"/>
                <a:gd name="T27" fmla="*/ 1468 h 3813"/>
                <a:gd name="T28" fmla="*/ 1562 w 1563"/>
                <a:gd name="T29" fmla="*/ 3593 h 3813"/>
                <a:gd name="T30" fmla="*/ 1343 w 1563"/>
                <a:gd name="T31" fmla="*/ 3812 h 3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3" h="3813">
                  <a:moveTo>
                    <a:pt x="1343" y="3812"/>
                  </a:moveTo>
                  <a:lnTo>
                    <a:pt x="1343" y="3812"/>
                  </a:lnTo>
                  <a:cubicBezTo>
                    <a:pt x="218" y="3812"/>
                    <a:pt x="218" y="3812"/>
                    <a:pt x="218" y="3812"/>
                  </a:cubicBezTo>
                  <a:cubicBezTo>
                    <a:pt x="93" y="3812"/>
                    <a:pt x="0" y="3718"/>
                    <a:pt x="0" y="3593"/>
                  </a:cubicBezTo>
                  <a:cubicBezTo>
                    <a:pt x="0" y="63"/>
                    <a:pt x="0" y="63"/>
                    <a:pt x="0" y="63"/>
                  </a:cubicBezTo>
                  <a:cubicBezTo>
                    <a:pt x="0" y="31"/>
                    <a:pt x="31" y="0"/>
                    <a:pt x="93" y="0"/>
                  </a:cubicBezTo>
                  <a:cubicBezTo>
                    <a:pt x="125" y="0"/>
                    <a:pt x="156" y="31"/>
                    <a:pt x="156" y="63"/>
                  </a:cubicBezTo>
                  <a:cubicBezTo>
                    <a:pt x="156" y="3593"/>
                    <a:pt x="156" y="3593"/>
                    <a:pt x="156" y="3593"/>
                  </a:cubicBezTo>
                  <a:cubicBezTo>
                    <a:pt x="156" y="3593"/>
                    <a:pt x="187" y="3624"/>
                    <a:pt x="218" y="3624"/>
                  </a:cubicBezTo>
                  <a:cubicBezTo>
                    <a:pt x="1343" y="3624"/>
                    <a:pt x="1343" y="3624"/>
                    <a:pt x="1343" y="3624"/>
                  </a:cubicBezTo>
                  <a:cubicBezTo>
                    <a:pt x="1375" y="3624"/>
                    <a:pt x="1406" y="3593"/>
                    <a:pt x="1406" y="3593"/>
                  </a:cubicBezTo>
                  <a:cubicBezTo>
                    <a:pt x="1406" y="1468"/>
                    <a:pt x="1406" y="1468"/>
                    <a:pt x="1406" y="1468"/>
                  </a:cubicBezTo>
                  <a:cubicBezTo>
                    <a:pt x="1406" y="1437"/>
                    <a:pt x="1437" y="1374"/>
                    <a:pt x="1468" y="1374"/>
                  </a:cubicBezTo>
                  <a:cubicBezTo>
                    <a:pt x="1531" y="1374"/>
                    <a:pt x="1562" y="1437"/>
                    <a:pt x="1562" y="1468"/>
                  </a:cubicBezTo>
                  <a:cubicBezTo>
                    <a:pt x="1562" y="3593"/>
                    <a:pt x="1562" y="3593"/>
                    <a:pt x="1562" y="3593"/>
                  </a:cubicBezTo>
                  <a:cubicBezTo>
                    <a:pt x="1562" y="3718"/>
                    <a:pt x="1468" y="3812"/>
                    <a:pt x="1343" y="3812"/>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3" name="Freeform 10">
              <a:extLst>
                <a:ext uri="{FF2B5EF4-FFF2-40B4-BE49-F238E27FC236}">
                  <a16:creationId xmlns:a16="http://schemas.microsoft.com/office/drawing/2014/main" id="{A0BC44E8-7706-B947-9CCD-AFA20D0725B0}"/>
                </a:ext>
              </a:extLst>
            </p:cNvPr>
            <p:cNvSpPr>
              <a:spLocks noChangeArrowheads="1"/>
            </p:cNvSpPr>
            <p:nvPr/>
          </p:nvSpPr>
          <p:spPr bwMode="auto">
            <a:xfrm>
              <a:off x="666750" y="1511300"/>
              <a:ext cx="68263" cy="877888"/>
            </a:xfrm>
            <a:custGeom>
              <a:avLst/>
              <a:gdLst>
                <a:gd name="T0" fmla="*/ 94 w 189"/>
                <a:gd name="T1" fmla="*/ 2438 h 2439"/>
                <a:gd name="T2" fmla="*/ 94 w 189"/>
                <a:gd name="T3" fmla="*/ 2438 h 2439"/>
                <a:gd name="T4" fmla="*/ 0 w 189"/>
                <a:gd name="T5" fmla="*/ 2344 h 2439"/>
                <a:gd name="T6" fmla="*/ 0 w 189"/>
                <a:gd name="T7" fmla="*/ 94 h 2439"/>
                <a:gd name="T8" fmla="*/ 94 w 189"/>
                <a:gd name="T9" fmla="*/ 0 h 2439"/>
                <a:gd name="T10" fmla="*/ 188 w 189"/>
                <a:gd name="T11" fmla="*/ 94 h 2439"/>
                <a:gd name="T12" fmla="*/ 188 w 189"/>
                <a:gd name="T13" fmla="*/ 2344 h 2439"/>
                <a:gd name="T14" fmla="*/ 94 w 189"/>
                <a:gd name="T15" fmla="*/ 2438 h 2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2439">
                  <a:moveTo>
                    <a:pt x="94" y="2438"/>
                  </a:moveTo>
                  <a:lnTo>
                    <a:pt x="94" y="2438"/>
                  </a:lnTo>
                  <a:cubicBezTo>
                    <a:pt x="31" y="2438"/>
                    <a:pt x="0" y="2406"/>
                    <a:pt x="0" y="2344"/>
                  </a:cubicBezTo>
                  <a:cubicBezTo>
                    <a:pt x="0" y="94"/>
                    <a:pt x="0" y="94"/>
                    <a:pt x="0" y="94"/>
                  </a:cubicBezTo>
                  <a:cubicBezTo>
                    <a:pt x="0" y="63"/>
                    <a:pt x="31" y="0"/>
                    <a:pt x="94" y="0"/>
                  </a:cubicBezTo>
                  <a:cubicBezTo>
                    <a:pt x="156" y="0"/>
                    <a:pt x="188" y="63"/>
                    <a:pt x="188" y="94"/>
                  </a:cubicBezTo>
                  <a:cubicBezTo>
                    <a:pt x="188" y="2344"/>
                    <a:pt x="188" y="2344"/>
                    <a:pt x="188" y="2344"/>
                  </a:cubicBezTo>
                  <a:cubicBezTo>
                    <a:pt x="188" y="2406"/>
                    <a:pt x="156" y="2438"/>
                    <a:pt x="94" y="2438"/>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4" name="Freeform 11">
              <a:extLst>
                <a:ext uri="{FF2B5EF4-FFF2-40B4-BE49-F238E27FC236}">
                  <a16:creationId xmlns:a16="http://schemas.microsoft.com/office/drawing/2014/main" id="{D680D525-7427-074F-859A-98762F8924A8}"/>
                </a:ext>
              </a:extLst>
            </p:cNvPr>
            <p:cNvSpPr>
              <a:spLocks noChangeArrowheads="1"/>
            </p:cNvSpPr>
            <p:nvPr/>
          </p:nvSpPr>
          <p:spPr bwMode="auto">
            <a:xfrm>
              <a:off x="1746250" y="712788"/>
              <a:ext cx="855663" cy="968375"/>
            </a:xfrm>
            <a:custGeom>
              <a:avLst/>
              <a:gdLst>
                <a:gd name="T0" fmla="*/ 1719 w 2376"/>
                <a:gd name="T1" fmla="*/ 2687 h 2688"/>
                <a:gd name="T2" fmla="*/ 1719 w 2376"/>
                <a:gd name="T3" fmla="*/ 2687 h 2688"/>
                <a:gd name="T4" fmla="*/ 1719 w 2376"/>
                <a:gd name="T5" fmla="*/ 2499 h 2688"/>
                <a:gd name="T6" fmla="*/ 2188 w 2376"/>
                <a:gd name="T7" fmla="*/ 2031 h 2688"/>
                <a:gd name="T8" fmla="*/ 2188 w 2376"/>
                <a:gd name="T9" fmla="*/ 657 h 2688"/>
                <a:gd name="T10" fmla="*/ 1906 w 2376"/>
                <a:gd name="T11" fmla="*/ 250 h 2688"/>
                <a:gd name="T12" fmla="*/ 1594 w 2376"/>
                <a:gd name="T13" fmla="*/ 188 h 2688"/>
                <a:gd name="T14" fmla="*/ 1094 w 2376"/>
                <a:gd name="T15" fmla="*/ 719 h 2688"/>
                <a:gd name="T16" fmla="*/ 969 w 2376"/>
                <a:gd name="T17" fmla="*/ 719 h 2688"/>
                <a:gd name="T18" fmla="*/ 438 w 2376"/>
                <a:gd name="T19" fmla="*/ 188 h 2688"/>
                <a:gd name="T20" fmla="*/ 125 w 2376"/>
                <a:gd name="T21" fmla="*/ 250 h 2688"/>
                <a:gd name="T22" fmla="*/ 63 w 2376"/>
                <a:gd name="T23" fmla="*/ 282 h 2688"/>
                <a:gd name="T24" fmla="*/ 0 w 2376"/>
                <a:gd name="T25" fmla="*/ 125 h 2688"/>
                <a:gd name="T26" fmla="*/ 63 w 2376"/>
                <a:gd name="T27" fmla="*/ 94 h 2688"/>
                <a:gd name="T28" fmla="*/ 63 w 2376"/>
                <a:gd name="T29" fmla="*/ 94 h 2688"/>
                <a:gd name="T30" fmla="*/ 438 w 2376"/>
                <a:gd name="T31" fmla="*/ 0 h 2688"/>
                <a:gd name="T32" fmla="*/ 531 w 2376"/>
                <a:gd name="T33" fmla="*/ 32 h 2688"/>
                <a:gd name="T34" fmla="*/ 1031 w 2376"/>
                <a:gd name="T35" fmla="*/ 532 h 2688"/>
                <a:gd name="T36" fmla="*/ 1500 w 2376"/>
                <a:gd name="T37" fmla="*/ 32 h 2688"/>
                <a:gd name="T38" fmla="*/ 1594 w 2376"/>
                <a:gd name="T39" fmla="*/ 0 h 2688"/>
                <a:gd name="T40" fmla="*/ 1969 w 2376"/>
                <a:gd name="T41" fmla="*/ 94 h 2688"/>
                <a:gd name="T42" fmla="*/ 1969 w 2376"/>
                <a:gd name="T43" fmla="*/ 94 h 2688"/>
                <a:gd name="T44" fmla="*/ 2375 w 2376"/>
                <a:gd name="T45" fmla="*/ 657 h 2688"/>
                <a:gd name="T46" fmla="*/ 2375 w 2376"/>
                <a:gd name="T47" fmla="*/ 2031 h 2688"/>
                <a:gd name="T48" fmla="*/ 1719 w 2376"/>
                <a:gd name="T49" fmla="*/ 2687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76" h="2688">
                  <a:moveTo>
                    <a:pt x="1719" y="2687"/>
                  </a:moveTo>
                  <a:lnTo>
                    <a:pt x="1719" y="2687"/>
                  </a:lnTo>
                  <a:cubicBezTo>
                    <a:pt x="1719" y="2499"/>
                    <a:pt x="1719" y="2499"/>
                    <a:pt x="1719" y="2499"/>
                  </a:cubicBezTo>
                  <a:cubicBezTo>
                    <a:pt x="1969" y="2499"/>
                    <a:pt x="2188" y="2312"/>
                    <a:pt x="2188" y="2031"/>
                  </a:cubicBezTo>
                  <a:cubicBezTo>
                    <a:pt x="2188" y="657"/>
                    <a:pt x="2188" y="657"/>
                    <a:pt x="2188" y="657"/>
                  </a:cubicBezTo>
                  <a:cubicBezTo>
                    <a:pt x="2188" y="469"/>
                    <a:pt x="2094" y="313"/>
                    <a:pt x="1906" y="250"/>
                  </a:cubicBezTo>
                  <a:cubicBezTo>
                    <a:pt x="1594" y="188"/>
                    <a:pt x="1594" y="188"/>
                    <a:pt x="1594" y="188"/>
                  </a:cubicBezTo>
                  <a:cubicBezTo>
                    <a:pt x="1094" y="719"/>
                    <a:pt x="1094" y="719"/>
                    <a:pt x="1094" y="719"/>
                  </a:cubicBezTo>
                  <a:cubicBezTo>
                    <a:pt x="1031" y="750"/>
                    <a:pt x="1000" y="750"/>
                    <a:pt x="969" y="719"/>
                  </a:cubicBezTo>
                  <a:cubicBezTo>
                    <a:pt x="438" y="188"/>
                    <a:pt x="438" y="188"/>
                    <a:pt x="438" y="188"/>
                  </a:cubicBezTo>
                  <a:cubicBezTo>
                    <a:pt x="125" y="250"/>
                    <a:pt x="125" y="250"/>
                    <a:pt x="125" y="250"/>
                  </a:cubicBezTo>
                  <a:cubicBezTo>
                    <a:pt x="94" y="250"/>
                    <a:pt x="94" y="282"/>
                    <a:pt x="63" y="282"/>
                  </a:cubicBezTo>
                  <a:cubicBezTo>
                    <a:pt x="0" y="125"/>
                    <a:pt x="0" y="125"/>
                    <a:pt x="0" y="125"/>
                  </a:cubicBezTo>
                  <a:cubicBezTo>
                    <a:pt x="31" y="94"/>
                    <a:pt x="31" y="94"/>
                    <a:pt x="63" y="94"/>
                  </a:cubicBezTo>
                  <a:lnTo>
                    <a:pt x="63" y="94"/>
                  </a:lnTo>
                  <a:cubicBezTo>
                    <a:pt x="438" y="0"/>
                    <a:pt x="438" y="0"/>
                    <a:pt x="438" y="0"/>
                  </a:cubicBezTo>
                  <a:cubicBezTo>
                    <a:pt x="469" y="0"/>
                    <a:pt x="500" y="0"/>
                    <a:pt x="531" y="32"/>
                  </a:cubicBezTo>
                  <a:cubicBezTo>
                    <a:pt x="1031" y="532"/>
                    <a:pt x="1031" y="532"/>
                    <a:pt x="1031" y="532"/>
                  </a:cubicBezTo>
                  <a:cubicBezTo>
                    <a:pt x="1500" y="32"/>
                    <a:pt x="1500" y="32"/>
                    <a:pt x="1500" y="32"/>
                  </a:cubicBezTo>
                  <a:cubicBezTo>
                    <a:pt x="1531" y="0"/>
                    <a:pt x="1563" y="0"/>
                    <a:pt x="1594" y="0"/>
                  </a:cubicBezTo>
                  <a:cubicBezTo>
                    <a:pt x="1969" y="94"/>
                    <a:pt x="1969" y="94"/>
                    <a:pt x="1969" y="94"/>
                  </a:cubicBezTo>
                  <a:lnTo>
                    <a:pt x="1969" y="94"/>
                  </a:lnTo>
                  <a:cubicBezTo>
                    <a:pt x="2219" y="157"/>
                    <a:pt x="2375" y="375"/>
                    <a:pt x="2375" y="657"/>
                  </a:cubicBezTo>
                  <a:cubicBezTo>
                    <a:pt x="2375" y="2031"/>
                    <a:pt x="2375" y="2031"/>
                    <a:pt x="2375" y="2031"/>
                  </a:cubicBezTo>
                  <a:cubicBezTo>
                    <a:pt x="2375" y="2406"/>
                    <a:pt x="2063" y="2687"/>
                    <a:pt x="1719" y="2687"/>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5" name="Freeform 12">
              <a:extLst>
                <a:ext uri="{FF2B5EF4-FFF2-40B4-BE49-F238E27FC236}">
                  <a16:creationId xmlns:a16="http://schemas.microsoft.com/office/drawing/2014/main" id="{397496E3-520C-9D4E-8E9A-4700BED6FF31}"/>
                </a:ext>
              </a:extLst>
            </p:cNvPr>
            <p:cNvSpPr>
              <a:spLocks noChangeArrowheads="1"/>
            </p:cNvSpPr>
            <p:nvPr/>
          </p:nvSpPr>
          <p:spPr bwMode="auto">
            <a:xfrm>
              <a:off x="215900" y="712788"/>
              <a:ext cx="855663" cy="968375"/>
            </a:xfrm>
            <a:custGeom>
              <a:avLst/>
              <a:gdLst>
                <a:gd name="T0" fmla="*/ 656 w 2376"/>
                <a:gd name="T1" fmla="*/ 2687 h 2688"/>
                <a:gd name="T2" fmla="*/ 656 w 2376"/>
                <a:gd name="T3" fmla="*/ 2687 h 2688"/>
                <a:gd name="T4" fmla="*/ 0 w 2376"/>
                <a:gd name="T5" fmla="*/ 2031 h 2688"/>
                <a:gd name="T6" fmla="*/ 0 w 2376"/>
                <a:gd name="T7" fmla="*/ 657 h 2688"/>
                <a:gd name="T8" fmla="*/ 406 w 2376"/>
                <a:gd name="T9" fmla="*/ 94 h 2688"/>
                <a:gd name="T10" fmla="*/ 406 w 2376"/>
                <a:gd name="T11" fmla="*/ 94 h 2688"/>
                <a:gd name="T12" fmla="*/ 750 w 2376"/>
                <a:gd name="T13" fmla="*/ 0 h 2688"/>
                <a:gd name="T14" fmla="*/ 844 w 2376"/>
                <a:gd name="T15" fmla="*/ 32 h 2688"/>
                <a:gd name="T16" fmla="*/ 1344 w 2376"/>
                <a:gd name="T17" fmla="*/ 532 h 2688"/>
                <a:gd name="T18" fmla="*/ 1844 w 2376"/>
                <a:gd name="T19" fmla="*/ 32 h 2688"/>
                <a:gd name="T20" fmla="*/ 1938 w 2376"/>
                <a:gd name="T21" fmla="*/ 0 h 2688"/>
                <a:gd name="T22" fmla="*/ 2281 w 2376"/>
                <a:gd name="T23" fmla="*/ 94 h 2688"/>
                <a:gd name="T24" fmla="*/ 2281 w 2376"/>
                <a:gd name="T25" fmla="*/ 94 h 2688"/>
                <a:gd name="T26" fmla="*/ 2375 w 2376"/>
                <a:gd name="T27" fmla="*/ 125 h 2688"/>
                <a:gd name="T28" fmla="*/ 2281 w 2376"/>
                <a:gd name="T29" fmla="*/ 282 h 2688"/>
                <a:gd name="T30" fmla="*/ 2250 w 2376"/>
                <a:gd name="T31" fmla="*/ 250 h 2688"/>
                <a:gd name="T32" fmla="*/ 1938 w 2376"/>
                <a:gd name="T33" fmla="*/ 188 h 2688"/>
                <a:gd name="T34" fmla="*/ 1406 w 2376"/>
                <a:gd name="T35" fmla="*/ 719 h 2688"/>
                <a:gd name="T36" fmla="*/ 1281 w 2376"/>
                <a:gd name="T37" fmla="*/ 719 h 2688"/>
                <a:gd name="T38" fmla="*/ 750 w 2376"/>
                <a:gd name="T39" fmla="*/ 188 h 2688"/>
                <a:gd name="T40" fmla="*/ 438 w 2376"/>
                <a:gd name="T41" fmla="*/ 250 h 2688"/>
                <a:gd name="T42" fmla="*/ 188 w 2376"/>
                <a:gd name="T43" fmla="*/ 657 h 2688"/>
                <a:gd name="T44" fmla="*/ 188 w 2376"/>
                <a:gd name="T45" fmla="*/ 2031 h 2688"/>
                <a:gd name="T46" fmla="*/ 656 w 2376"/>
                <a:gd name="T47" fmla="*/ 2499 h 2688"/>
                <a:gd name="T48" fmla="*/ 656 w 2376"/>
                <a:gd name="T49" fmla="*/ 2687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76" h="2688">
                  <a:moveTo>
                    <a:pt x="656" y="2687"/>
                  </a:moveTo>
                  <a:lnTo>
                    <a:pt x="656" y="2687"/>
                  </a:lnTo>
                  <a:cubicBezTo>
                    <a:pt x="281" y="2687"/>
                    <a:pt x="0" y="2406"/>
                    <a:pt x="0" y="2031"/>
                  </a:cubicBezTo>
                  <a:cubicBezTo>
                    <a:pt x="0" y="657"/>
                    <a:pt x="0" y="657"/>
                    <a:pt x="0" y="657"/>
                  </a:cubicBezTo>
                  <a:cubicBezTo>
                    <a:pt x="0" y="375"/>
                    <a:pt x="156" y="157"/>
                    <a:pt x="406" y="94"/>
                  </a:cubicBezTo>
                  <a:lnTo>
                    <a:pt x="406" y="94"/>
                  </a:lnTo>
                  <a:cubicBezTo>
                    <a:pt x="750" y="0"/>
                    <a:pt x="750" y="0"/>
                    <a:pt x="750" y="0"/>
                  </a:cubicBezTo>
                  <a:cubicBezTo>
                    <a:pt x="781" y="0"/>
                    <a:pt x="813" y="0"/>
                    <a:pt x="844" y="32"/>
                  </a:cubicBezTo>
                  <a:cubicBezTo>
                    <a:pt x="1344" y="532"/>
                    <a:pt x="1344" y="532"/>
                    <a:pt x="1344" y="532"/>
                  </a:cubicBezTo>
                  <a:cubicBezTo>
                    <a:pt x="1844" y="32"/>
                    <a:pt x="1844" y="32"/>
                    <a:pt x="1844" y="32"/>
                  </a:cubicBezTo>
                  <a:cubicBezTo>
                    <a:pt x="1875" y="0"/>
                    <a:pt x="1906" y="0"/>
                    <a:pt x="1938" y="0"/>
                  </a:cubicBezTo>
                  <a:cubicBezTo>
                    <a:pt x="2281" y="94"/>
                    <a:pt x="2281" y="94"/>
                    <a:pt x="2281" y="94"/>
                  </a:cubicBezTo>
                  <a:lnTo>
                    <a:pt x="2281" y="94"/>
                  </a:lnTo>
                  <a:cubicBezTo>
                    <a:pt x="2313" y="94"/>
                    <a:pt x="2344" y="94"/>
                    <a:pt x="2375" y="125"/>
                  </a:cubicBezTo>
                  <a:cubicBezTo>
                    <a:pt x="2281" y="282"/>
                    <a:pt x="2281" y="282"/>
                    <a:pt x="2281" y="282"/>
                  </a:cubicBezTo>
                  <a:lnTo>
                    <a:pt x="2250" y="250"/>
                  </a:lnTo>
                  <a:cubicBezTo>
                    <a:pt x="1938" y="188"/>
                    <a:pt x="1938" y="188"/>
                    <a:pt x="1938" y="188"/>
                  </a:cubicBezTo>
                  <a:cubicBezTo>
                    <a:pt x="1406" y="719"/>
                    <a:pt x="1406" y="719"/>
                    <a:pt x="1406" y="719"/>
                  </a:cubicBezTo>
                  <a:cubicBezTo>
                    <a:pt x="1375" y="750"/>
                    <a:pt x="1313" y="750"/>
                    <a:pt x="1281" y="719"/>
                  </a:cubicBezTo>
                  <a:cubicBezTo>
                    <a:pt x="750" y="188"/>
                    <a:pt x="750" y="188"/>
                    <a:pt x="750" y="188"/>
                  </a:cubicBezTo>
                  <a:cubicBezTo>
                    <a:pt x="438" y="250"/>
                    <a:pt x="438" y="250"/>
                    <a:pt x="438" y="250"/>
                  </a:cubicBezTo>
                  <a:cubicBezTo>
                    <a:pt x="281" y="313"/>
                    <a:pt x="188" y="469"/>
                    <a:pt x="188" y="657"/>
                  </a:cubicBezTo>
                  <a:cubicBezTo>
                    <a:pt x="188" y="2031"/>
                    <a:pt x="188" y="2031"/>
                    <a:pt x="188" y="2031"/>
                  </a:cubicBezTo>
                  <a:cubicBezTo>
                    <a:pt x="188" y="2312"/>
                    <a:pt x="375" y="2499"/>
                    <a:pt x="656" y="2499"/>
                  </a:cubicBezTo>
                  <a:lnTo>
                    <a:pt x="656" y="2687"/>
                  </a:ln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686" name="Group 685">
            <a:extLst>
              <a:ext uri="{FF2B5EF4-FFF2-40B4-BE49-F238E27FC236}">
                <a16:creationId xmlns:a16="http://schemas.microsoft.com/office/drawing/2014/main" id="{3F0EF4A9-BCEE-7B42-9141-1A089EFF642B}"/>
              </a:ext>
            </a:extLst>
          </p:cNvPr>
          <p:cNvGrpSpPr/>
          <p:nvPr userDrawn="1"/>
        </p:nvGrpSpPr>
        <p:grpSpPr>
          <a:xfrm>
            <a:off x="2214279" y="2055513"/>
            <a:ext cx="894792" cy="899349"/>
            <a:chOff x="287338" y="2652713"/>
            <a:chExt cx="2182812" cy="2193925"/>
          </a:xfrm>
          <a:solidFill>
            <a:schemeClr val="bg1"/>
          </a:solidFill>
        </p:grpSpPr>
        <p:sp>
          <p:nvSpPr>
            <p:cNvPr id="687" name="Freeform 98">
              <a:extLst>
                <a:ext uri="{FF2B5EF4-FFF2-40B4-BE49-F238E27FC236}">
                  <a16:creationId xmlns:a16="http://schemas.microsoft.com/office/drawing/2014/main" id="{EC90220B-A7F5-304F-A126-7BE8C5871E52}"/>
                </a:ext>
              </a:extLst>
            </p:cNvPr>
            <p:cNvSpPr>
              <a:spLocks noChangeArrowheads="1"/>
            </p:cNvSpPr>
            <p:nvPr/>
          </p:nvSpPr>
          <p:spPr bwMode="auto">
            <a:xfrm>
              <a:off x="884238" y="2652713"/>
              <a:ext cx="955675" cy="1563687"/>
            </a:xfrm>
            <a:custGeom>
              <a:avLst/>
              <a:gdLst>
                <a:gd name="T0" fmla="*/ 2562 w 2656"/>
                <a:gd name="T1" fmla="*/ 4343 h 4344"/>
                <a:gd name="T2" fmla="*/ 2562 w 2656"/>
                <a:gd name="T3" fmla="*/ 4343 h 4344"/>
                <a:gd name="T4" fmla="*/ 156 w 2656"/>
                <a:gd name="T5" fmla="*/ 4343 h 4344"/>
                <a:gd name="T6" fmla="*/ 156 w 2656"/>
                <a:gd name="T7" fmla="*/ 4249 h 4344"/>
                <a:gd name="T8" fmla="*/ 625 w 2656"/>
                <a:gd name="T9" fmla="*/ 3749 h 4344"/>
                <a:gd name="T10" fmla="*/ 688 w 2656"/>
                <a:gd name="T11" fmla="*/ 3749 h 4344"/>
                <a:gd name="T12" fmla="*/ 688 w 2656"/>
                <a:gd name="T13" fmla="*/ 3124 h 4344"/>
                <a:gd name="T14" fmla="*/ 313 w 2656"/>
                <a:gd name="T15" fmla="*/ 2125 h 4344"/>
                <a:gd name="T16" fmla="*/ 63 w 2656"/>
                <a:gd name="T17" fmla="*/ 1125 h 4344"/>
                <a:gd name="T18" fmla="*/ 1219 w 2656"/>
                <a:gd name="T19" fmla="*/ 32 h 4344"/>
                <a:gd name="T20" fmla="*/ 2218 w 2656"/>
                <a:gd name="T21" fmla="*/ 344 h 4344"/>
                <a:gd name="T22" fmla="*/ 2655 w 2656"/>
                <a:gd name="T23" fmla="*/ 1313 h 4344"/>
                <a:gd name="T24" fmla="*/ 2374 w 2656"/>
                <a:gd name="T25" fmla="*/ 2125 h 4344"/>
                <a:gd name="T26" fmla="*/ 2030 w 2656"/>
                <a:gd name="T27" fmla="*/ 3124 h 4344"/>
                <a:gd name="T28" fmla="*/ 2030 w 2656"/>
                <a:gd name="T29" fmla="*/ 3749 h 4344"/>
                <a:gd name="T30" fmla="*/ 2093 w 2656"/>
                <a:gd name="T31" fmla="*/ 3749 h 4344"/>
                <a:gd name="T32" fmla="*/ 2562 w 2656"/>
                <a:gd name="T33" fmla="*/ 4249 h 4344"/>
                <a:gd name="T34" fmla="*/ 2562 w 2656"/>
                <a:gd name="T35" fmla="*/ 4343 h 4344"/>
                <a:gd name="T36" fmla="*/ 344 w 2656"/>
                <a:gd name="T37" fmla="*/ 4156 h 4344"/>
                <a:gd name="T38" fmla="*/ 344 w 2656"/>
                <a:gd name="T39" fmla="*/ 4156 h 4344"/>
                <a:gd name="T40" fmla="*/ 2374 w 2656"/>
                <a:gd name="T41" fmla="*/ 4156 h 4344"/>
                <a:gd name="T42" fmla="*/ 2093 w 2656"/>
                <a:gd name="T43" fmla="*/ 3937 h 4344"/>
                <a:gd name="T44" fmla="*/ 1843 w 2656"/>
                <a:gd name="T45" fmla="*/ 3937 h 4344"/>
                <a:gd name="T46" fmla="*/ 1843 w 2656"/>
                <a:gd name="T47" fmla="*/ 3124 h 4344"/>
                <a:gd name="T48" fmla="*/ 2249 w 2656"/>
                <a:gd name="T49" fmla="*/ 2032 h 4344"/>
                <a:gd name="T50" fmla="*/ 2468 w 2656"/>
                <a:gd name="T51" fmla="*/ 1313 h 4344"/>
                <a:gd name="T52" fmla="*/ 2093 w 2656"/>
                <a:gd name="T53" fmla="*/ 469 h 4344"/>
                <a:gd name="T54" fmla="*/ 1219 w 2656"/>
                <a:gd name="T55" fmla="*/ 219 h 4344"/>
                <a:gd name="T56" fmla="*/ 250 w 2656"/>
                <a:gd name="T57" fmla="*/ 1157 h 4344"/>
                <a:gd name="T58" fmla="*/ 469 w 2656"/>
                <a:gd name="T59" fmla="*/ 2000 h 4344"/>
                <a:gd name="T60" fmla="*/ 875 w 2656"/>
                <a:gd name="T61" fmla="*/ 3124 h 4344"/>
                <a:gd name="T62" fmla="*/ 875 w 2656"/>
                <a:gd name="T63" fmla="*/ 3937 h 4344"/>
                <a:gd name="T64" fmla="*/ 625 w 2656"/>
                <a:gd name="T65" fmla="*/ 3937 h 4344"/>
                <a:gd name="T66" fmla="*/ 344 w 2656"/>
                <a:gd name="T67" fmla="*/ 4156 h 4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56" h="4344">
                  <a:moveTo>
                    <a:pt x="2562" y="4343"/>
                  </a:moveTo>
                  <a:lnTo>
                    <a:pt x="2562" y="4343"/>
                  </a:lnTo>
                  <a:cubicBezTo>
                    <a:pt x="156" y="4343"/>
                    <a:pt x="156" y="4343"/>
                    <a:pt x="156" y="4343"/>
                  </a:cubicBezTo>
                  <a:cubicBezTo>
                    <a:pt x="156" y="4249"/>
                    <a:pt x="156" y="4249"/>
                    <a:pt x="156" y="4249"/>
                  </a:cubicBezTo>
                  <a:cubicBezTo>
                    <a:pt x="156" y="3968"/>
                    <a:pt x="375" y="3749"/>
                    <a:pt x="625" y="3749"/>
                  </a:cubicBezTo>
                  <a:cubicBezTo>
                    <a:pt x="688" y="3749"/>
                    <a:pt x="688" y="3749"/>
                    <a:pt x="688" y="3749"/>
                  </a:cubicBezTo>
                  <a:cubicBezTo>
                    <a:pt x="688" y="3124"/>
                    <a:pt x="688" y="3124"/>
                    <a:pt x="688" y="3124"/>
                  </a:cubicBezTo>
                  <a:cubicBezTo>
                    <a:pt x="688" y="2750"/>
                    <a:pt x="563" y="2407"/>
                    <a:pt x="313" y="2125"/>
                  </a:cubicBezTo>
                  <a:cubicBezTo>
                    <a:pt x="94" y="1813"/>
                    <a:pt x="0" y="1469"/>
                    <a:pt x="63" y="1125"/>
                  </a:cubicBezTo>
                  <a:cubicBezTo>
                    <a:pt x="156" y="563"/>
                    <a:pt x="625" y="94"/>
                    <a:pt x="1219" y="32"/>
                  </a:cubicBezTo>
                  <a:cubicBezTo>
                    <a:pt x="1593" y="0"/>
                    <a:pt x="1937" y="94"/>
                    <a:pt x="2218" y="344"/>
                  </a:cubicBezTo>
                  <a:cubicBezTo>
                    <a:pt x="2499" y="594"/>
                    <a:pt x="2655" y="938"/>
                    <a:pt x="2655" y="1313"/>
                  </a:cubicBezTo>
                  <a:cubicBezTo>
                    <a:pt x="2655" y="1625"/>
                    <a:pt x="2562" y="1907"/>
                    <a:pt x="2374" y="2125"/>
                  </a:cubicBezTo>
                  <a:cubicBezTo>
                    <a:pt x="2155" y="2407"/>
                    <a:pt x="2030" y="2782"/>
                    <a:pt x="2030" y="3124"/>
                  </a:cubicBezTo>
                  <a:cubicBezTo>
                    <a:pt x="2030" y="3749"/>
                    <a:pt x="2030" y="3749"/>
                    <a:pt x="2030" y="3749"/>
                  </a:cubicBezTo>
                  <a:cubicBezTo>
                    <a:pt x="2093" y="3749"/>
                    <a:pt x="2093" y="3749"/>
                    <a:pt x="2093" y="3749"/>
                  </a:cubicBezTo>
                  <a:cubicBezTo>
                    <a:pt x="2343" y="3749"/>
                    <a:pt x="2562" y="3968"/>
                    <a:pt x="2562" y="4249"/>
                  </a:cubicBezTo>
                  <a:lnTo>
                    <a:pt x="2562" y="4343"/>
                  </a:lnTo>
                  <a:close/>
                  <a:moveTo>
                    <a:pt x="344" y="4156"/>
                  </a:moveTo>
                  <a:lnTo>
                    <a:pt x="344" y="4156"/>
                  </a:lnTo>
                  <a:cubicBezTo>
                    <a:pt x="2374" y="4156"/>
                    <a:pt x="2374" y="4156"/>
                    <a:pt x="2374" y="4156"/>
                  </a:cubicBezTo>
                  <a:cubicBezTo>
                    <a:pt x="2343" y="4031"/>
                    <a:pt x="2218" y="3937"/>
                    <a:pt x="2093" y="3937"/>
                  </a:cubicBezTo>
                  <a:cubicBezTo>
                    <a:pt x="1843" y="3937"/>
                    <a:pt x="1843" y="3937"/>
                    <a:pt x="1843" y="3937"/>
                  </a:cubicBezTo>
                  <a:cubicBezTo>
                    <a:pt x="1843" y="3124"/>
                    <a:pt x="1843" y="3124"/>
                    <a:pt x="1843" y="3124"/>
                  </a:cubicBezTo>
                  <a:cubicBezTo>
                    <a:pt x="1843" y="2719"/>
                    <a:pt x="1999" y="2344"/>
                    <a:pt x="2249" y="2032"/>
                  </a:cubicBezTo>
                  <a:cubicBezTo>
                    <a:pt x="2405" y="1844"/>
                    <a:pt x="2468" y="1594"/>
                    <a:pt x="2468" y="1313"/>
                  </a:cubicBezTo>
                  <a:cubicBezTo>
                    <a:pt x="2468" y="1000"/>
                    <a:pt x="2343" y="688"/>
                    <a:pt x="2093" y="469"/>
                  </a:cubicBezTo>
                  <a:cubicBezTo>
                    <a:pt x="1874" y="282"/>
                    <a:pt x="1562" y="157"/>
                    <a:pt x="1219" y="219"/>
                  </a:cubicBezTo>
                  <a:cubicBezTo>
                    <a:pt x="719" y="250"/>
                    <a:pt x="313" y="657"/>
                    <a:pt x="250" y="1157"/>
                  </a:cubicBezTo>
                  <a:cubicBezTo>
                    <a:pt x="188" y="1532"/>
                    <a:pt x="313" y="1844"/>
                    <a:pt x="469" y="2000"/>
                  </a:cubicBezTo>
                  <a:cubicBezTo>
                    <a:pt x="719" y="2344"/>
                    <a:pt x="875" y="2719"/>
                    <a:pt x="875" y="3124"/>
                  </a:cubicBezTo>
                  <a:cubicBezTo>
                    <a:pt x="875" y="3937"/>
                    <a:pt x="875" y="3937"/>
                    <a:pt x="875" y="3937"/>
                  </a:cubicBezTo>
                  <a:cubicBezTo>
                    <a:pt x="625" y="3937"/>
                    <a:pt x="625" y="3937"/>
                    <a:pt x="625" y="3937"/>
                  </a:cubicBezTo>
                  <a:cubicBezTo>
                    <a:pt x="500" y="3937"/>
                    <a:pt x="375" y="4031"/>
                    <a:pt x="344" y="4156"/>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88" name="Freeform 99">
              <a:extLst>
                <a:ext uri="{FF2B5EF4-FFF2-40B4-BE49-F238E27FC236}">
                  <a16:creationId xmlns:a16="http://schemas.microsoft.com/office/drawing/2014/main" id="{E374C8B0-C713-0740-BD65-65FA9940365A}"/>
                </a:ext>
              </a:extLst>
            </p:cNvPr>
            <p:cNvSpPr>
              <a:spLocks noChangeArrowheads="1"/>
            </p:cNvSpPr>
            <p:nvPr/>
          </p:nvSpPr>
          <p:spPr bwMode="auto">
            <a:xfrm>
              <a:off x="287338" y="4216400"/>
              <a:ext cx="2182812" cy="630238"/>
            </a:xfrm>
            <a:custGeom>
              <a:avLst/>
              <a:gdLst>
                <a:gd name="T0" fmla="*/ 5749 w 6062"/>
                <a:gd name="T1" fmla="*/ 1750 h 1751"/>
                <a:gd name="T2" fmla="*/ 281 w 6062"/>
                <a:gd name="T3" fmla="*/ 1750 h 1751"/>
                <a:gd name="T4" fmla="*/ 281 w 6062"/>
                <a:gd name="T5" fmla="*/ 1344 h 1751"/>
                <a:gd name="T6" fmla="*/ 0 w 6062"/>
                <a:gd name="T7" fmla="*/ 1344 h 1751"/>
                <a:gd name="T8" fmla="*/ 0 w 6062"/>
                <a:gd name="T9" fmla="*/ 0 h 1751"/>
                <a:gd name="T10" fmla="*/ 6061 w 6062"/>
                <a:gd name="T11" fmla="*/ 0 h 1751"/>
                <a:gd name="T12" fmla="*/ 6061 w 6062"/>
                <a:gd name="T13" fmla="*/ 1344 h 1751"/>
                <a:gd name="T14" fmla="*/ 5749 w 6062"/>
                <a:gd name="T15" fmla="*/ 1344 h 1751"/>
                <a:gd name="T16" fmla="*/ 5749 w 6062"/>
                <a:gd name="T17" fmla="*/ 1750 h 1751"/>
                <a:gd name="T18" fmla="*/ 469 w 6062"/>
                <a:gd name="T19" fmla="*/ 1563 h 1751"/>
                <a:gd name="T20" fmla="*/ 5593 w 6062"/>
                <a:gd name="T21" fmla="*/ 1563 h 1751"/>
                <a:gd name="T22" fmla="*/ 5593 w 6062"/>
                <a:gd name="T23" fmla="*/ 1188 h 1751"/>
                <a:gd name="T24" fmla="*/ 5874 w 6062"/>
                <a:gd name="T25" fmla="*/ 1188 h 1751"/>
                <a:gd name="T26" fmla="*/ 5874 w 6062"/>
                <a:gd name="T27" fmla="*/ 188 h 1751"/>
                <a:gd name="T28" fmla="*/ 156 w 6062"/>
                <a:gd name="T29" fmla="*/ 188 h 1751"/>
                <a:gd name="T30" fmla="*/ 156 w 6062"/>
                <a:gd name="T31" fmla="*/ 1188 h 1751"/>
                <a:gd name="T32" fmla="*/ 469 w 6062"/>
                <a:gd name="T33" fmla="*/ 1188 h 1751"/>
                <a:gd name="T34" fmla="*/ 469 w 6062"/>
                <a:gd name="T35" fmla="*/ 1563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62" h="1751">
                  <a:moveTo>
                    <a:pt x="5749" y="1750"/>
                  </a:moveTo>
                  <a:lnTo>
                    <a:pt x="281" y="1750"/>
                  </a:lnTo>
                  <a:lnTo>
                    <a:pt x="281" y="1344"/>
                  </a:lnTo>
                  <a:lnTo>
                    <a:pt x="0" y="1344"/>
                  </a:lnTo>
                  <a:lnTo>
                    <a:pt x="0" y="0"/>
                  </a:lnTo>
                  <a:lnTo>
                    <a:pt x="6061" y="0"/>
                  </a:lnTo>
                  <a:lnTo>
                    <a:pt x="6061" y="1344"/>
                  </a:lnTo>
                  <a:lnTo>
                    <a:pt x="5749" y="1344"/>
                  </a:lnTo>
                  <a:lnTo>
                    <a:pt x="5749" y="1750"/>
                  </a:lnTo>
                  <a:close/>
                  <a:moveTo>
                    <a:pt x="469" y="1563"/>
                  </a:moveTo>
                  <a:lnTo>
                    <a:pt x="5593" y="1563"/>
                  </a:lnTo>
                  <a:lnTo>
                    <a:pt x="5593" y="1188"/>
                  </a:lnTo>
                  <a:lnTo>
                    <a:pt x="5874" y="1188"/>
                  </a:lnTo>
                  <a:lnTo>
                    <a:pt x="5874" y="188"/>
                  </a:lnTo>
                  <a:lnTo>
                    <a:pt x="156" y="188"/>
                  </a:lnTo>
                  <a:lnTo>
                    <a:pt x="156" y="1188"/>
                  </a:lnTo>
                  <a:lnTo>
                    <a:pt x="469" y="1188"/>
                  </a:lnTo>
                  <a:lnTo>
                    <a:pt x="469" y="1563"/>
                  </a:ln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690" name="Group 689">
            <a:extLst>
              <a:ext uri="{FF2B5EF4-FFF2-40B4-BE49-F238E27FC236}">
                <a16:creationId xmlns:a16="http://schemas.microsoft.com/office/drawing/2014/main" id="{11254745-1ADF-8C47-A05B-39B87BBD6D6B}"/>
              </a:ext>
            </a:extLst>
          </p:cNvPr>
          <p:cNvGrpSpPr/>
          <p:nvPr userDrawn="1"/>
        </p:nvGrpSpPr>
        <p:grpSpPr>
          <a:xfrm>
            <a:off x="3409822" y="2066254"/>
            <a:ext cx="1021065" cy="763135"/>
            <a:chOff x="276225" y="287338"/>
            <a:chExt cx="2890838" cy="2160587"/>
          </a:xfrm>
          <a:solidFill>
            <a:schemeClr val="bg1"/>
          </a:solidFill>
        </p:grpSpPr>
        <p:sp>
          <p:nvSpPr>
            <p:cNvPr id="691" name="Freeform 10">
              <a:extLst>
                <a:ext uri="{FF2B5EF4-FFF2-40B4-BE49-F238E27FC236}">
                  <a16:creationId xmlns:a16="http://schemas.microsoft.com/office/drawing/2014/main" id="{0A44E553-B387-AA4C-82F0-97AD897AEAC6}"/>
                </a:ext>
              </a:extLst>
            </p:cNvPr>
            <p:cNvSpPr>
              <a:spLocks noChangeArrowheads="1"/>
            </p:cNvSpPr>
            <p:nvPr/>
          </p:nvSpPr>
          <p:spPr bwMode="auto">
            <a:xfrm>
              <a:off x="1187450" y="974725"/>
              <a:ext cx="1979613" cy="1473200"/>
            </a:xfrm>
            <a:custGeom>
              <a:avLst/>
              <a:gdLst>
                <a:gd name="T0" fmla="*/ 562 w 5500"/>
                <a:gd name="T1" fmla="*/ 2437 h 4094"/>
                <a:gd name="T2" fmla="*/ 562 w 5500"/>
                <a:gd name="T3" fmla="*/ 2437 h 4094"/>
                <a:gd name="T4" fmla="*/ 656 w 5500"/>
                <a:gd name="T5" fmla="*/ 2749 h 4094"/>
                <a:gd name="T6" fmla="*/ 62 w 5500"/>
                <a:gd name="T7" fmla="*/ 3593 h 4094"/>
                <a:gd name="T8" fmla="*/ 219 w 5500"/>
                <a:gd name="T9" fmla="*/ 3812 h 4094"/>
                <a:gd name="T10" fmla="*/ 1312 w 5500"/>
                <a:gd name="T11" fmla="*/ 3562 h 4094"/>
                <a:gd name="T12" fmla="*/ 2999 w 5500"/>
                <a:gd name="T13" fmla="*/ 4093 h 4094"/>
                <a:gd name="T14" fmla="*/ 5499 w 5500"/>
                <a:gd name="T15" fmla="*/ 2030 h 4094"/>
                <a:gd name="T16" fmla="*/ 2999 w 5500"/>
                <a:gd name="T17" fmla="*/ 0 h 4094"/>
                <a:gd name="T18" fmla="*/ 2655 w 5500"/>
                <a:gd name="T19" fmla="*/ 31 h 4094"/>
                <a:gd name="T20" fmla="*/ 2686 w 5500"/>
                <a:gd name="T21" fmla="*/ 281 h 4094"/>
                <a:gd name="T22" fmla="*/ 2999 w 5500"/>
                <a:gd name="T23" fmla="*/ 281 h 4094"/>
                <a:gd name="T24" fmla="*/ 5249 w 5500"/>
                <a:gd name="T25" fmla="*/ 2030 h 4094"/>
                <a:gd name="T26" fmla="*/ 2999 w 5500"/>
                <a:gd name="T27" fmla="*/ 3812 h 4094"/>
                <a:gd name="T28" fmla="*/ 1437 w 5500"/>
                <a:gd name="T29" fmla="*/ 3312 h 4094"/>
                <a:gd name="T30" fmla="*/ 1312 w 5500"/>
                <a:gd name="T31" fmla="*/ 3280 h 4094"/>
                <a:gd name="T32" fmla="*/ 500 w 5500"/>
                <a:gd name="T33" fmla="*/ 3468 h 4094"/>
                <a:gd name="T34" fmla="*/ 937 w 5500"/>
                <a:gd name="T35" fmla="*/ 2843 h 4094"/>
                <a:gd name="T36" fmla="*/ 937 w 5500"/>
                <a:gd name="T37" fmla="*/ 2687 h 4094"/>
                <a:gd name="T38" fmla="*/ 844 w 5500"/>
                <a:gd name="T39" fmla="*/ 2405 h 4094"/>
                <a:gd name="T40" fmla="*/ 562 w 5500"/>
                <a:gd name="T41" fmla="*/ 2437 h 4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00" h="4094">
                  <a:moveTo>
                    <a:pt x="562" y="2437"/>
                  </a:moveTo>
                  <a:lnTo>
                    <a:pt x="562" y="2437"/>
                  </a:lnTo>
                  <a:cubicBezTo>
                    <a:pt x="594" y="2530"/>
                    <a:pt x="625" y="2655"/>
                    <a:pt x="656" y="2749"/>
                  </a:cubicBezTo>
                  <a:cubicBezTo>
                    <a:pt x="62" y="3593"/>
                    <a:pt x="62" y="3593"/>
                    <a:pt x="62" y="3593"/>
                  </a:cubicBezTo>
                  <a:cubicBezTo>
                    <a:pt x="0" y="3687"/>
                    <a:pt x="94" y="3843"/>
                    <a:pt x="219" y="3812"/>
                  </a:cubicBezTo>
                  <a:cubicBezTo>
                    <a:pt x="1312" y="3562"/>
                    <a:pt x="1312" y="3562"/>
                    <a:pt x="1312" y="3562"/>
                  </a:cubicBezTo>
                  <a:cubicBezTo>
                    <a:pt x="1718" y="3874"/>
                    <a:pt x="2343" y="4093"/>
                    <a:pt x="2999" y="4093"/>
                  </a:cubicBezTo>
                  <a:cubicBezTo>
                    <a:pt x="4374" y="4093"/>
                    <a:pt x="5499" y="3187"/>
                    <a:pt x="5499" y="2030"/>
                  </a:cubicBezTo>
                  <a:cubicBezTo>
                    <a:pt x="5499" y="906"/>
                    <a:pt x="4374" y="0"/>
                    <a:pt x="2999" y="0"/>
                  </a:cubicBezTo>
                  <a:cubicBezTo>
                    <a:pt x="2905" y="0"/>
                    <a:pt x="2780" y="0"/>
                    <a:pt x="2655" y="31"/>
                  </a:cubicBezTo>
                  <a:cubicBezTo>
                    <a:pt x="2655" y="94"/>
                    <a:pt x="2686" y="188"/>
                    <a:pt x="2686" y="281"/>
                  </a:cubicBezTo>
                  <a:cubicBezTo>
                    <a:pt x="2780" y="281"/>
                    <a:pt x="2905" y="281"/>
                    <a:pt x="2999" y="281"/>
                  </a:cubicBezTo>
                  <a:cubicBezTo>
                    <a:pt x="4249" y="281"/>
                    <a:pt x="5249" y="1063"/>
                    <a:pt x="5249" y="2030"/>
                  </a:cubicBezTo>
                  <a:cubicBezTo>
                    <a:pt x="5249" y="3030"/>
                    <a:pt x="4249" y="3812"/>
                    <a:pt x="2999" y="3812"/>
                  </a:cubicBezTo>
                  <a:cubicBezTo>
                    <a:pt x="2405" y="3812"/>
                    <a:pt x="1843" y="3624"/>
                    <a:pt x="1437" y="3312"/>
                  </a:cubicBezTo>
                  <a:cubicBezTo>
                    <a:pt x="1406" y="3280"/>
                    <a:pt x="1375" y="3280"/>
                    <a:pt x="1312" y="3280"/>
                  </a:cubicBezTo>
                  <a:cubicBezTo>
                    <a:pt x="500" y="3468"/>
                    <a:pt x="500" y="3468"/>
                    <a:pt x="500" y="3468"/>
                  </a:cubicBezTo>
                  <a:cubicBezTo>
                    <a:pt x="937" y="2843"/>
                    <a:pt x="937" y="2843"/>
                    <a:pt x="937" y="2843"/>
                  </a:cubicBezTo>
                  <a:cubicBezTo>
                    <a:pt x="969" y="2812"/>
                    <a:pt x="969" y="2749"/>
                    <a:pt x="937" y="2687"/>
                  </a:cubicBezTo>
                  <a:cubicBezTo>
                    <a:pt x="906" y="2593"/>
                    <a:pt x="844" y="2499"/>
                    <a:pt x="844" y="2405"/>
                  </a:cubicBezTo>
                  <a:cubicBezTo>
                    <a:pt x="750" y="2405"/>
                    <a:pt x="656" y="2437"/>
                    <a:pt x="562" y="2437"/>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2" name="Freeform 11">
              <a:extLst>
                <a:ext uri="{FF2B5EF4-FFF2-40B4-BE49-F238E27FC236}">
                  <a16:creationId xmlns:a16="http://schemas.microsoft.com/office/drawing/2014/main" id="{33FBF8C0-DC1B-C949-AB0B-9B629A06E066}"/>
                </a:ext>
              </a:extLst>
            </p:cNvPr>
            <p:cNvSpPr>
              <a:spLocks noChangeArrowheads="1"/>
            </p:cNvSpPr>
            <p:nvPr/>
          </p:nvSpPr>
          <p:spPr bwMode="auto">
            <a:xfrm>
              <a:off x="276225" y="287338"/>
              <a:ext cx="2182813" cy="1665287"/>
            </a:xfrm>
            <a:custGeom>
              <a:avLst/>
              <a:gdLst>
                <a:gd name="T0" fmla="*/ 5311 w 6062"/>
                <a:gd name="T1" fmla="*/ 3124 h 4625"/>
                <a:gd name="T2" fmla="*/ 5311 w 6062"/>
                <a:gd name="T3" fmla="*/ 3124 h 4625"/>
                <a:gd name="T4" fmla="*/ 5999 w 6062"/>
                <a:gd name="T5" fmla="*/ 4093 h 4625"/>
                <a:gd name="T6" fmla="*/ 5842 w 6062"/>
                <a:gd name="T7" fmla="*/ 4311 h 4625"/>
                <a:gd name="T8" fmla="*/ 4624 w 6062"/>
                <a:gd name="T9" fmla="*/ 4030 h 4625"/>
                <a:gd name="T10" fmla="*/ 2750 w 6062"/>
                <a:gd name="T11" fmla="*/ 4624 h 4625"/>
                <a:gd name="T12" fmla="*/ 0 w 6062"/>
                <a:gd name="T13" fmla="*/ 2312 h 4625"/>
                <a:gd name="T14" fmla="*/ 2750 w 6062"/>
                <a:gd name="T15" fmla="*/ 0 h 4625"/>
                <a:gd name="T16" fmla="*/ 5499 w 6062"/>
                <a:gd name="T17" fmla="*/ 2312 h 4625"/>
                <a:gd name="T18" fmla="*/ 5311 w 6062"/>
                <a:gd name="T19" fmla="*/ 3124 h 4625"/>
                <a:gd name="T20" fmla="*/ 2750 w 6062"/>
                <a:gd name="T21" fmla="*/ 250 h 4625"/>
                <a:gd name="T22" fmla="*/ 2750 w 6062"/>
                <a:gd name="T23" fmla="*/ 250 h 4625"/>
                <a:gd name="T24" fmla="*/ 281 w 6062"/>
                <a:gd name="T25" fmla="*/ 2312 h 4625"/>
                <a:gd name="T26" fmla="*/ 2750 w 6062"/>
                <a:gd name="T27" fmla="*/ 4374 h 4625"/>
                <a:gd name="T28" fmla="*/ 4499 w 6062"/>
                <a:gd name="T29" fmla="*/ 3749 h 4625"/>
                <a:gd name="T30" fmla="*/ 4624 w 6062"/>
                <a:gd name="T31" fmla="*/ 3749 h 4625"/>
                <a:gd name="T32" fmla="*/ 5561 w 6062"/>
                <a:gd name="T33" fmla="*/ 3968 h 4625"/>
                <a:gd name="T34" fmla="*/ 5061 w 6062"/>
                <a:gd name="T35" fmla="*/ 3218 h 4625"/>
                <a:gd name="T36" fmla="*/ 5061 w 6062"/>
                <a:gd name="T37" fmla="*/ 3061 h 4625"/>
                <a:gd name="T38" fmla="*/ 5217 w 6062"/>
                <a:gd name="T39" fmla="*/ 2312 h 4625"/>
                <a:gd name="T40" fmla="*/ 2750 w 6062"/>
                <a:gd name="T41" fmla="*/ 250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2" h="4625">
                  <a:moveTo>
                    <a:pt x="5311" y="3124"/>
                  </a:moveTo>
                  <a:lnTo>
                    <a:pt x="5311" y="3124"/>
                  </a:lnTo>
                  <a:cubicBezTo>
                    <a:pt x="5999" y="4093"/>
                    <a:pt x="5999" y="4093"/>
                    <a:pt x="5999" y="4093"/>
                  </a:cubicBezTo>
                  <a:cubicBezTo>
                    <a:pt x="6061" y="4186"/>
                    <a:pt x="5967" y="4343"/>
                    <a:pt x="5842" y="4311"/>
                  </a:cubicBezTo>
                  <a:cubicBezTo>
                    <a:pt x="4624" y="4030"/>
                    <a:pt x="4624" y="4030"/>
                    <a:pt x="4624" y="4030"/>
                  </a:cubicBezTo>
                  <a:cubicBezTo>
                    <a:pt x="4124" y="4405"/>
                    <a:pt x="3437" y="4624"/>
                    <a:pt x="2750" y="4624"/>
                  </a:cubicBezTo>
                  <a:cubicBezTo>
                    <a:pt x="1250" y="4624"/>
                    <a:pt x="0" y="3593"/>
                    <a:pt x="0" y="2312"/>
                  </a:cubicBezTo>
                  <a:cubicBezTo>
                    <a:pt x="0" y="1031"/>
                    <a:pt x="1250" y="0"/>
                    <a:pt x="2750" y="0"/>
                  </a:cubicBezTo>
                  <a:cubicBezTo>
                    <a:pt x="4249" y="0"/>
                    <a:pt x="5499" y="1031"/>
                    <a:pt x="5499" y="2312"/>
                  </a:cubicBezTo>
                  <a:cubicBezTo>
                    <a:pt x="5499" y="2625"/>
                    <a:pt x="5436" y="2906"/>
                    <a:pt x="5311" y="3124"/>
                  </a:cubicBezTo>
                  <a:close/>
                  <a:moveTo>
                    <a:pt x="2750" y="250"/>
                  </a:moveTo>
                  <a:lnTo>
                    <a:pt x="2750" y="250"/>
                  </a:lnTo>
                  <a:cubicBezTo>
                    <a:pt x="1375" y="250"/>
                    <a:pt x="281" y="1187"/>
                    <a:pt x="281" y="2312"/>
                  </a:cubicBezTo>
                  <a:cubicBezTo>
                    <a:pt x="281" y="3436"/>
                    <a:pt x="1375" y="4374"/>
                    <a:pt x="2750" y="4374"/>
                  </a:cubicBezTo>
                  <a:cubicBezTo>
                    <a:pt x="3406" y="4374"/>
                    <a:pt x="4030" y="4155"/>
                    <a:pt x="4499" y="3749"/>
                  </a:cubicBezTo>
                  <a:cubicBezTo>
                    <a:pt x="4530" y="3749"/>
                    <a:pt x="4561" y="3718"/>
                    <a:pt x="4624" y="3749"/>
                  </a:cubicBezTo>
                  <a:cubicBezTo>
                    <a:pt x="5561" y="3968"/>
                    <a:pt x="5561" y="3968"/>
                    <a:pt x="5561" y="3968"/>
                  </a:cubicBezTo>
                  <a:cubicBezTo>
                    <a:pt x="5061" y="3218"/>
                    <a:pt x="5061" y="3218"/>
                    <a:pt x="5061" y="3218"/>
                  </a:cubicBezTo>
                  <a:cubicBezTo>
                    <a:pt x="5030" y="3155"/>
                    <a:pt x="5030" y="3124"/>
                    <a:pt x="5061" y="3061"/>
                  </a:cubicBezTo>
                  <a:cubicBezTo>
                    <a:pt x="5155" y="2844"/>
                    <a:pt x="5217" y="2562"/>
                    <a:pt x="5217" y="2312"/>
                  </a:cubicBezTo>
                  <a:cubicBezTo>
                    <a:pt x="5217" y="1187"/>
                    <a:pt x="4124" y="250"/>
                    <a:pt x="2750" y="250"/>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3" name="Freeform 12">
              <a:extLst>
                <a:ext uri="{FF2B5EF4-FFF2-40B4-BE49-F238E27FC236}">
                  <a16:creationId xmlns:a16="http://schemas.microsoft.com/office/drawing/2014/main" id="{8F3C749E-2BF5-A647-97C3-85605A98827F}"/>
                </a:ext>
              </a:extLst>
            </p:cNvPr>
            <p:cNvSpPr>
              <a:spLocks noChangeArrowheads="1"/>
            </p:cNvSpPr>
            <p:nvPr/>
          </p:nvSpPr>
          <p:spPr bwMode="auto">
            <a:xfrm>
              <a:off x="715963" y="1019175"/>
              <a:ext cx="203200" cy="203200"/>
            </a:xfrm>
            <a:custGeom>
              <a:avLst/>
              <a:gdLst>
                <a:gd name="T0" fmla="*/ 282 w 564"/>
                <a:gd name="T1" fmla="*/ 0 h 564"/>
                <a:gd name="T2" fmla="*/ 282 w 564"/>
                <a:gd name="T3" fmla="*/ 0 h 564"/>
                <a:gd name="T4" fmla="*/ 563 w 564"/>
                <a:gd name="T5" fmla="*/ 281 h 564"/>
                <a:gd name="T6" fmla="*/ 282 w 564"/>
                <a:gd name="T7" fmla="*/ 563 h 564"/>
                <a:gd name="T8" fmla="*/ 0 w 564"/>
                <a:gd name="T9" fmla="*/ 281 h 564"/>
                <a:gd name="T10" fmla="*/ 282 w 564"/>
                <a:gd name="T11" fmla="*/ 0 h 564"/>
              </a:gdLst>
              <a:ahLst/>
              <a:cxnLst>
                <a:cxn ang="0">
                  <a:pos x="T0" y="T1"/>
                </a:cxn>
                <a:cxn ang="0">
                  <a:pos x="T2" y="T3"/>
                </a:cxn>
                <a:cxn ang="0">
                  <a:pos x="T4" y="T5"/>
                </a:cxn>
                <a:cxn ang="0">
                  <a:pos x="T6" y="T7"/>
                </a:cxn>
                <a:cxn ang="0">
                  <a:pos x="T8" y="T9"/>
                </a:cxn>
                <a:cxn ang="0">
                  <a:pos x="T10" y="T11"/>
                </a:cxn>
              </a:cxnLst>
              <a:rect l="0" t="0" r="r" b="b"/>
              <a:pathLst>
                <a:path w="564" h="564">
                  <a:moveTo>
                    <a:pt x="282" y="0"/>
                  </a:moveTo>
                  <a:lnTo>
                    <a:pt x="282" y="0"/>
                  </a:lnTo>
                  <a:cubicBezTo>
                    <a:pt x="438" y="0"/>
                    <a:pt x="563" y="125"/>
                    <a:pt x="563" y="281"/>
                  </a:cubicBezTo>
                  <a:cubicBezTo>
                    <a:pt x="563" y="438"/>
                    <a:pt x="438" y="563"/>
                    <a:pt x="282" y="563"/>
                  </a:cubicBezTo>
                  <a:cubicBezTo>
                    <a:pt x="125" y="563"/>
                    <a:pt x="0" y="438"/>
                    <a:pt x="0" y="281"/>
                  </a:cubicBezTo>
                  <a:cubicBezTo>
                    <a:pt x="0" y="125"/>
                    <a:pt x="125" y="0"/>
                    <a:pt x="282" y="0"/>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4" name="Freeform 13">
              <a:extLst>
                <a:ext uri="{FF2B5EF4-FFF2-40B4-BE49-F238E27FC236}">
                  <a16:creationId xmlns:a16="http://schemas.microsoft.com/office/drawing/2014/main" id="{FEBA40F3-5F66-A44F-A83A-0FB9D09C83FF}"/>
                </a:ext>
              </a:extLst>
            </p:cNvPr>
            <p:cNvSpPr>
              <a:spLocks noChangeArrowheads="1"/>
            </p:cNvSpPr>
            <p:nvPr/>
          </p:nvSpPr>
          <p:spPr bwMode="auto">
            <a:xfrm>
              <a:off x="1165225" y="1019175"/>
              <a:ext cx="192088" cy="203200"/>
            </a:xfrm>
            <a:custGeom>
              <a:avLst/>
              <a:gdLst>
                <a:gd name="T0" fmla="*/ 282 w 533"/>
                <a:gd name="T1" fmla="*/ 0 h 564"/>
                <a:gd name="T2" fmla="*/ 282 w 533"/>
                <a:gd name="T3" fmla="*/ 0 h 564"/>
                <a:gd name="T4" fmla="*/ 532 w 533"/>
                <a:gd name="T5" fmla="*/ 281 h 564"/>
                <a:gd name="T6" fmla="*/ 282 w 533"/>
                <a:gd name="T7" fmla="*/ 563 h 564"/>
                <a:gd name="T8" fmla="*/ 0 w 533"/>
                <a:gd name="T9" fmla="*/ 281 h 564"/>
                <a:gd name="T10" fmla="*/ 282 w 533"/>
                <a:gd name="T11" fmla="*/ 0 h 564"/>
              </a:gdLst>
              <a:ahLst/>
              <a:cxnLst>
                <a:cxn ang="0">
                  <a:pos x="T0" y="T1"/>
                </a:cxn>
                <a:cxn ang="0">
                  <a:pos x="T2" y="T3"/>
                </a:cxn>
                <a:cxn ang="0">
                  <a:pos x="T4" y="T5"/>
                </a:cxn>
                <a:cxn ang="0">
                  <a:pos x="T6" y="T7"/>
                </a:cxn>
                <a:cxn ang="0">
                  <a:pos x="T8" y="T9"/>
                </a:cxn>
                <a:cxn ang="0">
                  <a:pos x="T10" y="T11"/>
                </a:cxn>
              </a:cxnLst>
              <a:rect l="0" t="0" r="r" b="b"/>
              <a:pathLst>
                <a:path w="533" h="564">
                  <a:moveTo>
                    <a:pt x="282" y="0"/>
                  </a:moveTo>
                  <a:lnTo>
                    <a:pt x="282" y="0"/>
                  </a:lnTo>
                  <a:cubicBezTo>
                    <a:pt x="407" y="0"/>
                    <a:pt x="532" y="125"/>
                    <a:pt x="532" y="281"/>
                  </a:cubicBezTo>
                  <a:cubicBezTo>
                    <a:pt x="532" y="438"/>
                    <a:pt x="407" y="563"/>
                    <a:pt x="282" y="563"/>
                  </a:cubicBezTo>
                  <a:cubicBezTo>
                    <a:pt x="125" y="563"/>
                    <a:pt x="0" y="438"/>
                    <a:pt x="0" y="281"/>
                  </a:cubicBezTo>
                  <a:cubicBezTo>
                    <a:pt x="0" y="125"/>
                    <a:pt x="125" y="0"/>
                    <a:pt x="282" y="0"/>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5" name="Freeform 14">
              <a:extLst>
                <a:ext uri="{FF2B5EF4-FFF2-40B4-BE49-F238E27FC236}">
                  <a16:creationId xmlns:a16="http://schemas.microsoft.com/office/drawing/2014/main" id="{92BB3411-C426-4547-8FA9-109C1265B177}"/>
                </a:ext>
              </a:extLst>
            </p:cNvPr>
            <p:cNvSpPr>
              <a:spLocks noChangeArrowheads="1"/>
            </p:cNvSpPr>
            <p:nvPr/>
          </p:nvSpPr>
          <p:spPr bwMode="auto">
            <a:xfrm>
              <a:off x="1603375" y="1019175"/>
              <a:ext cx="203200" cy="203200"/>
            </a:xfrm>
            <a:custGeom>
              <a:avLst/>
              <a:gdLst>
                <a:gd name="T0" fmla="*/ 281 w 563"/>
                <a:gd name="T1" fmla="*/ 0 h 564"/>
                <a:gd name="T2" fmla="*/ 281 w 563"/>
                <a:gd name="T3" fmla="*/ 0 h 564"/>
                <a:gd name="T4" fmla="*/ 562 w 563"/>
                <a:gd name="T5" fmla="*/ 281 h 564"/>
                <a:gd name="T6" fmla="*/ 281 w 563"/>
                <a:gd name="T7" fmla="*/ 563 h 564"/>
                <a:gd name="T8" fmla="*/ 0 w 563"/>
                <a:gd name="T9" fmla="*/ 281 h 564"/>
                <a:gd name="T10" fmla="*/ 281 w 563"/>
                <a:gd name="T11" fmla="*/ 0 h 564"/>
              </a:gdLst>
              <a:ahLst/>
              <a:cxnLst>
                <a:cxn ang="0">
                  <a:pos x="T0" y="T1"/>
                </a:cxn>
                <a:cxn ang="0">
                  <a:pos x="T2" y="T3"/>
                </a:cxn>
                <a:cxn ang="0">
                  <a:pos x="T4" y="T5"/>
                </a:cxn>
                <a:cxn ang="0">
                  <a:pos x="T6" y="T7"/>
                </a:cxn>
                <a:cxn ang="0">
                  <a:pos x="T8" y="T9"/>
                </a:cxn>
                <a:cxn ang="0">
                  <a:pos x="T10" y="T11"/>
                </a:cxn>
              </a:cxnLst>
              <a:rect l="0" t="0" r="r" b="b"/>
              <a:pathLst>
                <a:path w="563" h="564">
                  <a:moveTo>
                    <a:pt x="281" y="0"/>
                  </a:moveTo>
                  <a:lnTo>
                    <a:pt x="281" y="0"/>
                  </a:lnTo>
                  <a:cubicBezTo>
                    <a:pt x="437" y="0"/>
                    <a:pt x="562" y="125"/>
                    <a:pt x="562" y="281"/>
                  </a:cubicBezTo>
                  <a:cubicBezTo>
                    <a:pt x="562" y="438"/>
                    <a:pt x="437" y="563"/>
                    <a:pt x="281" y="563"/>
                  </a:cubicBezTo>
                  <a:cubicBezTo>
                    <a:pt x="125" y="563"/>
                    <a:pt x="0" y="438"/>
                    <a:pt x="0" y="281"/>
                  </a:cubicBezTo>
                  <a:cubicBezTo>
                    <a:pt x="0" y="125"/>
                    <a:pt x="125" y="0"/>
                    <a:pt x="281" y="0"/>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696" name="Group 695">
            <a:extLst>
              <a:ext uri="{FF2B5EF4-FFF2-40B4-BE49-F238E27FC236}">
                <a16:creationId xmlns:a16="http://schemas.microsoft.com/office/drawing/2014/main" id="{06791C6B-C0E5-2840-8948-F32B0ECBC001}"/>
              </a:ext>
            </a:extLst>
          </p:cNvPr>
          <p:cNvGrpSpPr/>
          <p:nvPr userDrawn="1"/>
        </p:nvGrpSpPr>
        <p:grpSpPr>
          <a:xfrm>
            <a:off x="4741705" y="2091139"/>
            <a:ext cx="955797" cy="904488"/>
            <a:chOff x="6335713" y="5111750"/>
            <a:chExt cx="2306637" cy="2182813"/>
          </a:xfrm>
          <a:solidFill>
            <a:schemeClr val="bg1"/>
          </a:solidFill>
        </p:grpSpPr>
        <p:sp>
          <p:nvSpPr>
            <p:cNvPr id="697" name="Freeform 147">
              <a:extLst>
                <a:ext uri="{FF2B5EF4-FFF2-40B4-BE49-F238E27FC236}">
                  <a16:creationId xmlns:a16="http://schemas.microsoft.com/office/drawing/2014/main" id="{CC1772F0-2990-BA4C-9FE4-F7CFC24EBA3C}"/>
                </a:ext>
              </a:extLst>
            </p:cNvPr>
            <p:cNvSpPr>
              <a:spLocks noChangeArrowheads="1"/>
            </p:cNvSpPr>
            <p:nvPr/>
          </p:nvSpPr>
          <p:spPr bwMode="auto">
            <a:xfrm>
              <a:off x="6335713" y="5111750"/>
              <a:ext cx="855662" cy="933450"/>
            </a:xfrm>
            <a:custGeom>
              <a:avLst/>
              <a:gdLst>
                <a:gd name="T0" fmla="*/ 1188 w 2376"/>
                <a:gd name="T1" fmla="*/ 2469 h 2595"/>
                <a:gd name="T2" fmla="*/ 1188 w 2376"/>
                <a:gd name="T3" fmla="*/ 2469 h 2595"/>
                <a:gd name="T4" fmla="*/ 1656 w 2376"/>
                <a:gd name="T5" fmla="*/ 2500 h 2595"/>
                <a:gd name="T6" fmla="*/ 2250 w 2376"/>
                <a:gd name="T7" fmla="*/ 2437 h 2595"/>
                <a:gd name="T8" fmla="*/ 2375 w 2376"/>
                <a:gd name="T9" fmla="*/ 2062 h 2595"/>
                <a:gd name="T10" fmla="*/ 1719 w 2376"/>
                <a:gd name="T11" fmla="*/ 1125 h 2595"/>
                <a:gd name="T12" fmla="*/ 1875 w 2376"/>
                <a:gd name="T13" fmla="*/ 687 h 2595"/>
                <a:gd name="T14" fmla="*/ 1188 w 2376"/>
                <a:gd name="T15" fmla="*/ 0 h 2595"/>
                <a:gd name="T16" fmla="*/ 531 w 2376"/>
                <a:gd name="T17" fmla="*/ 687 h 2595"/>
                <a:gd name="T18" fmla="*/ 688 w 2376"/>
                <a:gd name="T19" fmla="*/ 1125 h 2595"/>
                <a:gd name="T20" fmla="*/ 0 w 2376"/>
                <a:gd name="T21" fmla="*/ 2062 h 2595"/>
                <a:gd name="T22" fmla="*/ 156 w 2376"/>
                <a:gd name="T23" fmla="*/ 2437 h 2595"/>
                <a:gd name="T24" fmla="*/ 750 w 2376"/>
                <a:gd name="T25" fmla="*/ 2500 h 2595"/>
                <a:gd name="T26" fmla="*/ 1188 w 2376"/>
                <a:gd name="T27" fmla="*/ 2469 h 2595"/>
                <a:gd name="T28" fmla="*/ 1188 w 2376"/>
                <a:gd name="T29" fmla="*/ 219 h 2595"/>
                <a:gd name="T30" fmla="*/ 1188 w 2376"/>
                <a:gd name="T31" fmla="*/ 219 h 2595"/>
                <a:gd name="T32" fmla="*/ 1688 w 2376"/>
                <a:gd name="T33" fmla="*/ 687 h 2595"/>
                <a:gd name="T34" fmla="*/ 1188 w 2376"/>
                <a:gd name="T35" fmla="*/ 1156 h 2595"/>
                <a:gd name="T36" fmla="*/ 719 w 2376"/>
                <a:gd name="T37" fmla="*/ 687 h 2595"/>
                <a:gd name="T38" fmla="*/ 1188 w 2376"/>
                <a:gd name="T39" fmla="*/ 219 h 2595"/>
                <a:gd name="T40" fmla="*/ 281 w 2376"/>
                <a:gd name="T41" fmla="*/ 2281 h 2595"/>
                <a:gd name="T42" fmla="*/ 281 w 2376"/>
                <a:gd name="T43" fmla="*/ 2281 h 2595"/>
                <a:gd name="T44" fmla="*/ 219 w 2376"/>
                <a:gd name="T45" fmla="*/ 2062 h 2595"/>
                <a:gd name="T46" fmla="*/ 875 w 2376"/>
                <a:gd name="T47" fmla="*/ 1281 h 2595"/>
                <a:gd name="T48" fmla="*/ 1188 w 2376"/>
                <a:gd name="T49" fmla="*/ 1375 h 2595"/>
                <a:gd name="T50" fmla="*/ 1531 w 2376"/>
                <a:gd name="T51" fmla="*/ 1281 h 2595"/>
                <a:gd name="T52" fmla="*/ 2188 w 2376"/>
                <a:gd name="T53" fmla="*/ 2062 h 2595"/>
                <a:gd name="T54" fmla="*/ 2125 w 2376"/>
                <a:gd name="T55" fmla="*/ 2281 h 2595"/>
                <a:gd name="T56" fmla="*/ 1688 w 2376"/>
                <a:gd name="T57" fmla="*/ 2281 h 2595"/>
                <a:gd name="T58" fmla="*/ 1188 w 2376"/>
                <a:gd name="T59" fmla="*/ 2250 h 2595"/>
                <a:gd name="T60" fmla="*/ 719 w 2376"/>
                <a:gd name="T61" fmla="*/ 2281 h 2595"/>
                <a:gd name="T62" fmla="*/ 281 w 2376"/>
                <a:gd name="T63" fmla="*/ 2281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76" h="2595">
                  <a:moveTo>
                    <a:pt x="1188" y="2469"/>
                  </a:moveTo>
                  <a:lnTo>
                    <a:pt x="1188" y="2469"/>
                  </a:lnTo>
                  <a:cubicBezTo>
                    <a:pt x="1375" y="2469"/>
                    <a:pt x="1531" y="2469"/>
                    <a:pt x="1656" y="2500"/>
                  </a:cubicBezTo>
                  <a:cubicBezTo>
                    <a:pt x="1906" y="2531"/>
                    <a:pt x="2094" y="2562"/>
                    <a:pt x="2250" y="2437"/>
                  </a:cubicBezTo>
                  <a:cubicBezTo>
                    <a:pt x="2344" y="2375"/>
                    <a:pt x="2375" y="2250"/>
                    <a:pt x="2375" y="2062"/>
                  </a:cubicBezTo>
                  <a:cubicBezTo>
                    <a:pt x="2375" y="1625"/>
                    <a:pt x="2156" y="1312"/>
                    <a:pt x="1719" y="1125"/>
                  </a:cubicBezTo>
                  <a:cubicBezTo>
                    <a:pt x="1813" y="1000"/>
                    <a:pt x="1875" y="844"/>
                    <a:pt x="1875" y="687"/>
                  </a:cubicBezTo>
                  <a:cubicBezTo>
                    <a:pt x="1875" y="312"/>
                    <a:pt x="1563" y="0"/>
                    <a:pt x="1188" y="0"/>
                  </a:cubicBezTo>
                  <a:cubicBezTo>
                    <a:pt x="813" y="0"/>
                    <a:pt x="531" y="312"/>
                    <a:pt x="531" y="687"/>
                  </a:cubicBezTo>
                  <a:cubicBezTo>
                    <a:pt x="531" y="844"/>
                    <a:pt x="594" y="1000"/>
                    <a:pt x="688" y="1125"/>
                  </a:cubicBezTo>
                  <a:cubicBezTo>
                    <a:pt x="250" y="1312"/>
                    <a:pt x="0" y="1625"/>
                    <a:pt x="0" y="2062"/>
                  </a:cubicBezTo>
                  <a:cubicBezTo>
                    <a:pt x="0" y="2250"/>
                    <a:pt x="63" y="2375"/>
                    <a:pt x="156" y="2437"/>
                  </a:cubicBezTo>
                  <a:cubicBezTo>
                    <a:pt x="313" y="2594"/>
                    <a:pt x="625" y="2531"/>
                    <a:pt x="750" y="2500"/>
                  </a:cubicBezTo>
                  <a:cubicBezTo>
                    <a:pt x="875" y="2469"/>
                    <a:pt x="1031" y="2469"/>
                    <a:pt x="1188" y="2469"/>
                  </a:cubicBezTo>
                  <a:close/>
                  <a:moveTo>
                    <a:pt x="1188" y="219"/>
                  </a:moveTo>
                  <a:lnTo>
                    <a:pt x="1188" y="219"/>
                  </a:lnTo>
                  <a:cubicBezTo>
                    <a:pt x="1469" y="219"/>
                    <a:pt x="1688" y="437"/>
                    <a:pt x="1688" y="687"/>
                  </a:cubicBezTo>
                  <a:cubicBezTo>
                    <a:pt x="1688" y="937"/>
                    <a:pt x="1469" y="1156"/>
                    <a:pt x="1188" y="1156"/>
                  </a:cubicBezTo>
                  <a:cubicBezTo>
                    <a:pt x="938" y="1156"/>
                    <a:pt x="719" y="937"/>
                    <a:pt x="719" y="687"/>
                  </a:cubicBezTo>
                  <a:cubicBezTo>
                    <a:pt x="719" y="437"/>
                    <a:pt x="938" y="219"/>
                    <a:pt x="1188" y="219"/>
                  </a:cubicBezTo>
                  <a:close/>
                  <a:moveTo>
                    <a:pt x="281" y="2281"/>
                  </a:moveTo>
                  <a:lnTo>
                    <a:pt x="281" y="2281"/>
                  </a:lnTo>
                  <a:cubicBezTo>
                    <a:pt x="250" y="2250"/>
                    <a:pt x="219" y="2187"/>
                    <a:pt x="219" y="2062"/>
                  </a:cubicBezTo>
                  <a:cubicBezTo>
                    <a:pt x="219" y="1687"/>
                    <a:pt x="438" y="1437"/>
                    <a:pt x="875" y="1281"/>
                  </a:cubicBezTo>
                  <a:cubicBezTo>
                    <a:pt x="969" y="1344"/>
                    <a:pt x="1063" y="1375"/>
                    <a:pt x="1188" y="1375"/>
                  </a:cubicBezTo>
                  <a:cubicBezTo>
                    <a:pt x="1313" y="1375"/>
                    <a:pt x="1438" y="1344"/>
                    <a:pt x="1531" y="1281"/>
                  </a:cubicBezTo>
                  <a:cubicBezTo>
                    <a:pt x="1969" y="1437"/>
                    <a:pt x="2188" y="1687"/>
                    <a:pt x="2188" y="2062"/>
                  </a:cubicBezTo>
                  <a:cubicBezTo>
                    <a:pt x="2188" y="2187"/>
                    <a:pt x="2156" y="2250"/>
                    <a:pt x="2125" y="2281"/>
                  </a:cubicBezTo>
                  <a:cubicBezTo>
                    <a:pt x="2031" y="2344"/>
                    <a:pt x="1875" y="2312"/>
                    <a:pt x="1688" y="2281"/>
                  </a:cubicBezTo>
                  <a:cubicBezTo>
                    <a:pt x="1531" y="2281"/>
                    <a:pt x="1375" y="2250"/>
                    <a:pt x="1188" y="2250"/>
                  </a:cubicBezTo>
                  <a:cubicBezTo>
                    <a:pt x="1031" y="2250"/>
                    <a:pt x="844" y="2250"/>
                    <a:pt x="719" y="2281"/>
                  </a:cubicBezTo>
                  <a:cubicBezTo>
                    <a:pt x="531" y="2344"/>
                    <a:pt x="344" y="2344"/>
                    <a:pt x="281" y="2281"/>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8" name="Freeform 148">
              <a:extLst>
                <a:ext uri="{FF2B5EF4-FFF2-40B4-BE49-F238E27FC236}">
                  <a16:creationId xmlns:a16="http://schemas.microsoft.com/office/drawing/2014/main" id="{B1528D89-C1CC-B844-AE25-06CD17D262CD}"/>
                </a:ext>
              </a:extLst>
            </p:cNvPr>
            <p:cNvSpPr>
              <a:spLocks noChangeArrowheads="1"/>
            </p:cNvSpPr>
            <p:nvPr/>
          </p:nvSpPr>
          <p:spPr bwMode="auto">
            <a:xfrm>
              <a:off x="7786688" y="5111750"/>
              <a:ext cx="855662" cy="933450"/>
            </a:xfrm>
            <a:custGeom>
              <a:avLst/>
              <a:gdLst>
                <a:gd name="T0" fmla="*/ 1719 w 2376"/>
                <a:gd name="T1" fmla="*/ 1125 h 2595"/>
                <a:gd name="T2" fmla="*/ 1719 w 2376"/>
                <a:gd name="T3" fmla="*/ 1125 h 2595"/>
                <a:gd name="T4" fmla="*/ 1875 w 2376"/>
                <a:gd name="T5" fmla="*/ 687 h 2595"/>
                <a:gd name="T6" fmla="*/ 1188 w 2376"/>
                <a:gd name="T7" fmla="*/ 0 h 2595"/>
                <a:gd name="T8" fmla="*/ 500 w 2376"/>
                <a:gd name="T9" fmla="*/ 687 h 2595"/>
                <a:gd name="T10" fmla="*/ 688 w 2376"/>
                <a:gd name="T11" fmla="*/ 1125 h 2595"/>
                <a:gd name="T12" fmla="*/ 0 w 2376"/>
                <a:gd name="T13" fmla="*/ 2062 h 2595"/>
                <a:gd name="T14" fmla="*/ 157 w 2376"/>
                <a:gd name="T15" fmla="*/ 2469 h 2595"/>
                <a:gd name="T16" fmla="*/ 750 w 2376"/>
                <a:gd name="T17" fmla="*/ 2500 h 2595"/>
                <a:gd name="T18" fmla="*/ 1188 w 2376"/>
                <a:gd name="T19" fmla="*/ 2469 h 2595"/>
                <a:gd name="T20" fmla="*/ 1657 w 2376"/>
                <a:gd name="T21" fmla="*/ 2500 h 2595"/>
                <a:gd name="T22" fmla="*/ 2250 w 2376"/>
                <a:gd name="T23" fmla="*/ 2469 h 2595"/>
                <a:gd name="T24" fmla="*/ 2375 w 2376"/>
                <a:gd name="T25" fmla="*/ 2062 h 2595"/>
                <a:gd name="T26" fmla="*/ 1719 w 2376"/>
                <a:gd name="T27" fmla="*/ 1125 h 2595"/>
                <a:gd name="T28" fmla="*/ 1188 w 2376"/>
                <a:gd name="T29" fmla="*/ 219 h 2595"/>
                <a:gd name="T30" fmla="*/ 1188 w 2376"/>
                <a:gd name="T31" fmla="*/ 219 h 2595"/>
                <a:gd name="T32" fmla="*/ 1657 w 2376"/>
                <a:gd name="T33" fmla="*/ 687 h 2595"/>
                <a:gd name="T34" fmla="*/ 1188 w 2376"/>
                <a:gd name="T35" fmla="*/ 1156 h 2595"/>
                <a:gd name="T36" fmla="*/ 719 w 2376"/>
                <a:gd name="T37" fmla="*/ 687 h 2595"/>
                <a:gd name="T38" fmla="*/ 1188 w 2376"/>
                <a:gd name="T39" fmla="*/ 219 h 2595"/>
                <a:gd name="T40" fmla="*/ 2125 w 2376"/>
                <a:gd name="T41" fmla="*/ 2281 h 2595"/>
                <a:gd name="T42" fmla="*/ 2125 w 2376"/>
                <a:gd name="T43" fmla="*/ 2281 h 2595"/>
                <a:gd name="T44" fmla="*/ 1688 w 2376"/>
                <a:gd name="T45" fmla="*/ 2281 h 2595"/>
                <a:gd name="T46" fmla="*/ 1188 w 2376"/>
                <a:gd name="T47" fmla="*/ 2250 h 2595"/>
                <a:gd name="T48" fmla="*/ 719 w 2376"/>
                <a:gd name="T49" fmla="*/ 2281 h 2595"/>
                <a:gd name="T50" fmla="*/ 282 w 2376"/>
                <a:gd name="T51" fmla="*/ 2281 h 2595"/>
                <a:gd name="T52" fmla="*/ 219 w 2376"/>
                <a:gd name="T53" fmla="*/ 2062 h 2595"/>
                <a:gd name="T54" fmla="*/ 875 w 2376"/>
                <a:gd name="T55" fmla="*/ 1281 h 2595"/>
                <a:gd name="T56" fmla="*/ 1188 w 2376"/>
                <a:gd name="T57" fmla="*/ 1375 h 2595"/>
                <a:gd name="T58" fmla="*/ 1532 w 2376"/>
                <a:gd name="T59" fmla="*/ 1281 h 2595"/>
                <a:gd name="T60" fmla="*/ 2188 w 2376"/>
                <a:gd name="T61" fmla="*/ 2062 h 2595"/>
                <a:gd name="T62" fmla="*/ 2125 w 2376"/>
                <a:gd name="T63" fmla="*/ 2281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76" h="2595">
                  <a:moveTo>
                    <a:pt x="1719" y="1125"/>
                  </a:moveTo>
                  <a:lnTo>
                    <a:pt x="1719" y="1125"/>
                  </a:lnTo>
                  <a:cubicBezTo>
                    <a:pt x="1813" y="1000"/>
                    <a:pt x="1875" y="844"/>
                    <a:pt x="1875" y="687"/>
                  </a:cubicBezTo>
                  <a:cubicBezTo>
                    <a:pt x="1875" y="312"/>
                    <a:pt x="1563" y="0"/>
                    <a:pt x="1188" y="0"/>
                  </a:cubicBezTo>
                  <a:cubicBezTo>
                    <a:pt x="813" y="0"/>
                    <a:pt x="500" y="312"/>
                    <a:pt x="500" y="687"/>
                  </a:cubicBezTo>
                  <a:cubicBezTo>
                    <a:pt x="500" y="844"/>
                    <a:pt x="563" y="1000"/>
                    <a:pt x="688" y="1125"/>
                  </a:cubicBezTo>
                  <a:cubicBezTo>
                    <a:pt x="250" y="1312"/>
                    <a:pt x="0" y="1625"/>
                    <a:pt x="0" y="2062"/>
                  </a:cubicBezTo>
                  <a:cubicBezTo>
                    <a:pt x="0" y="2250"/>
                    <a:pt x="63" y="2375"/>
                    <a:pt x="157" y="2469"/>
                  </a:cubicBezTo>
                  <a:cubicBezTo>
                    <a:pt x="313" y="2594"/>
                    <a:pt x="625" y="2531"/>
                    <a:pt x="750" y="2500"/>
                  </a:cubicBezTo>
                  <a:cubicBezTo>
                    <a:pt x="875" y="2500"/>
                    <a:pt x="1032" y="2469"/>
                    <a:pt x="1188" y="2469"/>
                  </a:cubicBezTo>
                  <a:cubicBezTo>
                    <a:pt x="1375" y="2469"/>
                    <a:pt x="1532" y="2500"/>
                    <a:pt x="1657" y="2500"/>
                  </a:cubicBezTo>
                  <a:cubicBezTo>
                    <a:pt x="1907" y="2562"/>
                    <a:pt x="2094" y="2594"/>
                    <a:pt x="2250" y="2469"/>
                  </a:cubicBezTo>
                  <a:cubicBezTo>
                    <a:pt x="2344" y="2375"/>
                    <a:pt x="2375" y="2250"/>
                    <a:pt x="2375" y="2062"/>
                  </a:cubicBezTo>
                  <a:cubicBezTo>
                    <a:pt x="2375" y="1625"/>
                    <a:pt x="2157" y="1312"/>
                    <a:pt x="1719" y="1125"/>
                  </a:cubicBezTo>
                  <a:close/>
                  <a:moveTo>
                    <a:pt x="1188" y="219"/>
                  </a:moveTo>
                  <a:lnTo>
                    <a:pt x="1188" y="219"/>
                  </a:lnTo>
                  <a:cubicBezTo>
                    <a:pt x="1469" y="219"/>
                    <a:pt x="1657" y="437"/>
                    <a:pt x="1657" y="687"/>
                  </a:cubicBezTo>
                  <a:cubicBezTo>
                    <a:pt x="1657" y="937"/>
                    <a:pt x="1469" y="1156"/>
                    <a:pt x="1188" y="1156"/>
                  </a:cubicBezTo>
                  <a:cubicBezTo>
                    <a:pt x="938" y="1156"/>
                    <a:pt x="719" y="937"/>
                    <a:pt x="719" y="687"/>
                  </a:cubicBezTo>
                  <a:cubicBezTo>
                    <a:pt x="719" y="437"/>
                    <a:pt x="938" y="219"/>
                    <a:pt x="1188" y="219"/>
                  </a:cubicBezTo>
                  <a:close/>
                  <a:moveTo>
                    <a:pt x="2125" y="2281"/>
                  </a:moveTo>
                  <a:lnTo>
                    <a:pt x="2125" y="2281"/>
                  </a:lnTo>
                  <a:cubicBezTo>
                    <a:pt x="2032" y="2344"/>
                    <a:pt x="1875" y="2312"/>
                    <a:pt x="1688" y="2281"/>
                  </a:cubicBezTo>
                  <a:cubicBezTo>
                    <a:pt x="1532" y="2281"/>
                    <a:pt x="1375" y="2250"/>
                    <a:pt x="1188" y="2250"/>
                  </a:cubicBezTo>
                  <a:cubicBezTo>
                    <a:pt x="1032" y="2250"/>
                    <a:pt x="844" y="2250"/>
                    <a:pt x="719" y="2281"/>
                  </a:cubicBezTo>
                  <a:cubicBezTo>
                    <a:pt x="500" y="2312"/>
                    <a:pt x="344" y="2344"/>
                    <a:pt x="282" y="2281"/>
                  </a:cubicBezTo>
                  <a:cubicBezTo>
                    <a:pt x="250" y="2250"/>
                    <a:pt x="219" y="2187"/>
                    <a:pt x="219" y="2062"/>
                  </a:cubicBezTo>
                  <a:cubicBezTo>
                    <a:pt x="219" y="1687"/>
                    <a:pt x="438" y="1437"/>
                    <a:pt x="875" y="1281"/>
                  </a:cubicBezTo>
                  <a:cubicBezTo>
                    <a:pt x="969" y="1344"/>
                    <a:pt x="1063" y="1375"/>
                    <a:pt x="1188" y="1375"/>
                  </a:cubicBezTo>
                  <a:cubicBezTo>
                    <a:pt x="1313" y="1375"/>
                    <a:pt x="1438" y="1344"/>
                    <a:pt x="1532" y="1281"/>
                  </a:cubicBezTo>
                  <a:cubicBezTo>
                    <a:pt x="1969" y="1437"/>
                    <a:pt x="2188" y="1687"/>
                    <a:pt x="2188" y="2062"/>
                  </a:cubicBezTo>
                  <a:cubicBezTo>
                    <a:pt x="2188" y="2187"/>
                    <a:pt x="2157" y="2250"/>
                    <a:pt x="2125" y="2281"/>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9" name="Freeform 149">
              <a:extLst>
                <a:ext uri="{FF2B5EF4-FFF2-40B4-BE49-F238E27FC236}">
                  <a16:creationId xmlns:a16="http://schemas.microsoft.com/office/drawing/2014/main" id="{FA3D50FE-9477-814F-AAEB-917F63F4D2C2}"/>
                </a:ext>
              </a:extLst>
            </p:cNvPr>
            <p:cNvSpPr>
              <a:spLocks noChangeArrowheads="1"/>
            </p:cNvSpPr>
            <p:nvPr/>
          </p:nvSpPr>
          <p:spPr bwMode="auto">
            <a:xfrm>
              <a:off x="7067550" y="6361113"/>
              <a:ext cx="855663" cy="933450"/>
            </a:xfrm>
            <a:custGeom>
              <a:avLst/>
              <a:gdLst>
                <a:gd name="T0" fmla="*/ 1687 w 2375"/>
                <a:gd name="T1" fmla="*/ 1125 h 2594"/>
                <a:gd name="T2" fmla="*/ 1687 w 2375"/>
                <a:gd name="T3" fmla="*/ 1125 h 2594"/>
                <a:gd name="T4" fmla="*/ 1874 w 2375"/>
                <a:gd name="T5" fmla="*/ 687 h 2594"/>
                <a:gd name="T6" fmla="*/ 1187 w 2375"/>
                <a:gd name="T7" fmla="*/ 0 h 2594"/>
                <a:gd name="T8" fmla="*/ 500 w 2375"/>
                <a:gd name="T9" fmla="*/ 687 h 2594"/>
                <a:gd name="T10" fmla="*/ 657 w 2375"/>
                <a:gd name="T11" fmla="*/ 1125 h 2594"/>
                <a:gd name="T12" fmla="*/ 0 w 2375"/>
                <a:gd name="T13" fmla="*/ 2062 h 2594"/>
                <a:gd name="T14" fmla="*/ 125 w 2375"/>
                <a:gd name="T15" fmla="*/ 2437 h 2594"/>
                <a:gd name="T16" fmla="*/ 719 w 2375"/>
                <a:gd name="T17" fmla="*/ 2500 h 2594"/>
                <a:gd name="T18" fmla="*/ 1187 w 2375"/>
                <a:gd name="T19" fmla="*/ 2468 h 2594"/>
                <a:gd name="T20" fmla="*/ 1624 w 2375"/>
                <a:gd name="T21" fmla="*/ 2500 h 2594"/>
                <a:gd name="T22" fmla="*/ 2249 w 2375"/>
                <a:gd name="T23" fmla="*/ 2437 h 2594"/>
                <a:gd name="T24" fmla="*/ 2374 w 2375"/>
                <a:gd name="T25" fmla="*/ 2062 h 2594"/>
                <a:gd name="T26" fmla="*/ 1687 w 2375"/>
                <a:gd name="T27" fmla="*/ 1125 h 2594"/>
                <a:gd name="T28" fmla="*/ 1187 w 2375"/>
                <a:gd name="T29" fmla="*/ 218 h 2594"/>
                <a:gd name="T30" fmla="*/ 1187 w 2375"/>
                <a:gd name="T31" fmla="*/ 218 h 2594"/>
                <a:gd name="T32" fmla="*/ 1656 w 2375"/>
                <a:gd name="T33" fmla="*/ 687 h 2594"/>
                <a:gd name="T34" fmla="*/ 1187 w 2375"/>
                <a:gd name="T35" fmla="*/ 1156 h 2594"/>
                <a:gd name="T36" fmla="*/ 719 w 2375"/>
                <a:gd name="T37" fmla="*/ 687 h 2594"/>
                <a:gd name="T38" fmla="*/ 1187 w 2375"/>
                <a:gd name="T39" fmla="*/ 218 h 2594"/>
                <a:gd name="T40" fmla="*/ 2093 w 2375"/>
                <a:gd name="T41" fmla="*/ 2281 h 2594"/>
                <a:gd name="T42" fmla="*/ 2093 w 2375"/>
                <a:gd name="T43" fmla="*/ 2281 h 2594"/>
                <a:gd name="T44" fmla="*/ 1656 w 2375"/>
                <a:gd name="T45" fmla="*/ 2281 h 2594"/>
                <a:gd name="T46" fmla="*/ 1187 w 2375"/>
                <a:gd name="T47" fmla="*/ 2250 h 2594"/>
                <a:gd name="T48" fmla="*/ 688 w 2375"/>
                <a:gd name="T49" fmla="*/ 2281 h 2594"/>
                <a:gd name="T50" fmla="*/ 250 w 2375"/>
                <a:gd name="T51" fmla="*/ 2281 h 2594"/>
                <a:gd name="T52" fmla="*/ 188 w 2375"/>
                <a:gd name="T53" fmla="*/ 2062 h 2594"/>
                <a:gd name="T54" fmla="*/ 844 w 2375"/>
                <a:gd name="T55" fmla="*/ 1281 h 2594"/>
                <a:gd name="T56" fmla="*/ 1187 w 2375"/>
                <a:gd name="T57" fmla="*/ 1375 h 2594"/>
                <a:gd name="T58" fmla="*/ 1499 w 2375"/>
                <a:gd name="T59" fmla="*/ 1281 h 2594"/>
                <a:gd name="T60" fmla="*/ 2156 w 2375"/>
                <a:gd name="T61" fmla="*/ 2062 h 2594"/>
                <a:gd name="T62" fmla="*/ 2093 w 2375"/>
                <a:gd name="T63" fmla="*/ 2281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75" h="2594">
                  <a:moveTo>
                    <a:pt x="1687" y="1125"/>
                  </a:moveTo>
                  <a:lnTo>
                    <a:pt x="1687" y="1125"/>
                  </a:lnTo>
                  <a:cubicBezTo>
                    <a:pt x="1812" y="1000"/>
                    <a:pt x="1874" y="843"/>
                    <a:pt x="1874" y="687"/>
                  </a:cubicBezTo>
                  <a:cubicBezTo>
                    <a:pt x="1874" y="312"/>
                    <a:pt x="1562" y="0"/>
                    <a:pt x="1187" y="0"/>
                  </a:cubicBezTo>
                  <a:cubicBezTo>
                    <a:pt x="813" y="0"/>
                    <a:pt x="500" y="312"/>
                    <a:pt x="500" y="687"/>
                  </a:cubicBezTo>
                  <a:cubicBezTo>
                    <a:pt x="500" y="843"/>
                    <a:pt x="563" y="1000"/>
                    <a:pt x="657" y="1125"/>
                  </a:cubicBezTo>
                  <a:cubicBezTo>
                    <a:pt x="219" y="1312"/>
                    <a:pt x="0" y="1625"/>
                    <a:pt x="0" y="2062"/>
                  </a:cubicBezTo>
                  <a:cubicBezTo>
                    <a:pt x="0" y="2250"/>
                    <a:pt x="32" y="2375"/>
                    <a:pt x="125" y="2437"/>
                  </a:cubicBezTo>
                  <a:cubicBezTo>
                    <a:pt x="282" y="2593"/>
                    <a:pt x="625" y="2531"/>
                    <a:pt x="719" y="2500"/>
                  </a:cubicBezTo>
                  <a:cubicBezTo>
                    <a:pt x="875" y="2468"/>
                    <a:pt x="1032" y="2468"/>
                    <a:pt x="1187" y="2468"/>
                  </a:cubicBezTo>
                  <a:cubicBezTo>
                    <a:pt x="1343" y="2468"/>
                    <a:pt x="1499" y="2468"/>
                    <a:pt x="1624" y="2500"/>
                  </a:cubicBezTo>
                  <a:cubicBezTo>
                    <a:pt x="1874" y="2531"/>
                    <a:pt x="2093" y="2562"/>
                    <a:pt x="2249" y="2437"/>
                  </a:cubicBezTo>
                  <a:cubicBezTo>
                    <a:pt x="2343" y="2375"/>
                    <a:pt x="2374" y="2250"/>
                    <a:pt x="2374" y="2062"/>
                  </a:cubicBezTo>
                  <a:cubicBezTo>
                    <a:pt x="2374" y="1625"/>
                    <a:pt x="2156" y="1312"/>
                    <a:pt x="1687" y="1125"/>
                  </a:cubicBezTo>
                  <a:close/>
                  <a:moveTo>
                    <a:pt x="1187" y="218"/>
                  </a:moveTo>
                  <a:lnTo>
                    <a:pt x="1187" y="218"/>
                  </a:lnTo>
                  <a:cubicBezTo>
                    <a:pt x="1437" y="218"/>
                    <a:pt x="1656" y="437"/>
                    <a:pt x="1656" y="687"/>
                  </a:cubicBezTo>
                  <a:cubicBezTo>
                    <a:pt x="1656" y="937"/>
                    <a:pt x="1437" y="1156"/>
                    <a:pt x="1187" y="1156"/>
                  </a:cubicBezTo>
                  <a:cubicBezTo>
                    <a:pt x="938" y="1156"/>
                    <a:pt x="719" y="937"/>
                    <a:pt x="719" y="687"/>
                  </a:cubicBezTo>
                  <a:cubicBezTo>
                    <a:pt x="719" y="437"/>
                    <a:pt x="938" y="218"/>
                    <a:pt x="1187" y="218"/>
                  </a:cubicBezTo>
                  <a:close/>
                  <a:moveTo>
                    <a:pt x="2093" y="2281"/>
                  </a:moveTo>
                  <a:lnTo>
                    <a:pt x="2093" y="2281"/>
                  </a:lnTo>
                  <a:cubicBezTo>
                    <a:pt x="2031" y="2343"/>
                    <a:pt x="1874" y="2312"/>
                    <a:pt x="1656" y="2281"/>
                  </a:cubicBezTo>
                  <a:cubicBezTo>
                    <a:pt x="1531" y="2281"/>
                    <a:pt x="1343" y="2250"/>
                    <a:pt x="1187" y="2250"/>
                  </a:cubicBezTo>
                  <a:cubicBezTo>
                    <a:pt x="1000" y="2250"/>
                    <a:pt x="844" y="2250"/>
                    <a:pt x="688" y="2281"/>
                  </a:cubicBezTo>
                  <a:cubicBezTo>
                    <a:pt x="500" y="2312"/>
                    <a:pt x="344" y="2343"/>
                    <a:pt x="250" y="2281"/>
                  </a:cubicBezTo>
                  <a:cubicBezTo>
                    <a:pt x="219" y="2250"/>
                    <a:pt x="188" y="2187"/>
                    <a:pt x="188" y="2062"/>
                  </a:cubicBezTo>
                  <a:cubicBezTo>
                    <a:pt x="188" y="1687"/>
                    <a:pt x="407" y="1437"/>
                    <a:pt x="844" y="1281"/>
                  </a:cubicBezTo>
                  <a:cubicBezTo>
                    <a:pt x="938" y="1343"/>
                    <a:pt x="1063" y="1375"/>
                    <a:pt x="1187" y="1375"/>
                  </a:cubicBezTo>
                  <a:cubicBezTo>
                    <a:pt x="1312" y="1375"/>
                    <a:pt x="1406" y="1343"/>
                    <a:pt x="1499" y="1281"/>
                  </a:cubicBezTo>
                  <a:cubicBezTo>
                    <a:pt x="1937" y="1437"/>
                    <a:pt x="2156" y="1687"/>
                    <a:pt x="2156" y="2062"/>
                  </a:cubicBezTo>
                  <a:cubicBezTo>
                    <a:pt x="2156" y="2187"/>
                    <a:pt x="2156" y="2250"/>
                    <a:pt x="2093" y="2281"/>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0" name="Freeform 150">
              <a:extLst>
                <a:ext uri="{FF2B5EF4-FFF2-40B4-BE49-F238E27FC236}">
                  <a16:creationId xmlns:a16="http://schemas.microsoft.com/office/drawing/2014/main" id="{D75B7067-08D3-7147-8D41-BD48C9BD53A9}"/>
                </a:ext>
              </a:extLst>
            </p:cNvPr>
            <p:cNvSpPr>
              <a:spLocks noChangeArrowheads="1"/>
            </p:cNvSpPr>
            <p:nvPr/>
          </p:nvSpPr>
          <p:spPr bwMode="auto">
            <a:xfrm>
              <a:off x="7888288" y="6078538"/>
              <a:ext cx="495300" cy="754062"/>
            </a:xfrm>
            <a:custGeom>
              <a:avLst/>
              <a:gdLst>
                <a:gd name="T0" fmla="*/ 0 w 1376"/>
                <a:gd name="T1" fmla="*/ 1906 h 2094"/>
                <a:gd name="T2" fmla="*/ 0 w 1376"/>
                <a:gd name="T3" fmla="*/ 1906 h 2094"/>
                <a:gd name="T4" fmla="*/ 93 w 1376"/>
                <a:gd name="T5" fmla="*/ 2093 h 2094"/>
                <a:gd name="T6" fmla="*/ 1375 w 1376"/>
                <a:gd name="T7" fmla="*/ 32 h 2094"/>
                <a:gd name="T8" fmla="*/ 1187 w 1376"/>
                <a:gd name="T9" fmla="*/ 0 h 2094"/>
                <a:gd name="T10" fmla="*/ 0 w 1376"/>
                <a:gd name="T11" fmla="*/ 1906 h 2094"/>
              </a:gdLst>
              <a:ahLst/>
              <a:cxnLst>
                <a:cxn ang="0">
                  <a:pos x="T0" y="T1"/>
                </a:cxn>
                <a:cxn ang="0">
                  <a:pos x="T2" y="T3"/>
                </a:cxn>
                <a:cxn ang="0">
                  <a:pos x="T4" y="T5"/>
                </a:cxn>
                <a:cxn ang="0">
                  <a:pos x="T6" y="T7"/>
                </a:cxn>
                <a:cxn ang="0">
                  <a:pos x="T8" y="T9"/>
                </a:cxn>
                <a:cxn ang="0">
                  <a:pos x="T10" y="T11"/>
                </a:cxn>
              </a:cxnLst>
              <a:rect l="0" t="0" r="r" b="b"/>
              <a:pathLst>
                <a:path w="1376" h="2094">
                  <a:moveTo>
                    <a:pt x="0" y="1906"/>
                  </a:moveTo>
                  <a:lnTo>
                    <a:pt x="0" y="1906"/>
                  </a:lnTo>
                  <a:cubicBezTo>
                    <a:pt x="93" y="2093"/>
                    <a:pt x="93" y="2093"/>
                    <a:pt x="93" y="2093"/>
                  </a:cubicBezTo>
                  <a:cubicBezTo>
                    <a:pt x="843" y="1656"/>
                    <a:pt x="1343" y="874"/>
                    <a:pt x="1375" y="32"/>
                  </a:cubicBezTo>
                  <a:cubicBezTo>
                    <a:pt x="1187" y="0"/>
                    <a:pt x="1187" y="0"/>
                    <a:pt x="1187" y="0"/>
                  </a:cubicBezTo>
                  <a:cubicBezTo>
                    <a:pt x="1156" y="781"/>
                    <a:pt x="687" y="1499"/>
                    <a:pt x="0" y="1906"/>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1" name="Freeform 151">
              <a:extLst>
                <a:ext uri="{FF2B5EF4-FFF2-40B4-BE49-F238E27FC236}">
                  <a16:creationId xmlns:a16="http://schemas.microsoft.com/office/drawing/2014/main" id="{3EE98856-E71E-904E-8C68-001E2E92316B}"/>
                </a:ext>
              </a:extLst>
            </p:cNvPr>
            <p:cNvSpPr>
              <a:spLocks noChangeArrowheads="1"/>
            </p:cNvSpPr>
            <p:nvPr/>
          </p:nvSpPr>
          <p:spPr bwMode="auto">
            <a:xfrm>
              <a:off x="7067550" y="5157788"/>
              <a:ext cx="855663" cy="169862"/>
            </a:xfrm>
            <a:custGeom>
              <a:avLst/>
              <a:gdLst>
                <a:gd name="T0" fmla="*/ 1187 w 2375"/>
                <a:gd name="T1" fmla="*/ 187 h 470"/>
                <a:gd name="T2" fmla="*/ 1187 w 2375"/>
                <a:gd name="T3" fmla="*/ 187 h 470"/>
                <a:gd name="T4" fmla="*/ 2281 w 2375"/>
                <a:gd name="T5" fmla="*/ 469 h 470"/>
                <a:gd name="T6" fmla="*/ 2374 w 2375"/>
                <a:gd name="T7" fmla="*/ 281 h 470"/>
                <a:gd name="T8" fmla="*/ 1187 w 2375"/>
                <a:gd name="T9" fmla="*/ 0 h 470"/>
                <a:gd name="T10" fmla="*/ 0 w 2375"/>
                <a:gd name="T11" fmla="*/ 281 h 470"/>
                <a:gd name="T12" fmla="*/ 94 w 2375"/>
                <a:gd name="T13" fmla="*/ 469 h 470"/>
                <a:gd name="T14" fmla="*/ 1187 w 2375"/>
                <a:gd name="T15" fmla="*/ 187 h 4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5" h="470">
                  <a:moveTo>
                    <a:pt x="1187" y="187"/>
                  </a:moveTo>
                  <a:lnTo>
                    <a:pt x="1187" y="187"/>
                  </a:lnTo>
                  <a:cubicBezTo>
                    <a:pt x="1562" y="187"/>
                    <a:pt x="1937" y="281"/>
                    <a:pt x="2281" y="469"/>
                  </a:cubicBezTo>
                  <a:cubicBezTo>
                    <a:pt x="2374" y="281"/>
                    <a:pt x="2374" y="281"/>
                    <a:pt x="2374" y="281"/>
                  </a:cubicBezTo>
                  <a:cubicBezTo>
                    <a:pt x="1999" y="94"/>
                    <a:pt x="1593" y="0"/>
                    <a:pt x="1187" y="0"/>
                  </a:cubicBezTo>
                  <a:cubicBezTo>
                    <a:pt x="782" y="0"/>
                    <a:pt x="375" y="94"/>
                    <a:pt x="0" y="281"/>
                  </a:cubicBezTo>
                  <a:cubicBezTo>
                    <a:pt x="94" y="469"/>
                    <a:pt x="94" y="469"/>
                    <a:pt x="94" y="469"/>
                  </a:cubicBezTo>
                  <a:cubicBezTo>
                    <a:pt x="438" y="281"/>
                    <a:pt x="813" y="187"/>
                    <a:pt x="1187" y="187"/>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2" name="Freeform 152">
              <a:extLst>
                <a:ext uri="{FF2B5EF4-FFF2-40B4-BE49-F238E27FC236}">
                  <a16:creationId xmlns:a16="http://schemas.microsoft.com/office/drawing/2014/main" id="{CA51170E-4EE8-314A-92A3-15612015BF4A}"/>
                </a:ext>
              </a:extLst>
            </p:cNvPr>
            <p:cNvSpPr>
              <a:spLocks noChangeArrowheads="1"/>
            </p:cNvSpPr>
            <p:nvPr/>
          </p:nvSpPr>
          <p:spPr bwMode="auto">
            <a:xfrm>
              <a:off x="6594475" y="6078538"/>
              <a:ext cx="539750" cy="776287"/>
            </a:xfrm>
            <a:custGeom>
              <a:avLst/>
              <a:gdLst>
                <a:gd name="T0" fmla="*/ 1500 w 1501"/>
                <a:gd name="T1" fmla="*/ 1937 h 2157"/>
                <a:gd name="T2" fmla="*/ 1500 w 1501"/>
                <a:gd name="T3" fmla="*/ 1937 h 2157"/>
                <a:gd name="T4" fmla="*/ 219 w 1501"/>
                <a:gd name="T5" fmla="*/ 0 h 2157"/>
                <a:gd name="T6" fmla="*/ 0 w 1501"/>
                <a:gd name="T7" fmla="*/ 32 h 2157"/>
                <a:gd name="T8" fmla="*/ 1406 w 1501"/>
                <a:gd name="T9" fmla="*/ 2156 h 2157"/>
                <a:gd name="T10" fmla="*/ 1500 w 1501"/>
                <a:gd name="T11" fmla="*/ 1937 h 2157"/>
              </a:gdLst>
              <a:ahLst/>
              <a:cxnLst>
                <a:cxn ang="0">
                  <a:pos x="T0" y="T1"/>
                </a:cxn>
                <a:cxn ang="0">
                  <a:pos x="T2" y="T3"/>
                </a:cxn>
                <a:cxn ang="0">
                  <a:pos x="T4" y="T5"/>
                </a:cxn>
                <a:cxn ang="0">
                  <a:pos x="T6" y="T7"/>
                </a:cxn>
                <a:cxn ang="0">
                  <a:pos x="T8" y="T9"/>
                </a:cxn>
                <a:cxn ang="0">
                  <a:pos x="T10" y="T11"/>
                </a:cxn>
              </a:cxnLst>
              <a:rect l="0" t="0" r="r" b="b"/>
              <a:pathLst>
                <a:path w="1501" h="2157">
                  <a:moveTo>
                    <a:pt x="1500" y="1937"/>
                  </a:moveTo>
                  <a:lnTo>
                    <a:pt x="1500" y="1937"/>
                  </a:lnTo>
                  <a:cubicBezTo>
                    <a:pt x="750" y="1593"/>
                    <a:pt x="250" y="843"/>
                    <a:pt x="219" y="0"/>
                  </a:cubicBezTo>
                  <a:cubicBezTo>
                    <a:pt x="0" y="32"/>
                    <a:pt x="0" y="32"/>
                    <a:pt x="0" y="32"/>
                  </a:cubicBezTo>
                  <a:cubicBezTo>
                    <a:pt x="62" y="937"/>
                    <a:pt x="594" y="1749"/>
                    <a:pt x="1406" y="2156"/>
                  </a:cubicBezTo>
                  <a:lnTo>
                    <a:pt x="1500" y="1937"/>
                  </a:ln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3" name="Freeform 153">
              <a:extLst>
                <a:ext uri="{FF2B5EF4-FFF2-40B4-BE49-F238E27FC236}">
                  <a16:creationId xmlns:a16="http://schemas.microsoft.com/office/drawing/2014/main" id="{22107A73-FA17-0549-8D31-E76B8929EDEE}"/>
                </a:ext>
              </a:extLst>
            </p:cNvPr>
            <p:cNvSpPr>
              <a:spLocks noChangeArrowheads="1"/>
            </p:cNvSpPr>
            <p:nvPr/>
          </p:nvSpPr>
          <p:spPr bwMode="auto">
            <a:xfrm>
              <a:off x="7461250" y="5932488"/>
              <a:ext cx="68263" cy="79375"/>
            </a:xfrm>
            <a:custGeom>
              <a:avLst/>
              <a:gdLst>
                <a:gd name="T0" fmla="*/ 0 w 188"/>
                <a:gd name="T1" fmla="*/ 0 h 220"/>
                <a:gd name="T2" fmla="*/ 187 w 188"/>
                <a:gd name="T3" fmla="*/ 0 h 220"/>
                <a:gd name="T4" fmla="*/ 187 w 188"/>
                <a:gd name="T5" fmla="*/ 219 h 220"/>
                <a:gd name="T6" fmla="*/ 0 w 188"/>
                <a:gd name="T7" fmla="*/ 219 h 220"/>
                <a:gd name="T8" fmla="*/ 0 w 188"/>
                <a:gd name="T9" fmla="*/ 0 h 220"/>
              </a:gdLst>
              <a:ahLst/>
              <a:cxnLst>
                <a:cxn ang="0">
                  <a:pos x="T0" y="T1"/>
                </a:cxn>
                <a:cxn ang="0">
                  <a:pos x="T2" y="T3"/>
                </a:cxn>
                <a:cxn ang="0">
                  <a:pos x="T4" y="T5"/>
                </a:cxn>
                <a:cxn ang="0">
                  <a:pos x="T6" y="T7"/>
                </a:cxn>
                <a:cxn ang="0">
                  <a:pos x="T8" y="T9"/>
                </a:cxn>
              </a:cxnLst>
              <a:rect l="0" t="0" r="r" b="b"/>
              <a:pathLst>
                <a:path w="188" h="220">
                  <a:moveTo>
                    <a:pt x="0" y="0"/>
                  </a:moveTo>
                  <a:lnTo>
                    <a:pt x="187" y="0"/>
                  </a:lnTo>
                  <a:lnTo>
                    <a:pt x="187" y="219"/>
                  </a:lnTo>
                  <a:lnTo>
                    <a:pt x="0" y="219"/>
                  </a:lnTo>
                  <a:lnTo>
                    <a:pt x="0" y="0"/>
                  </a:ln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4" name="Freeform 154">
              <a:extLst>
                <a:ext uri="{FF2B5EF4-FFF2-40B4-BE49-F238E27FC236}">
                  <a16:creationId xmlns:a16="http://schemas.microsoft.com/office/drawing/2014/main" id="{F42E00F4-4F6D-F943-9E70-C642AA217F87}"/>
                </a:ext>
              </a:extLst>
            </p:cNvPr>
            <p:cNvSpPr>
              <a:spLocks noChangeArrowheads="1"/>
            </p:cNvSpPr>
            <p:nvPr/>
          </p:nvSpPr>
          <p:spPr bwMode="auto">
            <a:xfrm>
              <a:off x="7607300" y="5932488"/>
              <a:ext cx="68263" cy="79375"/>
            </a:xfrm>
            <a:custGeom>
              <a:avLst/>
              <a:gdLst>
                <a:gd name="T0" fmla="*/ 0 w 189"/>
                <a:gd name="T1" fmla="*/ 0 h 220"/>
                <a:gd name="T2" fmla="*/ 188 w 189"/>
                <a:gd name="T3" fmla="*/ 0 h 220"/>
                <a:gd name="T4" fmla="*/ 188 w 189"/>
                <a:gd name="T5" fmla="*/ 219 h 220"/>
                <a:gd name="T6" fmla="*/ 0 w 189"/>
                <a:gd name="T7" fmla="*/ 219 h 220"/>
                <a:gd name="T8" fmla="*/ 0 w 189"/>
                <a:gd name="T9" fmla="*/ 0 h 220"/>
              </a:gdLst>
              <a:ahLst/>
              <a:cxnLst>
                <a:cxn ang="0">
                  <a:pos x="T0" y="T1"/>
                </a:cxn>
                <a:cxn ang="0">
                  <a:pos x="T2" y="T3"/>
                </a:cxn>
                <a:cxn ang="0">
                  <a:pos x="T4" y="T5"/>
                </a:cxn>
                <a:cxn ang="0">
                  <a:pos x="T6" y="T7"/>
                </a:cxn>
                <a:cxn ang="0">
                  <a:pos x="T8" y="T9"/>
                </a:cxn>
              </a:cxnLst>
              <a:rect l="0" t="0" r="r" b="b"/>
              <a:pathLst>
                <a:path w="189" h="220">
                  <a:moveTo>
                    <a:pt x="0" y="0"/>
                  </a:moveTo>
                  <a:lnTo>
                    <a:pt x="188" y="0"/>
                  </a:lnTo>
                  <a:lnTo>
                    <a:pt x="188" y="219"/>
                  </a:lnTo>
                  <a:lnTo>
                    <a:pt x="0" y="219"/>
                  </a:lnTo>
                  <a:lnTo>
                    <a:pt x="0" y="0"/>
                  </a:ln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5" name="Freeform 155">
              <a:extLst>
                <a:ext uri="{FF2B5EF4-FFF2-40B4-BE49-F238E27FC236}">
                  <a16:creationId xmlns:a16="http://schemas.microsoft.com/office/drawing/2014/main" id="{27E493A3-BD5F-C247-8243-E1F8F0B6CB27}"/>
                </a:ext>
              </a:extLst>
            </p:cNvPr>
            <p:cNvSpPr>
              <a:spLocks noChangeArrowheads="1"/>
            </p:cNvSpPr>
            <p:nvPr/>
          </p:nvSpPr>
          <p:spPr bwMode="auto">
            <a:xfrm>
              <a:off x="7304088" y="5932488"/>
              <a:ext cx="79375" cy="79375"/>
            </a:xfrm>
            <a:custGeom>
              <a:avLst/>
              <a:gdLst>
                <a:gd name="T0" fmla="*/ 0 w 219"/>
                <a:gd name="T1" fmla="*/ 0 h 220"/>
                <a:gd name="T2" fmla="*/ 218 w 219"/>
                <a:gd name="T3" fmla="*/ 0 h 220"/>
                <a:gd name="T4" fmla="*/ 218 w 219"/>
                <a:gd name="T5" fmla="*/ 219 h 220"/>
                <a:gd name="T6" fmla="*/ 0 w 219"/>
                <a:gd name="T7" fmla="*/ 219 h 220"/>
                <a:gd name="T8" fmla="*/ 0 w 219"/>
                <a:gd name="T9" fmla="*/ 0 h 220"/>
              </a:gdLst>
              <a:ahLst/>
              <a:cxnLst>
                <a:cxn ang="0">
                  <a:pos x="T0" y="T1"/>
                </a:cxn>
                <a:cxn ang="0">
                  <a:pos x="T2" y="T3"/>
                </a:cxn>
                <a:cxn ang="0">
                  <a:pos x="T4" y="T5"/>
                </a:cxn>
                <a:cxn ang="0">
                  <a:pos x="T6" y="T7"/>
                </a:cxn>
                <a:cxn ang="0">
                  <a:pos x="T8" y="T9"/>
                </a:cxn>
              </a:cxnLst>
              <a:rect l="0" t="0" r="r" b="b"/>
              <a:pathLst>
                <a:path w="219" h="220">
                  <a:moveTo>
                    <a:pt x="0" y="0"/>
                  </a:moveTo>
                  <a:lnTo>
                    <a:pt x="218" y="0"/>
                  </a:lnTo>
                  <a:lnTo>
                    <a:pt x="218" y="219"/>
                  </a:lnTo>
                  <a:lnTo>
                    <a:pt x="0" y="219"/>
                  </a:lnTo>
                  <a:lnTo>
                    <a:pt x="0" y="0"/>
                  </a:ln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706" name="Freeform 34">
            <a:extLst>
              <a:ext uri="{FF2B5EF4-FFF2-40B4-BE49-F238E27FC236}">
                <a16:creationId xmlns:a16="http://schemas.microsoft.com/office/drawing/2014/main" id="{7D41A164-84D9-9D4B-8723-CCA3F23D71AB}"/>
              </a:ext>
            </a:extLst>
          </p:cNvPr>
          <p:cNvSpPr>
            <a:spLocks noChangeArrowheads="1"/>
          </p:cNvSpPr>
          <p:nvPr userDrawn="1"/>
        </p:nvSpPr>
        <p:spPr bwMode="auto">
          <a:xfrm>
            <a:off x="6042015" y="2066254"/>
            <a:ext cx="973612" cy="973612"/>
          </a:xfrm>
          <a:custGeom>
            <a:avLst/>
            <a:gdLst>
              <a:gd name="T0" fmla="*/ 62 w 6375"/>
              <a:gd name="T1" fmla="*/ 1563 h 6375"/>
              <a:gd name="T2" fmla="*/ 1187 w 6375"/>
              <a:gd name="T3" fmla="*/ 1407 h 6375"/>
              <a:gd name="T4" fmla="*/ 219 w 6375"/>
              <a:gd name="T5" fmla="*/ 4062 h 6375"/>
              <a:gd name="T6" fmla="*/ 156 w 6375"/>
              <a:gd name="T7" fmla="*/ 4374 h 6375"/>
              <a:gd name="T8" fmla="*/ 2125 w 6375"/>
              <a:gd name="T9" fmla="*/ 4812 h 6375"/>
              <a:gd name="T10" fmla="*/ 2531 w 6375"/>
              <a:gd name="T11" fmla="*/ 4156 h 6375"/>
              <a:gd name="T12" fmla="*/ 2125 w 6375"/>
              <a:gd name="T13" fmla="*/ 4062 h 6375"/>
              <a:gd name="T14" fmla="*/ 1437 w 6375"/>
              <a:gd name="T15" fmla="*/ 1282 h 6375"/>
              <a:gd name="T16" fmla="*/ 2937 w 6375"/>
              <a:gd name="T17" fmla="*/ 1000 h 6375"/>
              <a:gd name="T18" fmla="*/ 2437 w 6375"/>
              <a:gd name="T19" fmla="*/ 5281 h 6375"/>
              <a:gd name="T20" fmla="*/ 2062 w 6375"/>
              <a:gd name="T21" fmla="*/ 5749 h 6375"/>
              <a:gd name="T22" fmla="*/ 1875 w 6375"/>
              <a:gd name="T23" fmla="*/ 5812 h 6375"/>
              <a:gd name="T24" fmla="*/ 1937 w 6375"/>
              <a:gd name="T25" fmla="*/ 6374 h 6375"/>
              <a:gd name="T26" fmla="*/ 4499 w 6375"/>
              <a:gd name="T27" fmla="*/ 6312 h 6375"/>
              <a:gd name="T28" fmla="*/ 4436 w 6375"/>
              <a:gd name="T29" fmla="*/ 5749 h 6375"/>
              <a:gd name="T30" fmla="*/ 4311 w 6375"/>
              <a:gd name="T31" fmla="*/ 5687 h 6375"/>
              <a:gd name="T32" fmla="*/ 3686 w 6375"/>
              <a:gd name="T33" fmla="*/ 5281 h 6375"/>
              <a:gd name="T34" fmla="*/ 3374 w 6375"/>
              <a:gd name="T35" fmla="*/ 813 h 6375"/>
              <a:gd name="T36" fmla="*/ 4155 w 6375"/>
              <a:gd name="T37" fmla="*/ 4062 h 6375"/>
              <a:gd name="T38" fmla="*/ 3843 w 6375"/>
              <a:gd name="T39" fmla="*/ 4156 h 6375"/>
              <a:gd name="T40" fmla="*/ 4249 w 6375"/>
              <a:gd name="T41" fmla="*/ 4812 h 6375"/>
              <a:gd name="T42" fmla="*/ 6218 w 6375"/>
              <a:gd name="T43" fmla="*/ 4374 h 6375"/>
              <a:gd name="T44" fmla="*/ 6155 w 6375"/>
              <a:gd name="T45" fmla="*/ 4062 h 6375"/>
              <a:gd name="T46" fmla="*/ 5093 w 6375"/>
              <a:gd name="T47" fmla="*/ 1375 h 6375"/>
              <a:gd name="T48" fmla="*/ 6343 w 6375"/>
              <a:gd name="T49" fmla="*/ 1563 h 6375"/>
              <a:gd name="T50" fmla="*/ 6280 w 6375"/>
              <a:gd name="T51" fmla="*/ 1438 h 6375"/>
              <a:gd name="T52" fmla="*/ 3468 w 6375"/>
              <a:gd name="T53" fmla="*/ 657 h 6375"/>
              <a:gd name="T54" fmla="*/ 3187 w 6375"/>
              <a:gd name="T55" fmla="*/ 0 h 6375"/>
              <a:gd name="T56" fmla="*/ 2906 w 6375"/>
              <a:gd name="T57" fmla="*/ 657 h 6375"/>
              <a:gd name="T58" fmla="*/ 94 w 6375"/>
              <a:gd name="T59" fmla="*/ 1438 h 6375"/>
              <a:gd name="T60" fmla="*/ 62 w 6375"/>
              <a:gd name="T61" fmla="*/ 1563 h 6375"/>
              <a:gd name="T62" fmla="*/ 2375 w 6375"/>
              <a:gd name="T63" fmla="*/ 4374 h 6375"/>
              <a:gd name="T64" fmla="*/ 562 w 6375"/>
              <a:gd name="T65" fmla="*/ 4656 h 6375"/>
              <a:gd name="T66" fmla="*/ 312 w 6375"/>
              <a:gd name="T67" fmla="*/ 4218 h 6375"/>
              <a:gd name="T68" fmla="*/ 2375 w 6375"/>
              <a:gd name="T69" fmla="*/ 4374 h 6375"/>
              <a:gd name="T70" fmla="*/ 625 w 6375"/>
              <a:gd name="T71" fmla="*/ 4062 h 6375"/>
              <a:gd name="T72" fmla="*/ 1969 w 6375"/>
              <a:gd name="T73" fmla="*/ 4062 h 6375"/>
              <a:gd name="T74" fmla="*/ 4343 w 6375"/>
              <a:gd name="T75" fmla="*/ 6218 h 6375"/>
              <a:gd name="T76" fmla="*/ 2031 w 6375"/>
              <a:gd name="T77" fmla="*/ 6218 h 6375"/>
              <a:gd name="T78" fmla="*/ 4343 w 6375"/>
              <a:gd name="T79" fmla="*/ 5906 h 6375"/>
              <a:gd name="T80" fmla="*/ 4155 w 6375"/>
              <a:gd name="T81" fmla="*/ 5687 h 6375"/>
              <a:gd name="T82" fmla="*/ 4155 w 6375"/>
              <a:gd name="T83" fmla="*/ 5749 h 6375"/>
              <a:gd name="T84" fmla="*/ 2219 w 6375"/>
              <a:gd name="T85" fmla="*/ 5687 h 6375"/>
              <a:gd name="T86" fmla="*/ 3936 w 6375"/>
              <a:gd name="T87" fmla="*/ 5468 h 6375"/>
              <a:gd name="T88" fmla="*/ 3530 w 6375"/>
              <a:gd name="T89" fmla="*/ 5281 h 6375"/>
              <a:gd name="T90" fmla="*/ 2844 w 6375"/>
              <a:gd name="T91" fmla="*/ 5281 h 6375"/>
              <a:gd name="T92" fmla="*/ 3187 w 6375"/>
              <a:gd name="T93" fmla="*/ 875 h 6375"/>
              <a:gd name="T94" fmla="*/ 3530 w 6375"/>
              <a:gd name="T95" fmla="*/ 5281 h 6375"/>
              <a:gd name="T96" fmla="*/ 6061 w 6375"/>
              <a:gd name="T97" fmla="*/ 4374 h 6375"/>
              <a:gd name="T98" fmla="*/ 4249 w 6375"/>
              <a:gd name="T99" fmla="*/ 4656 h 6375"/>
              <a:gd name="T100" fmla="*/ 3999 w 6375"/>
              <a:gd name="T101" fmla="*/ 4218 h 6375"/>
              <a:gd name="T102" fmla="*/ 6061 w 6375"/>
              <a:gd name="T103" fmla="*/ 4374 h 6375"/>
              <a:gd name="T104" fmla="*/ 4311 w 6375"/>
              <a:gd name="T105" fmla="*/ 4062 h 6375"/>
              <a:gd name="T106" fmla="*/ 5655 w 6375"/>
              <a:gd name="T107" fmla="*/ 4062 h 6375"/>
              <a:gd name="T108" fmla="*/ 3187 w 6375"/>
              <a:gd name="T109" fmla="*/ 157 h 6375"/>
              <a:gd name="T110" fmla="*/ 3405 w 6375"/>
              <a:gd name="T111" fmla="*/ 375 h 6375"/>
              <a:gd name="T112" fmla="*/ 2969 w 6375"/>
              <a:gd name="T113" fmla="*/ 375 h 6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75" h="6375">
                <a:moveTo>
                  <a:pt x="62" y="1563"/>
                </a:moveTo>
                <a:lnTo>
                  <a:pt x="62" y="1563"/>
                </a:lnTo>
                <a:cubicBezTo>
                  <a:pt x="62" y="1594"/>
                  <a:pt x="156" y="1625"/>
                  <a:pt x="344" y="1625"/>
                </a:cubicBezTo>
                <a:cubicBezTo>
                  <a:pt x="531" y="1625"/>
                  <a:pt x="812" y="1563"/>
                  <a:pt x="1187" y="1407"/>
                </a:cubicBezTo>
                <a:cubicBezTo>
                  <a:pt x="469" y="4062"/>
                  <a:pt x="469" y="4062"/>
                  <a:pt x="469" y="4062"/>
                </a:cubicBezTo>
                <a:cubicBezTo>
                  <a:pt x="219" y="4062"/>
                  <a:pt x="219" y="4062"/>
                  <a:pt x="219" y="4062"/>
                </a:cubicBezTo>
                <a:cubicBezTo>
                  <a:pt x="187" y="4062"/>
                  <a:pt x="156" y="4093"/>
                  <a:pt x="156" y="4156"/>
                </a:cubicBezTo>
                <a:cubicBezTo>
                  <a:pt x="156" y="4374"/>
                  <a:pt x="156" y="4374"/>
                  <a:pt x="156" y="4374"/>
                </a:cubicBezTo>
                <a:cubicBezTo>
                  <a:pt x="156" y="4624"/>
                  <a:pt x="344" y="4812"/>
                  <a:pt x="562" y="4812"/>
                </a:cubicBezTo>
                <a:cubicBezTo>
                  <a:pt x="2125" y="4812"/>
                  <a:pt x="2125" y="4812"/>
                  <a:pt x="2125" y="4812"/>
                </a:cubicBezTo>
                <a:cubicBezTo>
                  <a:pt x="2344" y="4812"/>
                  <a:pt x="2531" y="4624"/>
                  <a:pt x="2531" y="4374"/>
                </a:cubicBezTo>
                <a:cubicBezTo>
                  <a:pt x="2531" y="4156"/>
                  <a:pt x="2531" y="4156"/>
                  <a:pt x="2531" y="4156"/>
                </a:cubicBezTo>
                <a:cubicBezTo>
                  <a:pt x="2531" y="4093"/>
                  <a:pt x="2500" y="4062"/>
                  <a:pt x="2469" y="4062"/>
                </a:cubicBezTo>
                <a:cubicBezTo>
                  <a:pt x="2125" y="4062"/>
                  <a:pt x="2125" y="4062"/>
                  <a:pt x="2125" y="4062"/>
                </a:cubicBezTo>
                <a:cubicBezTo>
                  <a:pt x="1406" y="1282"/>
                  <a:pt x="1406" y="1282"/>
                  <a:pt x="1406" y="1282"/>
                </a:cubicBezTo>
                <a:cubicBezTo>
                  <a:pt x="1406" y="1282"/>
                  <a:pt x="1406" y="1282"/>
                  <a:pt x="1437" y="1282"/>
                </a:cubicBezTo>
                <a:cubicBezTo>
                  <a:pt x="2094" y="875"/>
                  <a:pt x="2687" y="813"/>
                  <a:pt x="3000" y="813"/>
                </a:cubicBezTo>
                <a:cubicBezTo>
                  <a:pt x="2969" y="875"/>
                  <a:pt x="2937" y="907"/>
                  <a:pt x="2937" y="1000"/>
                </a:cubicBezTo>
                <a:cubicBezTo>
                  <a:pt x="2687" y="5281"/>
                  <a:pt x="2687" y="5281"/>
                  <a:pt x="2687" y="5281"/>
                </a:cubicBezTo>
                <a:cubicBezTo>
                  <a:pt x="2437" y="5281"/>
                  <a:pt x="2437" y="5281"/>
                  <a:pt x="2437" y="5281"/>
                </a:cubicBezTo>
                <a:cubicBezTo>
                  <a:pt x="2250" y="5281"/>
                  <a:pt x="2062" y="5468"/>
                  <a:pt x="2062" y="5687"/>
                </a:cubicBezTo>
                <a:cubicBezTo>
                  <a:pt x="2062" y="5749"/>
                  <a:pt x="2062" y="5749"/>
                  <a:pt x="2062" y="5749"/>
                </a:cubicBezTo>
                <a:cubicBezTo>
                  <a:pt x="1937" y="5749"/>
                  <a:pt x="1937" y="5749"/>
                  <a:pt x="1937" y="5749"/>
                </a:cubicBezTo>
                <a:cubicBezTo>
                  <a:pt x="1906" y="5749"/>
                  <a:pt x="1875" y="5781"/>
                  <a:pt x="1875" y="5812"/>
                </a:cubicBezTo>
                <a:cubicBezTo>
                  <a:pt x="1875" y="6312"/>
                  <a:pt x="1875" y="6312"/>
                  <a:pt x="1875" y="6312"/>
                </a:cubicBezTo>
                <a:cubicBezTo>
                  <a:pt x="1875" y="6343"/>
                  <a:pt x="1906" y="6374"/>
                  <a:pt x="1937" y="6374"/>
                </a:cubicBezTo>
                <a:cubicBezTo>
                  <a:pt x="4436" y="6374"/>
                  <a:pt x="4436" y="6374"/>
                  <a:pt x="4436" y="6374"/>
                </a:cubicBezTo>
                <a:cubicBezTo>
                  <a:pt x="4468" y="6374"/>
                  <a:pt x="4499" y="6343"/>
                  <a:pt x="4499" y="6312"/>
                </a:cubicBezTo>
                <a:cubicBezTo>
                  <a:pt x="4499" y="5812"/>
                  <a:pt x="4499" y="5812"/>
                  <a:pt x="4499" y="5812"/>
                </a:cubicBezTo>
                <a:cubicBezTo>
                  <a:pt x="4499" y="5781"/>
                  <a:pt x="4468" y="5749"/>
                  <a:pt x="4436" y="5749"/>
                </a:cubicBezTo>
                <a:cubicBezTo>
                  <a:pt x="4311" y="5749"/>
                  <a:pt x="4311" y="5749"/>
                  <a:pt x="4311" y="5749"/>
                </a:cubicBezTo>
                <a:cubicBezTo>
                  <a:pt x="4311" y="5687"/>
                  <a:pt x="4311" y="5687"/>
                  <a:pt x="4311" y="5687"/>
                </a:cubicBezTo>
                <a:cubicBezTo>
                  <a:pt x="4311" y="5468"/>
                  <a:pt x="4124" y="5281"/>
                  <a:pt x="3936" y="5281"/>
                </a:cubicBezTo>
                <a:cubicBezTo>
                  <a:pt x="3686" y="5281"/>
                  <a:pt x="3686" y="5281"/>
                  <a:pt x="3686" y="5281"/>
                </a:cubicBezTo>
                <a:cubicBezTo>
                  <a:pt x="3436" y="1000"/>
                  <a:pt x="3436" y="1000"/>
                  <a:pt x="3436" y="1000"/>
                </a:cubicBezTo>
                <a:cubicBezTo>
                  <a:pt x="3436" y="907"/>
                  <a:pt x="3405" y="875"/>
                  <a:pt x="3374" y="813"/>
                </a:cubicBezTo>
                <a:cubicBezTo>
                  <a:pt x="3686" y="813"/>
                  <a:pt x="4249" y="875"/>
                  <a:pt x="4905" y="1250"/>
                </a:cubicBezTo>
                <a:cubicBezTo>
                  <a:pt x="4155" y="4062"/>
                  <a:pt x="4155" y="4062"/>
                  <a:pt x="4155" y="4062"/>
                </a:cubicBezTo>
                <a:cubicBezTo>
                  <a:pt x="3905" y="4062"/>
                  <a:pt x="3905" y="4062"/>
                  <a:pt x="3905" y="4062"/>
                </a:cubicBezTo>
                <a:cubicBezTo>
                  <a:pt x="3874" y="4062"/>
                  <a:pt x="3843" y="4093"/>
                  <a:pt x="3843" y="4156"/>
                </a:cubicBezTo>
                <a:cubicBezTo>
                  <a:pt x="3843" y="4374"/>
                  <a:pt x="3843" y="4374"/>
                  <a:pt x="3843" y="4374"/>
                </a:cubicBezTo>
                <a:cubicBezTo>
                  <a:pt x="3843" y="4624"/>
                  <a:pt x="4030" y="4812"/>
                  <a:pt x="4249" y="4812"/>
                </a:cubicBezTo>
                <a:cubicBezTo>
                  <a:pt x="5811" y="4812"/>
                  <a:pt x="5811" y="4812"/>
                  <a:pt x="5811" y="4812"/>
                </a:cubicBezTo>
                <a:cubicBezTo>
                  <a:pt x="6030" y="4812"/>
                  <a:pt x="6218" y="4624"/>
                  <a:pt x="6218" y="4374"/>
                </a:cubicBezTo>
                <a:cubicBezTo>
                  <a:pt x="6218" y="4156"/>
                  <a:pt x="6218" y="4156"/>
                  <a:pt x="6218" y="4156"/>
                </a:cubicBezTo>
                <a:cubicBezTo>
                  <a:pt x="6218" y="4093"/>
                  <a:pt x="6186" y="4062"/>
                  <a:pt x="6155" y="4062"/>
                </a:cubicBezTo>
                <a:cubicBezTo>
                  <a:pt x="5811" y="4062"/>
                  <a:pt x="5811" y="4062"/>
                  <a:pt x="5811" y="4062"/>
                </a:cubicBezTo>
                <a:cubicBezTo>
                  <a:pt x="5093" y="1375"/>
                  <a:pt x="5093" y="1375"/>
                  <a:pt x="5093" y="1375"/>
                </a:cubicBezTo>
                <a:cubicBezTo>
                  <a:pt x="5499" y="1563"/>
                  <a:pt x="5811" y="1625"/>
                  <a:pt x="6030" y="1625"/>
                </a:cubicBezTo>
                <a:cubicBezTo>
                  <a:pt x="6218" y="1625"/>
                  <a:pt x="6311" y="1594"/>
                  <a:pt x="6343" y="1563"/>
                </a:cubicBezTo>
                <a:cubicBezTo>
                  <a:pt x="6374" y="1563"/>
                  <a:pt x="6374" y="1500"/>
                  <a:pt x="6374" y="1469"/>
                </a:cubicBezTo>
                <a:cubicBezTo>
                  <a:pt x="6343" y="1438"/>
                  <a:pt x="6311" y="1407"/>
                  <a:pt x="6280" y="1438"/>
                </a:cubicBezTo>
                <a:cubicBezTo>
                  <a:pt x="6249" y="1438"/>
                  <a:pt x="5811" y="1594"/>
                  <a:pt x="5030" y="1125"/>
                </a:cubicBezTo>
                <a:cubicBezTo>
                  <a:pt x="4374" y="750"/>
                  <a:pt x="3811" y="657"/>
                  <a:pt x="3468" y="657"/>
                </a:cubicBezTo>
                <a:cubicBezTo>
                  <a:pt x="3530" y="594"/>
                  <a:pt x="3561" y="500"/>
                  <a:pt x="3561" y="375"/>
                </a:cubicBezTo>
                <a:cubicBezTo>
                  <a:pt x="3561" y="188"/>
                  <a:pt x="3405" y="0"/>
                  <a:pt x="3187" y="0"/>
                </a:cubicBezTo>
                <a:cubicBezTo>
                  <a:pt x="2969" y="0"/>
                  <a:pt x="2812" y="188"/>
                  <a:pt x="2812" y="375"/>
                </a:cubicBezTo>
                <a:cubicBezTo>
                  <a:pt x="2812" y="500"/>
                  <a:pt x="2844" y="594"/>
                  <a:pt x="2906" y="657"/>
                </a:cubicBezTo>
                <a:cubicBezTo>
                  <a:pt x="2562" y="657"/>
                  <a:pt x="2000" y="750"/>
                  <a:pt x="1344" y="1125"/>
                </a:cubicBezTo>
                <a:cubicBezTo>
                  <a:pt x="562" y="1594"/>
                  <a:pt x="125" y="1438"/>
                  <a:pt x="94" y="1438"/>
                </a:cubicBezTo>
                <a:cubicBezTo>
                  <a:pt x="62" y="1407"/>
                  <a:pt x="31" y="1438"/>
                  <a:pt x="0" y="1469"/>
                </a:cubicBezTo>
                <a:cubicBezTo>
                  <a:pt x="0" y="1500"/>
                  <a:pt x="0" y="1563"/>
                  <a:pt x="62" y="1563"/>
                </a:cubicBezTo>
                <a:close/>
                <a:moveTo>
                  <a:pt x="2375" y="4374"/>
                </a:moveTo>
                <a:lnTo>
                  <a:pt x="2375" y="4374"/>
                </a:lnTo>
                <a:cubicBezTo>
                  <a:pt x="2375" y="4531"/>
                  <a:pt x="2281" y="4656"/>
                  <a:pt x="2125" y="4656"/>
                </a:cubicBezTo>
                <a:cubicBezTo>
                  <a:pt x="562" y="4656"/>
                  <a:pt x="562" y="4656"/>
                  <a:pt x="562" y="4656"/>
                </a:cubicBezTo>
                <a:cubicBezTo>
                  <a:pt x="437" y="4656"/>
                  <a:pt x="312" y="4531"/>
                  <a:pt x="312" y="4374"/>
                </a:cubicBezTo>
                <a:cubicBezTo>
                  <a:pt x="312" y="4218"/>
                  <a:pt x="312" y="4218"/>
                  <a:pt x="312" y="4218"/>
                </a:cubicBezTo>
                <a:cubicBezTo>
                  <a:pt x="2375" y="4218"/>
                  <a:pt x="2375" y="4218"/>
                  <a:pt x="2375" y="4218"/>
                </a:cubicBezTo>
                <a:lnTo>
                  <a:pt x="2375" y="4374"/>
                </a:lnTo>
                <a:close/>
                <a:moveTo>
                  <a:pt x="625" y="4062"/>
                </a:moveTo>
                <a:lnTo>
                  <a:pt x="625" y="4062"/>
                </a:lnTo>
                <a:cubicBezTo>
                  <a:pt x="1312" y="1563"/>
                  <a:pt x="1312" y="1563"/>
                  <a:pt x="1312" y="1563"/>
                </a:cubicBezTo>
                <a:cubicBezTo>
                  <a:pt x="1969" y="4062"/>
                  <a:pt x="1969" y="4062"/>
                  <a:pt x="1969" y="4062"/>
                </a:cubicBezTo>
                <a:lnTo>
                  <a:pt x="625" y="4062"/>
                </a:lnTo>
                <a:close/>
                <a:moveTo>
                  <a:pt x="4343" y="6218"/>
                </a:moveTo>
                <a:lnTo>
                  <a:pt x="4343" y="6218"/>
                </a:lnTo>
                <a:cubicBezTo>
                  <a:pt x="2031" y="6218"/>
                  <a:pt x="2031" y="6218"/>
                  <a:pt x="2031" y="6218"/>
                </a:cubicBezTo>
                <a:cubicBezTo>
                  <a:pt x="2031" y="5906"/>
                  <a:pt x="2031" y="5906"/>
                  <a:pt x="2031" y="5906"/>
                </a:cubicBezTo>
                <a:cubicBezTo>
                  <a:pt x="4343" y="5906"/>
                  <a:pt x="4343" y="5906"/>
                  <a:pt x="4343" y="5906"/>
                </a:cubicBezTo>
                <a:lnTo>
                  <a:pt x="4343" y="6218"/>
                </a:lnTo>
                <a:close/>
                <a:moveTo>
                  <a:pt x="4155" y="5687"/>
                </a:moveTo>
                <a:lnTo>
                  <a:pt x="4155" y="5687"/>
                </a:lnTo>
                <a:cubicBezTo>
                  <a:pt x="4155" y="5749"/>
                  <a:pt x="4155" y="5749"/>
                  <a:pt x="4155" y="5749"/>
                </a:cubicBezTo>
                <a:cubicBezTo>
                  <a:pt x="2219" y="5749"/>
                  <a:pt x="2219" y="5749"/>
                  <a:pt x="2219" y="5749"/>
                </a:cubicBezTo>
                <a:cubicBezTo>
                  <a:pt x="2219" y="5687"/>
                  <a:pt x="2219" y="5687"/>
                  <a:pt x="2219" y="5687"/>
                </a:cubicBezTo>
                <a:cubicBezTo>
                  <a:pt x="2219" y="5562"/>
                  <a:pt x="2344" y="5468"/>
                  <a:pt x="2437" y="5468"/>
                </a:cubicBezTo>
                <a:cubicBezTo>
                  <a:pt x="3936" y="5468"/>
                  <a:pt x="3936" y="5468"/>
                  <a:pt x="3936" y="5468"/>
                </a:cubicBezTo>
                <a:cubicBezTo>
                  <a:pt x="4030" y="5468"/>
                  <a:pt x="4155" y="5562"/>
                  <a:pt x="4155" y="5687"/>
                </a:cubicBezTo>
                <a:close/>
                <a:moveTo>
                  <a:pt x="3530" y="5281"/>
                </a:moveTo>
                <a:lnTo>
                  <a:pt x="3530" y="5281"/>
                </a:lnTo>
                <a:cubicBezTo>
                  <a:pt x="2844" y="5281"/>
                  <a:pt x="2844" y="5281"/>
                  <a:pt x="2844" y="5281"/>
                </a:cubicBezTo>
                <a:cubicBezTo>
                  <a:pt x="3094" y="1000"/>
                  <a:pt x="3094" y="1000"/>
                  <a:pt x="3094" y="1000"/>
                </a:cubicBezTo>
                <a:cubicBezTo>
                  <a:pt x="3094" y="907"/>
                  <a:pt x="3156" y="875"/>
                  <a:pt x="3187" y="875"/>
                </a:cubicBezTo>
                <a:cubicBezTo>
                  <a:pt x="3218" y="875"/>
                  <a:pt x="3280" y="907"/>
                  <a:pt x="3280" y="1000"/>
                </a:cubicBezTo>
                <a:lnTo>
                  <a:pt x="3530" y="5281"/>
                </a:lnTo>
                <a:close/>
                <a:moveTo>
                  <a:pt x="6061" y="4374"/>
                </a:moveTo>
                <a:lnTo>
                  <a:pt x="6061" y="4374"/>
                </a:lnTo>
                <a:cubicBezTo>
                  <a:pt x="6061" y="4531"/>
                  <a:pt x="5936" y="4656"/>
                  <a:pt x="5811" y="4656"/>
                </a:cubicBezTo>
                <a:cubicBezTo>
                  <a:pt x="4249" y="4656"/>
                  <a:pt x="4249" y="4656"/>
                  <a:pt x="4249" y="4656"/>
                </a:cubicBezTo>
                <a:cubicBezTo>
                  <a:pt x="4124" y="4656"/>
                  <a:pt x="3999" y="4531"/>
                  <a:pt x="3999" y="4374"/>
                </a:cubicBezTo>
                <a:cubicBezTo>
                  <a:pt x="3999" y="4218"/>
                  <a:pt x="3999" y="4218"/>
                  <a:pt x="3999" y="4218"/>
                </a:cubicBezTo>
                <a:cubicBezTo>
                  <a:pt x="6061" y="4218"/>
                  <a:pt x="6061" y="4218"/>
                  <a:pt x="6061" y="4218"/>
                </a:cubicBezTo>
                <a:lnTo>
                  <a:pt x="6061" y="4374"/>
                </a:lnTo>
                <a:close/>
                <a:moveTo>
                  <a:pt x="4311" y="4062"/>
                </a:moveTo>
                <a:lnTo>
                  <a:pt x="4311" y="4062"/>
                </a:lnTo>
                <a:cubicBezTo>
                  <a:pt x="4999" y="1532"/>
                  <a:pt x="4999" y="1532"/>
                  <a:pt x="4999" y="1532"/>
                </a:cubicBezTo>
                <a:cubicBezTo>
                  <a:pt x="5655" y="4062"/>
                  <a:pt x="5655" y="4062"/>
                  <a:pt x="5655" y="4062"/>
                </a:cubicBezTo>
                <a:lnTo>
                  <a:pt x="4311" y="4062"/>
                </a:lnTo>
                <a:close/>
                <a:moveTo>
                  <a:pt x="3187" y="157"/>
                </a:moveTo>
                <a:lnTo>
                  <a:pt x="3187" y="157"/>
                </a:lnTo>
                <a:cubicBezTo>
                  <a:pt x="3311" y="157"/>
                  <a:pt x="3405" y="250"/>
                  <a:pt x="3405" y="375"/>
                </a:cubicBezTo>
                <a:cubicBezTo>
                  <a:pt x="3405" y="532"/>
                  <a:pt x="3311" y="625"/>
                  <a:pt x="3187" y="625"/>
                </a:cubicBezTo>
                <a:cubicBezTo>
                  <a:pt x="3062" y="625"/>
                  <a:pt x="2969" y="532"/>
                  <a:pt x="2969" y="375"/>
                </a:cubicBezTo>
                <a:cubicBezTo>
                  <a:pt x="2969" y="250"/>
                  <a:pt x="3062" y="157"/>
                  <a:pt x="3187" y="157"/>
                </a:cubicBezTo>
                <a:close/>
              </a:path>
            </a:pathLst>
          </a:custGeom>
          <a:solidFill>
            <a:schemeClr val="bg1"/>
          </a:solidFill>
          <a:ln>
            <a:noFill/>
          </a:ln>
          <a:effectLst/>
        </p:spPr>
        <p:txBody>
          <a:bodyPr wrap="none" anchor="ctr"/>
          <a:lstStyle/>
          <a:p>
            <a:endParaRPr lang="en-US"/>
          </a:p>
        </p:txBody>
      </p:sp>
      <p:grpSp>
        <p:nvGrpSpPr>
          <p:cNvPr id="707" name="Group 706">
            <a:extLst>
              <a:ext uri="{FF2B5EF4-FFF2-40B4-BE49-F238E27FC236}">
                <a16:creationId xmlns:a16="http://schemas.microsoft.com/office/drawing/2014/main" id="{32F23D27-0BB4-0043-B9D3-4AE2D17F9E83}"/>
              </a:ext>
            </a:extLst>
          </p:cNvPr>
          <p:cNvGrpSpPr/>
          <p:nvPr userDrawn="1"/>
        </p:nvGrpSpPr>
        <p:grpSpPr>
          <a:xfrm>
            <a:off x="7373637" y="2088525"/>
            <a:ext cx="846566" cy="912975"/>
            <a:chOff x="517525" y="5111750"/>
            <a:chExt cx="2003425" cy="2160588"/>
          </a:xfrm>
          <a:solidFill>
            <a:schemeClr val="bg1"/>
          </a:solidFill>
        </p:grpSpPr>
        <p:sp>
          <p:nvSpPr>
            <p:cNvPr id="708" name="Freeform 125">
              <a:extLst>
                <a:ext uri="{FF2B5EF4-FFF2-40B4-BE49-F238E27FC236}">
                  <a16:creationId xmlns:a16="http://schemas.microsoft.com/office/drawing/2014/main" id="{0277D717-7580-3341-BE3D-3150EBA26845}"/>
                </a:ext>
              </a:extLst>
            </p:cNvPr>
            <p:cNvSpPr>
              <a:spLocks noChangeArrowheads="1"/>
            </p:cNvSpPr>
            <p:nvPr/>
          </p:nvSpPr>
          <p:spPr bwMode="auto">
            <a:xfrm>
              <a:off x="1103313" y="5527675"/>
              <a:ext cx="831850" cy="911225"/>
            </a:xfrm>
            <a:custGeom>
              <a:avLst/>
              <a:gdLst>
                <a:gd name="T0" fmla="*/ 1749 w 2312"/>
                <a:gd name="T1" fmla="*/ 2530 h 2531"/>
                <a:gd name="T2" fmla="*/ 1749 w 2312"/>
                <a:gd name="T3" fmla="*/ 2530 h 2531"/>
                <a:gd name="T4" fmla="*/ 1749 w 2312"/>
                <a:gd name="T5" fmla="*/ 2343 h 2531"/>
                <a:gd name="T6" fmla="*/ 2124 w 2312"/>
                <a:gd name="T7" fmla="*/ 1968 h 2531"/>
                <a:gd name="T8" fmla="*/ 2124 w 2312"/>
                <a:gd name="T9" fmla="*/ 563 h 2531"/>
                <a:gd name="T10" fmla="*/ 1905 w 2312"/>
                <a:gd name="T11" fmla="*/ 250 h 2531"/>
                <a:gd name="T12" fmla="*/ 1655 w 2312"/>
                <a:gd name="T13" fmla="*/ 188 h 2531"/>
                <a:gd name="T14" fmla="*/ 1218 w 2312"/>
                <a:gd name="T15" fmla="*/ 625 h 2531"/>
                <a:gd name="T16" fmla="*/ 1094 w 2312"/>
                <a:gd name="T17" fmla="*/ 625 h 2531"/>
                <a:gd name="T18" fmla="*/ 656 w 2312"/>
                <a:gd name="T19" fmla="*/ 188 h 2531"/>
                <a:gd name="T20" fmla="*/ 406 w 2312"/>
                <a:gd name="T21" fmla="*/ 250 h 2531"/>
                <a:gd name="T22" fmla="*/ 187 w 2312"/>
                <a:gd name="T23" fmla="*/ 563 h 2531"/>
                <a:gd name="T24" fmla="*/ 187 w 2312"/>
                <a:gd name="T25" fmla="*/ 1968 h 2531"/>
                <a:gd name="T26" fmla="*/ 562 w 2312"/>
                <a:gd name="T27" fmla="*/ 2343 h 2531"/>
                <a:gd name="T28" fmla="*/ 562 w 2312"/>
                <a:gd name="T29" fmla="*/ 2530 h 2531"/>
                <a:gd name="T30" fmla="*/ 0 w 2312"/>
                <a:gd name="T31" fmla="*/ 1968 h 2531"/>
                <a:gd name="T32" fmla="*/ 0 w 2312"/>
                <a:gd name="T33" fmla="*/ 563 h 2531"/>
                <a:gd name="T34" fmla="*/ 344 w 2312"/>
                <a:gd name="T35" fmla="*/ 94 h 2531"/>
                <a:gd name="T36" fmla="*/ 375 w 2312"/>
                <a:gd name="T37" fmla="*/ 94 h 2531"/>
                <a:gd name="T38" fmla="*/ 656 w 2312"/>
                <a:gd name="T39" fmla="*/ 0 h 2531"/>
                <a:gd name="T40" fmla="*/ 750 w 2312"/>
                <a:gd name="T41" fmla="*/ 31 h 2531"/>
                <a:gd name="T42" fmla="*/ 1156 w 2312"/>
                <a:gd name="T43" fmla="*/ 438 h 2531"/>
                <a:gd name="T44" fmla="*/ 1561 w 2312"/>
                <a:gd name="T45" fmla="*/ 31 h 2531"/>
                <a:gd name="T46" fmla="*/ 1655 w 2312"/>
                <a:gd name="T47" fmla="*/ 0 h 2531"/>
                <a:gd name="T48" fmla="*/ 1936 w 2312"/>
                <a:gd name="T49" fmla="*/ 94 h 2531"/>
                <a:gd name="T50" fmla="*/ 1968 w 2312"/>
                <a:gd name="T51" fmla="*/ 94 h 2531"/>
                <a:gd name="T52" fmla="*/ 2311 w 2312"/>
                <a:gd name="T53" fmla="*/ 563 h 2531"/>
                <a:gd name="T54" fmla="*/ 2311 w 2312"/>
                <a:gd name="T55" fmla="*/ 1968 h 2531"/>
                <a:gd name="T56" fmla="*/ 1749 w 2312"/>
                <a:gd name="T57" fmla="*/ 2530 h 2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12" h="2531">
                  <a:moveTo>
                    <a:pt x="1749" y="2530"/>
                  </a:moveTo>
                  <a:lnTo>
                    <a:pt x="1749" y="2530"/>
                  </a:lnTo>
                  <a:cubicBezTo>
                    <a:pt x="1749" y="2343"/>
                    <a:pt x="1749" y="2343"/>
                    <a:pt x="1749" y="2343"/>
                  </a:cubicBezTo>
                  <a:cubicBezTo>
                    <a:pt x="1936" y="2343"/>
                    <a:pt x="2124" y="2187"/>
                    <a:pt x="2124" y="1968"/>
                  </a:cubicBezTo>
                  <a:cubicBezTo>
                    <a:pt x="2124" y="563"/>
                    <a:pt x="2124" y="563"/>
                    <a:pt x="2124" y="563"/>
                  </a:cubicBezTo>
                  <a:cubicBezTo>
                    <a:pt x="2124" y="438"/>
                    <a:pt x="2030" y="313"/>
                    <a:pt x="1905" y="250"/>
                  </a:cubicBezTo>
                  <a:cubicBezTo>
                    <a:pt x="1655" y="188"/>
                    <a:pt x="1655" y="188"/>
                    <a:pt x="1655" y="188"/>
                  </a:cubicBezTo>
                  <a:cubicBezTo>
                    <a:pt x="1218" y="625"/>
                    <a:pt x="1218" y="625"/>
                    <a:pt x="1218" y="625"/>
                  </a:cubicBezTo>
                  <a:cubicBezTo>
                    <a:pt x="1186" y="656"/>
                    <a:pt x="1125" y="656"/>
                    <a:pt x="1094" y="625"/>
                  </a:cubicBezTo>
                  <a:cubicBezTo>
                    <a:pt x="656" y="188"/>
                    <a:pt x="656" y="188"/>
                    <a:pt x="656" y="188"/>
                  </a:cubicBezTo>
                  <a:cubicBezTo>
                    <a:pt x="406" y="250"/>
                    <a:pt x="406" y="250"/>
                    <a:pt x="406" y="250"/>
                  </a:cubicBezTo>
                  <a:cubicBezTo>
                    <a:pt x="281" y="313"/>
                    <a:pt x="187" y="438"/>
                    <a:pt x="187" y="563"/>
                  </a:cubicBezTo>
                  <a:cubicBezTo>
                    <a:pt x="187" y="1968"/>
                    <a:pt x="187" y="1968"/>
                    <a:pt x="187" y="1968"/>
                  </a:cubicBezTo>
                  <a:cubicBezTo>
                    <a:pt x="187" y="2187"/>
                    <a:pt x="344" y="2343"/>
                    <a:pt x="562" y="2343"/>
                  </a:cubicBezTo>
                  <a:cubicBezTo>
                    <a:pt x="562" y="2530"/>
                    <a:pt x="562" y="2530"/>
                    <a:pt x="562" y="2530"/>
                  </a:cubicBezTo>
                  <a:cubicBezTo>
                    <a:pt x="250" y="2530"/>
                    <a:pt x="0" y="2280"/>
                    <a:pt x="0" y="1968"/>
                  </a:cubicBezTo>
                  <a:cubicBezTo>
                    <a:pt x="0" y="563"/>
                    <a:pt x="0" y="563"/>
                    <a:pt x="0" y="563"/>
                  </a:cubicBezTo>
                  <a:cubicBezTo>
                    <a:pt x="0" y="344"/>
                    <a:pt x="156" y="156"/>
                    <a:pt x="344" y="94"/>
                  </a:cubicBezTo>
                  <a:cubicBezTo>
                    <a:pt x="344" y="94"/>
                    <a:pt x="344" y="94"/>
                    <a:pt x="375" y="94"/>
                  </a:cubicBezTo>
                  <a:cubicBezTo>
                    <a:pt x="656" y="0"/>
                    <a:pt x="656" y="0"/>
                    <a:pt x="656" y="0"/>
                  </a:cubicBezTo>
                  <a:cubicBezTo>
                    <a:pt x="687" y="0"/>
                    <a:pt x="719" y="0"/>
                    <a:pt x="750" y="31"/>
                  </a:cubicBezTo>
                  <a:cubicBezTo>
                    <a:pt x="1156" y="438"/>
                    <a:pt x="1156" y="438"/>
                    <a:pt x="1156" y="438"/>
                  </a:cubicBezTo>
                  <a:cubicBezTo>
                    <a:pt x="1561" y="31"/>
                    <a:pt x="1561" y="31"/>
                    <a:pt x="1561" y="31"/>
                  </a:cubicBezTo>
                  <a:cubicBezTo>
                    <a:pt x="1593" y="0"/>
                    <a:pt x="1624" y="0"/>
                    <a:pt x="1655" y="0"/>
                  </a:cubicBezTo>
                  <a:cubicBezTo>
                    <a:pt x="1936" y="94"/>
                    <a:pt x="1936" y="94"/>
                    <a:pt x="1936" y="94"/>
                  </a:cubicBezTo>
                  <a:cubicBezTo>
                    <a:pt x="1936" y="94"/>
                    <a:pt x="1936" y="94"/>
                    <a:pt x="1968" y="94"/>
                  </a:cubicBezTo>
                  <a:cubicBezTo>
                    <a:pt x="2155" y="156"/>
                    <a:pt x="2311" y="344"/>
                    <a:pt x="2311" y="563"/>
                  </a:cubicBezTo>
                  <a:cubicBezTo>
                    <a:pt x="2311" y="1968"/>
                    <a:pt x="2311" y="1968"/>
                    <a:pt x="2311" y="1968"/>
                  </a:cubicBezTo>
                  <a:cubicBezTo>
                    <a:pt x="2311" y="2280"/>
                    <a:pt x="2061" y="2530"/>
                    <a:pt x="1749" y="2530"/>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09" name="Freeform 126">
              <a:extLst>
                <a:ext uri="{FF2B5EF4-FFF2-40B4-BE49-F238E27FC236}">
                  <a16:creationId xmlns:a16="http://schemas.microsoft.com/office/drawing/2014/main" id="{67FDF6DE-BB6C-E444-B3B1-82DE92050F12}"/>
                </a:ext>
              </a:extLst>
            </p:cNvPr>
            <p:cNvSpPr>
              <a:spLocks noChangeArrowheads="1"/>
            </p:cNvSpPr>
            <p:nvPr/>
          </p:nvSpPr>
          <p:spPr bwMode="auto">
            <a:xfrm>
              <a:off x="1316038" y="5111750"/>
              <a:ext cx="404812" cy="393700"/>
            </a:xfrm>
            <a:custGeom>
              <a:avLst/>
              <a:gdLst>
                <a:gd name="T0" fmla="*/ 562 w 1125"/>
                <a:gd name="T1" fmla="*/ 1094 h 1095"/>
                <a:gd name="T2" fmla="*/ 562 w 1125"/>
                <a:gd name="T3" fmla="*/ 1094 h 1095"/>
                <a:gd name="T4" fmla="*/ 0 w 1125"/>
                <a:gd name="T5" fmla="*/ 562 h 1095"/>
                <a:gd name="T6" fmla="*/ 562 w 1125"/>
                <a:gd name="T7" fmla="*/ 0 h 1095"/>
                <a:gd name="T8" fmla="*/ 1124 w 1125"/>
                <a:gd name="T9" fmla="*/ 562 h 1095"/>
                <a:gd name="T10" fmla="*/ 562 w 1125"/>
                <a:gd name="T11" fmla="*/ 1094 h 1095"/>
                <a:gd name="T12" fmla="*/ 562 w 1125"/>
                <a:gd name="T13" fmla="*/ 156 h 1095"/>
                <a:gd name="T14" fmla="*/ 562 w 1125"/>
                <a:gd name="T15" fmla="*/ 156 h 1095"/>
                <a:gd name="T16" fmla="*/ 187 w 1125"/>
                <a:gd name="T17" fmla="*/ 562 h 1095"/>
                <a:gd name="T18" fmla="*/ 562 w 1125"/>
                <a:gd name="T19" fmla="*/ 937 h 1095"/>
                <a:gd name="T20" fmla="*/ 936 w 1125"/>
                <a:gd name="T21" fmla="*/ 562 h 1095"/>
                <a:gd name="T22" fmla="*/ 562 w 1125"/>
                <a:gd name="T23" fmla="*/ 156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5" h="1095">
                  <a:moveTo>
                    <a:pt x="562" y="1094"/>
                  </a:moveTo>
                  <a:lnTo>
                    <a:pt x="562" y="1094"/>
                  </a:lnTo>
                  <a:cubicBezTo>
                    <a:pt x="250" y="1094"/>
                    <a:pt x="0" y="844"/>
                    <a:pt x="0" y="562"/>
                  </a:cubicBezTo>
                  <a:cubicBezTo>
                    <a:pt x="0" y="250"/>
                    <a:pt x="250" y="0"/>
                    <a:pt x="562" y="0"/>
                  </a:cubicBezTo>
                  <a:cubicBezTo>
                    <a:pt x="874" y="0"/>
                    <a:pt x="1124" y="250"/>
                    <a:pt x="1124" y="562"/>
                  </a:cubicBezTo>
                  <a:cubicBezTo>
                    <a:pt x="1124" y="844"/>
                    <a:pt x="874" y="1094"/>
                    <a:pt x="562" y="1094"/>
                  </a:cubicBezTo>
                  <a:close/>
                  <a:moveTo>
                    <a:pt x="562" y="156"/>
                  </a:moveTo>
                  <a:lnTo>
                    <a:pt x="562" y="156"/>
                  </a:lnTo>
                  <a:cubicBezTo>
                    <a:pt x="343" y="156"/>
                    <a:pt x="187" y="344"/>
                    <a:pt x="187" y="562"/>
                  </a:cubicBezTo>
                  <a:cubicBezTo>
                    <a:pt x="187" y="750"/>
                    <a:pt x="343" y="937"/>
                    <a:pt x="562" y="937"/>
                  </a:cubicBezTo>
                  <a:cubicBezTo>
                    <a:pt x="780" y="937"/>
                    <a:pt x="936" y="750"/>
                    <a:pt x="936" y="562"/>
                  </a:cubicBezTo>
                  <a:cubicBezTo>
                    <a:pt x="936" y="344"/>
                    <a:pt x="780" y="156"/>
                    <a:pt x="562" y="156"/>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0" name="Freeform 127">
              <a:extLst>
                <a:ext uri="{FF2B5EF4-FFF2-40B4-BE49-F238E27FC236}">
                  <a16:creationId xmlns:a16="http://schemas.microsoft.com/office/drawing/2014/main" id="{0EE5B4C6-BE28-694D-BAFA-64C5D6669D71}"/>
                </a:ext>
              </a:extLst>
            </p:cNvPr>
            <p:cNvSpPr>
              <a:spLocks noChangeArrowheads="1"/>
            </p:cNvSpPr>
            <p:nvPr/>
          </p:nvSpPr>
          <p:spPr bwMode="auto">
            <a:xfrm>
              <a:off x="1271588" y="5786438"/>
              <a:ext cx="68262" cy="844550"/>
            </a:xfrm>
            <a:custGeom>
              <a:avLst/>
              <a:gdLst>
                <a:gd name="T0" fmla="*/ 93 w 188"/>
                <a:gd name="T1" fmla="*/ 2343 h 2344"/>
                <a:gd name="T2" fmla="*/ 93 w 188"/>
                <a:gd name="T3" fmla="*/ 2343 h 2344"/>
                <a:gd name="T4" fmla="*/ 0 w 188"/>
                <a:gd name="T5" fmla="*/ 2249 h 2344"/>
                <a:gd name="T6" fmla="*/ 0 w 188"/>
                <a:gd name="T7" fmla="*/ 94 h 2344"/>
                <a:gd name="T8" fmla="*/ 93 w 188"/>
                <a:gd name="T9" fmla="*/ 0 h 2344"/>
                <a:gd name="T10" fmla="*/ 187 w 188"/>
                <a:gd name="T11" fmla="*/ 94 h 2344"/>
                <a:gd name="T12" fmla="*/ 187 w 188"/>
                <a:gd name="T13" fmla="*/ 2249 h 2344"/>
                <a:gd name="T14" fmla="*/ 93 w 188"/>
                <a:gd name="T15" fmla="*/ 2343 h 2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2344">
                  <a:moveTo>
                    <a:pt x="93" y="2343"/>
                  </a:moveTo>
                  <a:lnTo>
                    <a:pt x="93" y="2343"/>
                  </a:lnTo>
                  <a:cubicBezTo>
                    <a:pt x="62" y="2343"/>
                    <a:pt x="0" y="2280"/>
                    <a:pt x="0" y="2249"/>
                  </a:cubicBezTo>
                  <a:cubicBezTo>
                    <a:pt x="0" y="94"/>
                    <a:pt x="0" y="94"/>
                    <a:pt x="0" y="94"/>
                  </a:cubicBezTo>
                  <a:cubicBezTo>
                    <a:pt x="0" y="31"/>
                    <a:pt x="62" y="0"/>
                    <a:pt x="93" y="0"/>
                  </a:cubicBezTo>
                  <a:cubicBezTo>
                    <a:pt x="156" y="0"/>
                    <a:pt x="187" y="31"/>
                    <a:pt x="187" y="94"/>
                  </a:cubicBezTo>
                  <a:cubicBezTo>
                    <a:pt x="187" y="2249"/>
                    <a:pt x="187" y="2249"/>
                    <a:pt x="187" y="2249"/>
                  </a:cubicBezTo>
                  <a:cubicBezTo>
                    <a:pt x="187" y="2280"/>
                    <a:pt x="156" y="2343"/>
                    <a:pt x="93" y="2343"/>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1" name="Freeform 128">
              <a:extLst>
                <a:ext uri="{FF2B5EF4-FFF2-40B4-BE49-F238E27FC236}">
                  <a16:creationId xmlns:a16="http://schemas.microsoft.com/office/drawing/2014/main" id="{7BAF50B0-26BD-F04B-807C-F2E08E77FBFC}"/>
                </a:ext>
              </a:extLst>
            </p:cNvPr>
            <p:cNvSpPr>
              <a:spLocks noChangeArrowheads="1"/>
            </p:cNvSpPr>
            <p:nvPr/>
          </p:nvSpPr>
          <p:spPr bwMode="auto">
            <a:xfrm>
              <a:off x="1698625" y="5786438"/>
              <a:ext cx="68263" cy="844550"/>
            </a:xfrm>
            <a:custGeom>
              <a:avLst/>
              <a:gdLst>
                <a:gd name="T0" fmla="*/ 94 w 189"/>
                <a:gd name="T1" fmla="*/ 2343 h 2344"/>
                <a:gd name="T2" fmla="*/ 94 w 189"/>
                <a:gd name="T3" fmla="*/ 2343 h 2344"/>
                <a:gd name="T4" fmla="*/ 0 w 189"/>
                <a:gd name="T5" fmla="*/ 2249 h 2344"/>
                <a:gd name="T6" fmla="*/ 0 w 189"/>
                <a:gd name="T7" fmla="*/ 94 h 2344"/>
                <a:gd name="T8" fmla="*/ 94 w 189"/>
                <a:gd name="T9" fmla="*/ 0 h 2344"/>
                <a:gd name="T10" fmla="*/ 188 w 189"/>
                <a:gd name="T11" fmla="*/ 94 h 2344"/>
                <a:gd name="T12" fmla="*/ 188 w 189"/>
                <a:gd name="T13" fmla="*/ 2249 h 2344"/>
                <a:gd name="T14" fmla="*/ 94 w 189"/>
                <a:gd name="T15" fmla="*/ 2343 h 2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2344">
                  <a:moveTo>
                    <a:pt x="94" y="2343"/>
                  </a:moveTo>
                  <a:lnTo>
                    <a:pt x="94" y="2343"/>
                  </a:lnTo>
                  <a:cubicBezTo>
                    <a:pt x="31" y="2343"/>
                    <a:pt x="0" y="2280"/>
                    <a:pt x="0" y="2249"/>
                  </a:cubicBezTo>
                  <a:cubicBezTo>
                    <a:pt x="0" y="94"/>
                    <a:pt x="0" y="94"/>
                    <a:pt x="0" y="94"/>
                  </a:cubicBezTo>
                  <a:cubicBezTo>
                    <a:pt x="0" y="31"/>
                    <a:pt x="31" y="0"/>
                    <a:pt x="94" y="0"/>
                  </a:cubicBezTo>
                  <a:cubicBezTo>
                    <a:pt x="125" y="0"/>
                    <a:pt x="188" y="31"/>
                    <a:pt x="188" y="94"/>
                  </a:cubicBezTo>
                  <a:cubicBezTo>
                    <a:pt x="188" y="2249"/>
                    <a:pt x="188" y="2249"/>
                    <a:pt x="188" y="2249"/>
                  </a:cubicBezTo>
                  <a:cubicBezTo>
                    <a:pt x="188" y="2280"/>
                    <a:pt x="125" y="2343"/>
                    <a:pt x="94" y="2343"/>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2" name="Freeform 129">
              <a:extLst>
                <a:ext uri="{FF2B5EF4-FFF2-40B4-BE49-F238E27FC236}">
                  <a16:creationId xmlns:a16="http://schemas.microsoft.com/office/drawing/2014/main" id="{C6521E1B-5392-3E4D-8DE9-78B0DCC4D46D}"/>
                </a:ext>
              </a:extLst>
            </p:cNvPr>
            <p:cNvSpPr>
              <a:spLocks noChangeArrowheads="1"/>
            </p:cNvSpPr>
            <p:nvPr/>
          </p:nvSpPr>
          <p:spPr bwMode="auto">
            <a:xfrm>
              <a:off x="1519238" y="6596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3" name="Freeform 130">
              <a:extLst>
                <a:ext uri="{FF2B5EF4-FFF2-40B4-BE49-F238E27FC236}">
                  <a16:creationId xmlns:a16="http://schemas.microsoft.com/office/drawing/2014/main" id="{F07160C6-458C-8641-84CF-DAF17A362A00}"/>
                </a:ext>
              </a:extLst>
            </p:cNvPr>
            <p:cNvSpPr>
              <a:spLocks noChangeArrowheads="1"/>
            </p:cNvSpPr>
            <p:nvPr/>
          </p:nvSpPr>
          <p:spPr bwMode="auto">
            <a:xfrm>
              <a:off x="1519238" y="6596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4" name="Freeform 131">
              <a:extLst>
                <a:ext uri="{FF2B5EF4-FFF2-40B4-BE49-F238E27FC236}">
                  <a16:creationId xmlns:a16="http://schemas.microsoft.com/office/drawing/2014/main" id="{1800514D-3105-A74F-A268-8F420EEAEC0B}"/>
                </a:ext>
              </a:extLst>
            </p:cNvPr>
            <p:cNvSpPr>
              <a:spLocks noChangeArrowheads="1"/>
            </p:cNvSpPr>
            <p:nvPr/>
          </p:nvSpPr>
          <p:spPr bwMode="auto">
            <a:xfrm>
              <a:off x="1912938" y="5111750"/>
              <a:ext cx="393700" cy="393700"/>
            </a:xfrm>
            <a:custGeom>
              <a:avLst/>
              <a:gdLst>
                <a:gd name="T0" fmla="*/ 531 w 1095"/>
                <a:gd name="T1" fmla="*/ 1094 h 1095"/>
                <a:gd name="T2" fmla="*/ 531 w 1095"/>
                <a:gd name="T3" fmla="*/ 1094 h 1095"/>
                <a:gd name="T4" fmla="*/ 0 w 1095"/>
                <a:gd name="T5" fmla="*/ 562 h 1095"/>
                <a:gd name="T6" fmla="*/ 531 w 1095"/>
                <a:gd name="T7" fmla="*/ 0 h 1095"/>
                <a:gd name="T8" fmla="*/ 1094 w 1095"/>
                <a:gd name="T9" fmla="*/ 562 h 1095"/>
                <a:gd name="T10" fmla="*/ 531 w 1095"/>
                <a:gd name="T11" fmla="*/ 1094 h 1095"/>
                <a:gd name="T12" fmla="*/ 531 w 1095"/>
                <a:gd name="T13" fmla="*/ 156 h 1095"/>
                <a:gd name="T14" fmla="*/ 531 w 1095"/>
                <a:gd name="T15" fmla="*/ 156 h 1095"/>
                <a:gd name="T16" fmla="*/ 156 w 1095"/>
                <a:gd name="T17" fmla="*/ 562 h 1095"/>
                <a:gd name="T18" fmla="*/ 531 w 1095"/>
                <a:gd name="T19" fmla="*/ 937 h 1095"/>
                <a:gd name="T20" fmla="*/ 937 w 1095"/>
                <a:gd name="T21" fmla="*/ 562 h 1095"/>
                <a:gd name="T22" fmla="*/ 531 w 1095"/>
                <a:gd name="T23" fmla="*/ 156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5" h="1095">
                  <a:moveTo>
                    <a:pt x="531" y="1094"/>
                  </a:moveTo>
                  <a:lnTo>
                    <a:pt x="531" y="1094"/>
                  </a:lnTo>
                  <a:cubicBezTo>
                    <a:pt x="250" y="1094"/>
                    <a:pt x="0" y="844"/>
                    <a:pt x="0" y="562"/>
                  </a:cubicBezTo>
                  <a:cubicBezTo>
                    <a:pt x="0" y="250"/>
                    <a:pt x="250" y="0"/>
                    <a:pt x="531" y="0"/>
                  </a:cubicBezTo>
                  <a:cubicBezTo>
                    <a:pt x="844" y="0"/>
                    <a:pt x="1094" y="250"/>
                    <a:pt x="1094" y="562"/>
                  </a:cubicBezTo>
                  <a:cubicBezTo>
                    <a:pt x="1094" y="844"/>
                    <a:pt x="844" y="1094"/>
                    <a:pt x="531" y="1094"/>
                  </a:cubicBezTo>
                  <a:close/>
                  <a:moveTo>
                    <a:pt x="531" y="156"/>
                  </a:moveTo>
                  <a:lnTo>
                    <a:pt x="531" y="156"/>
                  </a:lnTo>
                  <a:cubicBezTo>
                    <a:pt x="344" y="156"/>
                    <a:pt x="156" y="344"/>
                    <a:pt x="156" y="562"/>
                  </a:cubicBezTo>
                  <a:cubicBezTo>
                    <a:pt x="156" y="750"/>
                    <a:pt x="344" y="937"/>
                    <a:pt x="531" y="937"/>
                  </a:cubicBezTo>
                  <a:cubicBezTo>
                    <a:pt x="750" y="937"/>
                    <a:pt x="937" y="750"/>
                    <a:pt x="937" y="562"/>
                  </a:cubicBezTo>
                  <a:cubicBezTo>
                    <a:pt x="937" y="344"/>
                    <a:pt x="750" y="156"/>
                    <a:pt x="531" y="156"/>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5" name="Freeform 132">
              <a:extLst>
                <a:ext uri="{FF2B5EF4-FFF2-40B4-BE49-F238E27FC236}">
                  <a16:creationId xmlns:a16="http://schemas.microsoft.com/office/drawing/2014/main" id="{8AB412F7-DE77-5340-BF74-36168D964137}"/>
                </a:ext>
              </a:extLst>
            </p:cNvPr>
            <p:cNvSpPr>
              <a:spLocks noChangeArrowheads="1"/>
            </p:cNvSpPr>
            <p:nvPr/>
          </p:nvSpPr>
          <p:spPr bwMode="auto">
            <a:xfrm>
              <a:off x="1866900" y="5786438"/>
              <a:ext cx="484188" cy="1158875"/>
            </a:xfrm>
            <a:custGeom>
              <a:avLst/>
              <a:gdLst>
                <a:gd name="T0" fmla="*/ 1125 w 1345"/>
                <a:gd name="T1" fmla="*/ 3218 h 3219"/>
                <a:gd name="T2" fmla="*/ 1125 w 1345"/>
                <a:gd name="T3" fmla="*/ 3218 h 3219"/>
                <a:gd name="T4" fmla="*/ 187 w 1345"/>
                <a:gd name="T5" fmla="*/ 3218 h 3219"/>
                <a:gd name="T6" fmla="*/ 0 w 1345"/>
                <a:gd name="T7" fmla="*/ 2999 h 3219"/>
                <a:gd name="T8" fmla="*/ 0 w 1345"/>
                <a:gd name="T9" fmla="*/ 1249 h 3219"/>
                <a:gd name="T10" fmla="*/ 94 w 1345"/>
                <a:gd name="T11" fmla="*/ 1155 h 3219"/>
                <a:gd name="T12" fmla="*/ 187 w 1345"/>
                <a:gd name="T13" fmla="*/ 1249 h 3219"/>
                <a:gd name="T14" fmla="*/ 187 w 1345"/>
                <a:gd name="T15" fmla="*/ 2999 h 3219"/>
                <a:gd name="T16" fmla="*/ 187 w 1345"/>
                <a:gd name="T17" fmla="*/ 3030 h 3219"/>
                <a:gd name="T18" fmla="*/ 1125 w 1345"/>
                <a:gd name="T19" fmla="*/ 3030 h 3219"/>
                <a:gd name="T20" fmla="*/ 1156 w 1345"/>
                <a:gd name="T21" fmla="*/ 2999 h 3219"/>
                <a:gd name="T22" fmla="*/ 1156 w 1345"/>
                <a:gd name="T23" fmla="*/ 94 h 3219"/>
                <a:gd name="T24" fmla="*/ 1250 w 1345"/>
                <a:gd name="T25" fmla="*/ 0 h 3219"/>
                <a:gd name="T26" fmla="*/ 1344 w 1345"/>
                <a:gd name="T27" fmla="*/ 94 h 3219"/>
                <a:gd name="T28" fmla="*/ 1344 w 1345"/>
                <a:gd name="T29" fmla="*/ 2999 h 3219"/>
                <a:gd name="T30" fmla="*/ 1125 w 1345"/>
                <a:gd name="T31" fmla="*/ 3218 h 3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5" h="3219">
                  <a:moveTo>
                    <a:pt x="1125" y="3218"/>
                  </a:moveTo>
                  <a:lnTo>
                    <a:pt x="1125" y="3218"/>
                  </a:lnTo>
                  <a:cubicBezTo>
                    <a:pt x="187" y="3218"/>
                    <a:pt x="187" y="3218"/>
                    <a:pt x="187" y="3218"/>
                  </a:cubicBezTo>
                  <a:cubicBezTo>
                    <a:pt x="94" y="3218"/>
                    <a:pt x="0" y="3124"/>
                    <a:pt x="0" y="2999"/>
                  </a:cubicBezTo>
                  <a:cubicBezTo>
                    <a:pt x="0" y="1249"/>
                    <a:pt x="0" y="1249"/>
                    <a:pt x="0" y="1249"/>
                  </a:cubicBezTo>
                  <a:cubicBezTo>
                    <a:pt x="0" y="1186"/>
                    <a:pt x="31" y="1155"/>
                    <a:pt x="94" y="1155"/>
                  </a:cubicBezTo>
                  <a:cubicBezTo>
                    <a:pt x="125" y="1155"/>
                    <a:pt x="187" y="1186"/>
                    <a:pt x="187" y="1249"/>
                  </a:cubicBezTo>
                  <a:cubicBezTo>
                    <a:pt x="187" y="2999"/>
                    <a:pt x="187" y="2999"/>
                    <a:pt x="187" y="2999"/>
                  </a:cubicBezTo>
                  <a:cubicBezTo>
                    <a:pt x="187" y="3030"/>
                    <a:pt x="187" y="3030"/>
                    <a:pt x="187" y="3030"/>
                  </a:cubicBezTo>
                  <a:cubicBezTo>
                    <a:pt x="1125" y="3030"/>
                    <a:pt x="1125" y="3030"/>
                    <a:pt x="1125" y="3030"/>
                  </a:cubicBezTo>
                  <a:cubicBezTo>
                    <a:pt x="1156" y="3030"/>
                    <a:pt x="1156" y="3030"/>
                    <a:pt x="1156" y="2999"/>
                  </a:cubicBezTo>
                  <a:cubicBezTo>
                    <a:pt x="1156" y="94"/>
                    <a:pt x="1156" y="94"/>
                    <a:pt x="1156" y="94"/>
                  </a:cubicBezTo>
                  <a:cubicBezTo>
                    <a:pt x="1156" y="31"/>
                    <a:pt x="1219" y="0"/>
                    <a:pt x="1250" y="0"/>
                  </a:cubicBezTo>
                  <a:cubicBezTo>
                    <a:pt x="1312" y="0"/>
                    <a:pt x="1344" y="31"/>
                    <a:pt x="1344" y="94"/>
                  </a:cubicBezTo>
                  <a:cubicBezTo>
                    <a:pt x="1344" y="2999"/>
                    <a:pt x="1344" y="2999"/>
                    <a:pt x="1344" y="2999"/>
                  </a:cubicBezTo>
                  <a:cubicBezTo>
                    <a:pt x="1344" y="3124"/>
                    <a:pt x="1250" y="3218"/>
                    <a:pt x="1125" y="3218"/>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6" name="Freeform 133">
              <a:extLst>
                <a:ext uri="{FF2B5EF4-FFF2-40B4-BE49-F238E27FC236}">
                  <a16:creationId xmlns:a16="http://schemas.microsoft.com/office/drawing/2014/main" id="{504E04B1-174B-EC42-94C7-3251DCD36F11}"/>
                </a:ext>
              </a:extLst>
            </p:cNvPr>
            <p:cNvSpPr>
              <a:spLocks noChangeArrowheads="1"/>
            </p:cNvSpPr>
            <p:nvPr/>
          </p:nvSpPr>
          <p:spPr bwMode="auto">
            <a:xfrm>
              <a:off x="2081213" y="6202363"/>
              <a:ext cx="57150" cy="742950"/>
            </a:xfrm>
            <a:custGeom>
              <a:avLst/>
              <a:gdLst>
                <a:gd name="T0" fmla="*/ 62 w 157"/>
                <a:gd name="T1" fmla="*/ 2063 h 2064"/>
                <a:gd name="T2" fmla="*/ 62 w 157"/>
                <a:gd name="T3" fmla="*/ 2063 h 2064"/>
                <a:gd name="T4" fmla="*/ 0 w 157"/>
                <a:gd name="T5" fmla="*/ 1969 h 2064"/>
                <a:gd name="T6" fmla="*/ 0 w 157"/>
                <a:gd name="T7" fmla="*/ 94 h 2064"/>
                <a:gd name="T8" fmla="*/ 62 w 157"/>
                <a:gd name="T9" fmla="*/ 0 h 2064"/>
                <a:gd name="T10" fmla="*/ 156 w 157"/>
                <a:gd name="T11" fmla="*/ 94 h 2064"/>
                <a:gd name="T12" fmla="*/ 156 w 157"/>
                <a:gd name="T13" fmla="*/ 1969 h 2064"/>
                <a:gd name="T14" fmla="*/ 62 w 157"/>
                <a:gd name="T15" fmla="*/ 2063 h 20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2064">
                  <a:moveTo>
                    <a:pt x="62" y="2063"/>
                  </a:moveTo>
                  <a:lnTo>
                    <a:pt x="62" y="2063"/>
                  </a:lnTo>
                  <a:cubicBezTo>
                    <a:pt x="31" y="2063"/>
                    <a:pt x="0" y="2031"/>
                    <a:pt x="0" y="1969"/>
                  </a:cubicBezTo>
                  <a:cubicBezTo>
                    <a:pt x="0" y="94"/>
                    <a:pt x="0" y="94"/>
                    <a:pt x="0" y="94"/>
                  </a:cubicBezTo>
                  <a:cubicBezTo>
                    <a:pt x="0" y="31"/>
                    <a:pt x="31" y="0"/>
                    <a:pt x="62" y="0"/>
                  </a:cubicBezTo>
                  <a:cubicBezTo>
                    <a:pt x="125" y="0"/>
                    <a:pt x="156" y="31"/>
                    <a:pt x="156" y="94"/>
                  </a:cubicBezTo>
                  <a:cubicBezTo>
                    <a:pt x="156" y="1969"/>
                    <a:pt x="156" y="1969"/>
                    <a:pt x="156" y="1969"/>
                  </a:cubicBezTo>
                  <a:cubicBezTo>
                    <a:pt x="156" y="2031"/>
                    <a:pt x="125" y="2063"/>
                    <a:pt x="62" y="2063"/>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 name="Freeform 134">
              <a:extLst>
                <a:ext uri="{FF2B5EF4-FFF2-40B4-BE49-F238E27FC236}">
                  <a16:creationId xmlns:a16="http://schemas.microsoft.com/office/drawing/2014/main" id="{682C0984-A42E-6F44-ADC4-837652DB8446}"/>
                </a:ext>
              </a:extLst>
            </p:cNvPr>
            <p:cNvSpPr>
              <a:spLocks noChangeArrowheads="1"/>
            </p:cNvSpPr>
            <p:nvPr/>
          </p:nvSpPr>
          <p:spPr bwMode="auto">
            <a:xfrm>
              <a:off x="731838" y="5111750"/>
              <a:ext cx="393700" cy="393700"/>
            </a:xfrm>
            <a:custGeom>
              <a:avLst/>
              <a:gdLst>
                <a:gd name="T0" fmla="*/ 531 w 1094"/>
                <a:gd name="T1" fmla="*/ 1094 h 1095"/>
                <a:gd name="T2" fmla="*/ 531 w 1094"/>
                <a:gd name="T3" fmla="*/ 1094 h 1095"/>
                <a:gd name="T4" fmla="*/ 0 w 1094"/>
                <a:gd name="T5" fmla="*/ 562 h 1095"/>
                <a:gd name="T6" fmla="*/ 531 w 1094"/>
                <a:gd name="T7" fmla="*/ 0 h 1095"/>
                <a:gd name="T8" fmla="*/ 1093 w 1094"/>
                <a:gd name="T9" fmla="*/ 562 h 1095"/>
                <a:gd name="T10" fmla="*/ 531 w 1094"/>
                <a:gd name="T11" fmla="*/ 1094 h 1095"/>
                <a:gd name="T12" fmla="*/ 531 w 1094"/>
                <a:gd name="T13" fmla="*/ 156 h 1095"/>
                <a:gd name="T14" fmla="*/ 531 w 1094"/>
                <a:gd name="T15" fmla="*/ 156 h 1095"/>
                <a:gd name="T16" fmla="*/ 156 w 1094"/>
                <a:gd name="T17" fmla="*/ 562 h 1095"/>
                <a:gd name="T18" fmla="*/ 531 w 1094"/>
                <a:gd name="T19" fmla="*/ 937 h 1095"/>
                <a:gd name="T20" fmla="*/ 937 w 1094"/>
                <a:gd name="T21" fmla="*/ 562 h 1095"/>
                <a:gd name="T22" fmla="*/ 531 w 1094"/>
                <a:gd name="T23" fmla="*/ 156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4" h="1095">
                  <a:moveTo>
                    <a:pt x="531" y="1094"/>
                  </a:moveTo>
                  <a:lnTo>
                    <a:pt x="531" y="1094"/>
                  </a:lnTo>
                  <a:cubicBezTo>
                    <a:pt x="250" y="1094"/>
                    <a:pt x="0" y="844"/>
                    <a:pt x="0" y="562"/>
                  </a:cubicBezTo>
                  <a:cubicBezTo>
                    <a:pt x="0" y="250"/>
                    <a:pt x="250" y="0"/>
                    <a:pt x="531" y="0"/>
                  </a:cubicBezTo>
                  <a:cubicBezTo>
                    <a:pt x="843" y="0"/>
                    <a:pt x="1093" y="250"/>
                    <a:pt x="1093" y="562"/>
                  </a:cubicBezTo>
                  <a:cubicBezTo>
                    <a:pt x="1093" y="844"/>
                    <a:pt x="843" y="1094"/>
                    <a:pt x="531" y="1094"/>
                  </a:cubicBezTo>
                  <a:close/>
                  <a:moveTo>
                    <a:pt x="531" y="156"/>
                  </a:moveTo>
                  <a:lnTo>
                    <a:pt x="531" y="156"/>
                  </a:lnTo>
                  <a:cubicBezTo>
                    <a:pt x="343" y="156"/>
                    <a:pt x="156" y="344"/>
                    <a:pt x="156" y="562"/>
                  </a:cubicBezTo>
                  <a:cubicBezTo>
                    <a:pt x="156" y="750"/>
                    <a:pt x="343" y="937"/>
                    <a:pt x="531" y="937"/>
                  </a:cubicBezTo>
                  <a:cubicBezTo>
                    <a:pt x="750" y="937"/>
                    <a:pt x="937" y="750"/>
                    <a:pt x="937" y="562"/>
                  </a:cubicBezTo>
                  <a:cubicBezTo>
                    <a:pt x="937" y="344"/>
                    <a:pt x="750" y="156"/>
                    <a:pt x="531" y="156"/>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8" name="Freeform 135">
              <a:extLst>
                <a:ext uri="{FF2B5EF4-FFF2-40B4-BE49-F238E27FC236}">
                  <a16:creationId xmlns:a16="http://schemas.microsoft.com/office/drawing/2014/main" id="{79663DE9-97E9-CB40-8272-148EBA1DECBA}"/>
                </a:ext>
              </a:extLst>
            </p:cNvPr>
            <p:cNvSpPr>
              <a:spLocks noChangeArrowheads="1"/>
            </p:cNvSpPr>
            <p:nvPr/>
          </p:nvSpPr>
          <p:spPr bwMode="auto">
            <a:xfrm>
              <a:off x="685800" y="5786438"/>
              <a:ext cx="484188" cy="1158875"/>
            </a:xfrm>
            <a:custGeom>
              <a:avLst/>
              <a:gdLst>
                <a:gd name="T0" fmla="*/ 1125 w 1344"/>
                <a:gd name="T1" fmla="*/ 3218 h 3219"/>
                <a:gd name="T2" fmla="*/ 1125 w 1344"/>
                <a:gd name="T3" fmla="*/ 3218 h 3219"/>
                <a:gd name="T4" fmla="*/ 187 w 1344"/>
                <a:gd name="T5" fmla="*/ 3218 h 3219"/>
                <a:gd name="T6" fmla="*/ 0 w 1344"/>
                <a:gd name="T7" fmla="*/ 2999 h 3219"/>
                <a:gd name="T8" fmla="*/ 0 w 1344"/>
                <a:gd name="T9" fmla="*/ 94 h 3219"/>
                <a:gd name="T10" fmla="*/ 93 w 1344"/>
                <a:gd name="T11" fmla="*/ 0 h 3219"/>
                <a:gd name="T12" fmla="*/ 156 w 1344"/>
                <a:gd name="T13" fmla="*/ 94 h 3219"/>
                <a:gd name="T14" fmla="*/ 156 w 1344"/>
                <a:gd name="T15" fmla="*/ 2999 h 3219"/>
                <a:gd name="T16" fmla="*/ 187 w 1344"/>
                <a:gd name="T17" fmla="*/ 3030 h 3219"/>
                <a:gd name="T18" fmla="*/ 1125 w 1344"/>
                <a:gd name="T19" fmla="*/ 3030 h 3219"/>
                <a:gd name="T20" fmla="*/ 1156 w 1344"/>
                <a:gd name="T21" fmla="*/ 2999 h 3219"/>
                <a:gd name="T22" fmla="*/ 1156 w 1344"/>
                <a:gd name="T23" fmla="*/ 1249 h 3219"/>
                <a:gd name="T24" fmla="*/ 1250 w 1344"/>
                <a:gd name="T25" fmla="*/ 1155 h 3219"/>
                <a:gd name="T26" fmla="*/ 1343 w 1344"/>
                <a:gd name="T27" fmla="*/ 1249 h 3219"/>
                <a:gd name="T28" fmla="*/ 1343 w 1344"/>
                <a:gd name="T29" fmla="*/ 2999 h 3219"/>
                <a:gd name="T30" fmla="*/ 1125 w 1344"/>
                <a:gd name="T31" fmla="*/ 3218 h 3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4" h="3219">
                  <a:moveTo>
                    <a:pt x="1125" y="3218"/>
                  </a:moveTo>
                  <a:lnTo>
                    <a:pt x="1125" y="3218"/>
                  </a:lnTo>
                  <a:cubicBezTo>
                    <a:pt x="187" y="3218"/>
                    <a:pt x="187" y="3218"/>
                    <a:pt x="187" y="3218"/>
                  </a:cubicBezTo>
                  <a:cubicBezTo>
                    <a:pt x="93" y="3218"/>
                    <a:pt x="0" y="3124"/>
                    <a:pt x="0" y="2999"/>
                  </a:cubicBezTo>
                  <a:cubicBezTo>
                    <a:pt x="0" y="94"/>
                    <a:pt x="0" y="94"/>
                    <a:pt x="0" y="94"/>
                  </a:cubicBezTo>
                  <a:cubicBezTo>
                    <a:pt x="0" y="31"/>
                    <a:pt x="31" y="0"/>
                    <a:pt x="93" y="0"/>
                  </a:cubicBezTo>
                  <a:cubicBezTo>
                    <a:pt x="125" y="0"/>
                    <a:pt x="156" y="31"/>
                    <a:pt x="156" y="94"/>
                  </a:cubicBezTo>
                  <a:cubicBezTo>
                    <a:pt x="156" y="2999"/>
                    <a:pt x="156" y="2999"/>
                    <a:pt x="156" y="2999"/>
                  </a:cubicBezTo>
                  <a:cubicBezTo>
                    <a:pt x="156" y="3030"/>
                    <a:pt x="187" y="3030"/>
                    <a:pt x="187" y="3030"/>
                  </a:cubicBezTo>
                  <a:cubicBezTo>
                    <a:pt x="1125" y="3030"/>
                    <a:pt x="1125" y="3030"/>
                    <a:pt x="1125" y="3030"/>
                  </a:cubicBezTo>
                  <a:cubicBezTo>
                    <a:pt x="1156" y="3030"/>
                    <a:pt x="1156" y="3030"/>
                    <a:pt x="1156" y="2999"/>
                  </a:cubicBezTo>
                  <a:cubicBezTo>
                    <a:pt x="1156" y="1249"/>
                    <a:pt x="1156" y="1249"/>
                    <a:pt x="1156" y="1249"/>
                  </a:cubicBezTo>
                  <a:cubicBezTo>
                    <a:pt x="1156" y="1186"/>
                    <a:pt x="1218" y="1155"/>
                    <a:pt x="1250" y="1155"/>
                  </a:cubicBezTo>
                  <a:cubicBezTo>
                    <a:pt x="1312" y="1155"/>
                    <a:pt x="1343" y="1186"/>
                    <a:pt x="1343" y="1249"/>
                  </a:cubicBezTo>
                  <a:cubicBezTo>
                    <a:pt x="1343" y="2999"/>
                    <a:pt x="1343" y="2999"/>
                    <a:pt x="1343" y="2999"/>
                  </a:cubicBezTo>
                  <a:cubicBezTo>
                    <a:pt x="1343" y="3124"/>
                    <a:pt x="1250" y="3218"/>
                    <a:pt x="1125" y="3218"/>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9" name="Freeform 136">
              <a:extLst>
                <a:ext uri="{FF2B5EF4-FFF2-40B4-BE49-F238E27FC236}">
                  <a16:creationId xmlns:a16="http://schemas.microsoft.com/office/drawing/2014/main" id="{6E86E9A6-64A5-194C-9389-A0BD571AEC7B}"/>
                </a:ext>
              </a:extLst>
            </p:cNvPr>
            <p:cNvSpPr>
              <a:spLocks noChangeArrowheads="1"/>
            </p:cNvSpPr>
            <p:nvPr/>
          </p:nvSpPr>
          <p:spPr bwMode="auto">
            <a:xfrm>
              <a:off x="900113" y="6202363"/>
              <a:ext cx="57150" cy="742950"/>
            </a:xfrm>
            <a:custGeom>
              <a:avLst/>
              <a:gdLst>
                <a:gd name="T0" fmla="*/ 63 w 158"/>
                <a:gd name="T1" fmla="*/ 2063 h 2064"/>
                <a:gd name="T2" fmla="*/ 63 w 158"/>
                <a:gd name="T3" fmla="*/ 2063 h 2064"/>
                <a:gd name="T4" fmla="*/ 0 w 158"/>
                <a:gd name="T5" fmla="*/ 1969 h 2064"/>
                <a:gd name="T6" fmla="*/ 0 w 158"/>
                <a:gd name="T7" fmla="*/ 94 h 2064"/>
                <a:gd name="T8" fmla="*/ 63 w 158"/>
                <a:gd name="T9" fmla="*/ 0 h 2064"/>
                <a:gd name="T10" fmla="*/ 157 w 158"/>
                <a:gd name="T11" fmla="*/ 94 h 2064"/>
                <a:gd name="T12" fmla="*/ 157 w 158"/>
                <a:gd name="T13" fmla="*/ 1969 h 2064"/>
                <a:gd name="T14" fmla="*/ 63 w 158"/>
                <a:gd name="T15" fmla="*/ 2063 h 20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2064">
                  <a:moveTo>
                    <a:pt x="63" y="2063"/>
                  </a:moveTo>
                  <a:lnTo>
                    <a:pt x="63" y="2063"/>
                  </a:lnTo>
                  <a:cubicBezTo>
                    <a:pt x="32" y="2063"/>
                    <a:pt x="0" y="2031"/>
                    <a:pt x="0" y="1969"/>
                  </a:cubicBezTo>
                  <a:cubicBezTo>
                    <a:pt x="0" y="94"/>
                    <a:pt x="0" y="94"/>
                    <a:pt x="0" y="94"/>
                  </a:cubicBezTo>
                  <a:cubicBezTo>
                    <a:pt x="0" y="31"/>
                    <a:pt x="32" y="0"/>
                    <a:pt x="63" y="0"/>
                  </a:cubicBezTo>
                  <a:cubicBezTo>
                    <a:pt x="125" y="0"/>
                    <a:pt x="157" y="31"/>
                    <a:pt x="157" y="94"/>
                  </a:cubicBezTo>
                  <a:cubicBezTo>
                    <a:pt x="157" y="1969"/>
                    <a:pt x="157" y="1969"/>
                    <a:pt x="157" y="1969"/>
                  </a:cubicBezTo>
                  <a:cubicBezTo>
                    <a:pt x="157" y="2031"/>
                    <a:pt x="125" y="2063"/>
                    <a:pt x="63" y="2063"/>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 name="Freeform 137">
              <a:extLst>
                <a:ext uri="{FF2B5EF4-FFF2-40B4-BE49-F238E27FC236}">
                  <a16:creationId xmlns:a16="http://schemas.microsoft.com/office/drawing/2014/main" id="{C2885B46-B278-2642-8551-9D389C54B8C3}"/>
                </a:ext>
              </a:extLst>
            </p:cNvPr>
            <p:cNvSpPr>
              <a:spLocks noChangeArrowheads="1"/>
            </p:cNvSpPr>
            <p:nvPr/>
          </p:nvSpPr>
          <p:spPr bwMode="auto">
            <a:xfrm>
              <a:off x="1800225" y="5527675"/>
              <a:ext cx="720725" cy="820738"/>
            </a:xfrm>
            <a:custGeom>
              <a:avLst/>
              <a:gdLst>
                <a:gd name="T0" fmla="*/ 1438 w 2001"/>
                <a:gd name="T1" fmla="*/ 2280 h 2281"/>
                <a:gd name="T2" fmla="*/ 1438 w 2001"/>
                <a:gd name="T3" fmla="*/ 2280 h 2281"/>
                <a:gd name="T4" fmla="*/ 1438 w 2001"/>
                <a:gd name="T5" fmla="*/ 2124 h 2281"/>
                <a:gd name="T6" fmla="*/ 1813 w 2001"/>
                <a:gd name="T7" fmla="*/ 1750 h 2281"/>
                <a:gd name="T8" fmla="*/ 1813 w 2001"/>
                <a:gd name="T9" fmla="*/ 563 h 2281"/>
                <a:gd name="T10" fmla="*/ 1594 w 2001"/>
                <a:gd name="T11" fmla="*/ 250 h 2281"/>
                <a:gd name="T12" fmla="*/ 1344 w 2001"/>
                <a:gd name="T13" fmla="*/ 188 h 2281"/>
                <a:gd name="T14" fmla="*/ 907 w 2001"/>
                <a:gd name="T15" fmla="*/ 625 h 2281"/>
                <a:gd name="T16" fmla="*/ 782 w 2001"/>
                <a:gd name="T17" fmla="*/ 625 h 2281"/>
                <a:gd name="T18" fmla="*/ 375 w 2001"/>
                <a:gd name="T19" fmla="*/ 188 h 2281"/>
                <a:gd name="T20" fmla="*/ 125 w 2001"/>
                <a:gd name="T21" fmla="*/ 250 h 2281"/>
                <a:gd name="T22" fmla="*/ 63 w 2001"/>
                <a:gd name="T23" fmla="*/ 281 h 2281"/>
                <a:gd name="T24" fmla="*/ 0 w 2001"/>
                <a:gd name="T25" fmla="*/ 125 h 2281"/>
                <a:gd name="T26" fmla="*/ 63 w 2001"/>
                <a:gd name="T27" fmla="*/ 94 h 2281"/>
                <a:gd name="T28" fmla="*/ 63 w 2001"/>
                <a:gd name="T29" fmla="*/ 94 h 2281"/>
                <a:gd name="T30" fmla="*/ 375 w 2001"/>
                <a:gd name="T31" fmla="*/ 0 h 2281"/>
                <a:gd name="T32" fmla="*/ 438 w 2001"/>
                <a:gd name="T33" fmla="*/ 31 h 2281"/>
                <a:gd name="T34" fmla="*/ 844 w 2001"/>
                <a:gd name="T35" fmla="*/ 438 h 2281"/>
                <a:gd name="T36" fmla="*/ 1250 w 2001"/>
                <a:gd name="T37" fmla="*/ 31 h 2281"/>
                <a:gd name="T38" fmla="*/ 1344 w 2001"/>
                <a:gd name="T39" fmla="*/ 0 h 2281"/>
                <a:gd name="T40" fmla="*/ 1657 w 2001"/>
                <a:gd name="T41" fmla="*/ 94 h 2281"/>
                <a:gd name="T42" fmla="*/ 1657 w 2001"/>
                <a:gd name="T43" fmla="*/ 94 h 2281"/>
                <a:gd name="T44" fmla="*/ 2000 w 2001"/>
                <a:gd name="T45" fmla="*/ 563 h 2281"/>
                <a:gd name="T46" fmla="*/ 2000 w 2001"/>
                <a:gd name="T47" fmla="*/ 1750 h 2281"/>
                <a:gd name="T48" fmla="*/ 1438 w 2001"/>
                <a:gd name="T49" fmla="*/ 2280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1" h="2281">
                  <a:moveTo>
                    <a:pt x="1438" y="2280"/>
                  </a:moveTo>
                  <a:lnTo>
                    <a:pt x="1438" y="2280"/>
                  </a:lnTo>
                  <a:cubicBezTo>
                    <a:pt x="1438" y="2124"/>
                    <a:pt x="1438" y="2124"/>
                    <a:pt x="1438" y="2124"/>
                  </a:cubicBezTo>
                  <a:cubicBezTo>
                    <a:pt x="1657" y="2124"/>
                    <a:pt x="1813" y="1937"/>
                    <a:pt x="1813" y="1750"/>
                  </a:cubicBezTo>
                  <a:cubicBezTo>
                    <a:pt x="1813" y="563"/>
                    <a:pt x="1813" y="563"/>
                    <a:pt x="1813" y="563"/>
                  </a:cubicBezTo>
                  <a:cubicBezTo>
                    <a:pt x="1813" y="438"/>
                    <a:pt x="1750" y="313"/>
                    <a:pt x="1594" y="250"/>
                  </a:cubicBezTo>
                  <a:cubicBezTo>
                    <a:pt x="1344" y="188"/>
                    <a:pt x="1344" y="188"/>
                    <a:pt x="1344" y="188"/>
                  </a:cubicBezTo>
                  <a:cubicBezTo>
                    <a:pt x="907" y="625"/>
                    <a:pt x="907" y="625"/>
                    <a:pt x="907" y="625"/>
                  </a:cubicBezTo>
                  <a:cubicBezTo>
                    <a:pt x="875" y="656"/>
                    <a:pt x="844" y="656"/>
                    <a:pt x="782" y="625"/>
                  </a:cubicBezTo>
                  <a:cubicBezTo>
                    <a:pt x="375" y="188"/>
                    <a:pt x="375" y="188"/>
                    <a:pt x="375" y="188"/>
                  </a:cubicBezTo>
                  <a:cubicBezTo>
                    <a:pt x="125" y="250"/>
                    <a:pt x="125" y="250"/>
                    <a:pt x="125" y="250"/>
                  </a:cubicBezTo>
                  <a:cubicBezTo>
                    <a:pt x="94" y="250"/>
                    <a:pt x="94" y="281"/>
                    <a:pt x="63" y="281"/>
                  </a:cubicBezTo>
                  <a:cubicBezTo>
                    <a:pt x="0" y="125"/>
                    <a:pt x="0" y="125"/>
                    <a:pt x="0" y="125"/>
                  </a:cubicBezTo>
                  <a:cubicBezTo>
                    <a:pt x="32" y="94"/>
                    <a:pt x="32" y="94"/>
                    <a:pt x="63" y="94"/>
                  </a:cubicBezTo>
                  <a:lnTo>
                    <a:pt x="63" y="94"/>
                  </a:lnTo>
                  <a:cubicBezTo>
                    <a:pt x="375" y="0"/>
                    <a:pt x="375" y="0"/>
                    <a:pt x="375" y="0"/>
                  </a:cubicBezTo>
                  <a:cubicBezTo>
                    <a:pt x="406" y="0"/>
                    <a:pt x="438" y="0"/>
                    <a:pt x="438" y="31"/>
                  </a:cubicBezTo>
                  <a:cubicBezTo>
                    <a:pt x="844" y="438"/>
                    <a:pt x="844" y="438"/>
                    <a:pt x="844" y="438"/>
                  </a:cubicBezTo>
                  <a:cubicBezTo>
                    <a:pt x="1250" y="31"/>
                    <a:pt x="1250" y="31"/>
                    <a:pt x="1250" y="31"/>
                  </a:cubicBezTo>
                  <a:cubicBezTo>
                    <a:pt x="1282" y="0"/>
                    <a:pt x="1313" y="0"/>
                    <a:pt x="1344" y="0"/>
                  </a:cubicBezTo>
                  <a:cubicBezTo>
                    <a:pt x="1657" y="94"/>
                    <a:pt x="1657" y="94"/>
                    <a:pt x="1657" y="94"/>
                  </a:cubicBezTo>
                  <a:lnTo>
                    <a:pt x="1657" y="94"/>
                  </a:lnTo>
                  <a:cubicBezTo>
                    <a:pt x="1875" y="156"/>
                    <a:pt x="2000" y="344"/>
                    <a:pt x="2000" y="563"/>
                  </a:cubicBezTo>
                  <a:cubicBezTo>
                    <a:pt x="2000" y="1750"/>
                    <a:pt x="2000" y="1750"/>
                    <a:pt x="2000" y="1750"/>
                  </a:cubicBezTo>
                  <a:cubicBezTo>
                    <a:pt x="2000" y="2030"/>
                    <a:pt x="1750" y="2280"/>
                    <a:pt x="1438" y="2280"/>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 name="Freeform 138">
              <a:extLst>
                <a:ext uri="{FF2B5EF4-FFF2-40B4-BE49-F238E27FC236}">
                  <a16:creationId xmlns:a16="http://schemas.microsoft.com/office/drawing/2014/main" id="{14176D0B-BA72-E54D-83FA-3CC76DD94C55}"/>
                </a:ext>
              </a:extLst>
            </p:cNvPr>
            <p:cNvSpPr>
              <a:spLocks noChangeArrowheads="1"/>
            </p:cNvSpPr>
            <p:nvPr/>
          </p:nvSpPr>
          <p:spPr bwMode="auto">
            <a:xfrm>
              <a:off x="517525" y="5527675"/>
              <a:ext cx="720725" cy="820738"/>
            </a:xfrm>
            <a:custGeom>
              <a:avLst/>
              <a:gdLst>
                <a:gd name="T0" fmla="*/ 562 w 2001"/>
                <a:gd name="T1" fmla="*/ 2280 h 2281"/>
                <a:gd name="T2" fmla="*/ 562 w 2001"/>
                <a:gd name="T3" fmla="*/ 2280 h 2281"/>
                <a:gd name="T4" fmla="*/ 0 w 2001"/>
                <a:gd name="T5" fmla="*/ 1750 h 2281"/>
                <a:gd name="T6" fmla="*/ 0 w 2001"/>
                <a:gd name="T7" fmla="*/ 563 h 2281"/>
                <a:gd name="T8" fmla="*/ 344 w 2001"/>
                <a:gd name="T9" fmla="*/ 94 h 2281"/>
                <a:gd name="T10" fmla="*/ 344 w 2001"/>
                <a:gd name="T11" fmla="*/ 94 h 2281"/>
                <a:gd name="T12" fmla="*/ 656 w 2001"/>
                <a:gd name="T13" fmla="*/ 0 h 2281"/>
                <a:gd name="T14" fmla="*/ 719 w 2001"/>
                <a:gd name="T15" fmla="*/ 31 h 2281"/>
                <a:gd name="T16" fmla="*/ 1125 w 2001"/>
                <a:gd name="T17" fmla="*/ 438 h 2281"/>
                <a:gd name="T18" fmla="*/ 1531 w 2001"/>
                <a:gd name="T19" fmla="*/ 31 h 2281"/>
                <a:gd name="T20" fmla="*/ 1625 w 2001"/>
                <a:gd name="T21" fmla="*/ 0 h 2281"/>
                <a:gd name="T22" fmla="*/ 1937 w 2001"/>
                <a:gd name="T23" fmla="*/ 94 h 2281"/>
                <a:gd name="T24" fmla="*/ 1937 w 2001"/>
                <a:gd name="T25" fmla="*/ 94 h 2281"/>
                <a:gd name="T26" fmla="*/ 2000 w 2001"/>
                <a:gd name="T27" fmla="*/ 125 h 2281"/>
                <a:gd name="T28" fmla="*/ 1906 w 2001"/>
                <a:gd name="T29" fmla="*/ 281 h 2281"/>
                <a:gd name="T30" fmla="*/ 1875 w 2001"/>
                <a:gd name="T31" fmla="*/ 250 h 2281"/>
                <a:gd name="T32" fmla="*/ 1625 w 2001"/>
                <a:gd name="T33" fmla="*/ 188 h 2281"/>
                <a:gd name="T34" fmla="*/ 1187 w 2001"/>
                <a:gd name="T35" fmla="*/ 625 h 2281"/>
                <a:gd name="T36" fmla="*/ 1062 w 2001"/>
                <a:gd name="T37" fmla="*/ 625 h 2281"/>
                <a:gd name="T38" fmla="*/ 656 w 2001"/>
                <a:gd name="T39" fmla="*/ 188 h 2281"/>
                <a:gd name="T40" fmla="*/ 375 w 2001"/>
                <a:gd name="T41" fmla="*/ 250 h 2281"/>
                <a:gd name="T42" fmla="*/ 156 w 2001"/>
                <a:gd name="T43" fmla="*/ 563 h 2281"/>
                <a:gd name="T44" fmla="*/ 156 w 2001"/>
                <a:gd name="T45" fmla="*/ 1750 h 2281"/>
                <a:gd name="T46" fmla="*/ 562 w 2001"/>
                <a:gd name="T47" fmla="*/ 2124 h 2281"/>
                <a:gd name="T48" fmla="*/ 562 w 2001"/>
                <a:gd name="T49" fmla="*/ 2280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1" h="2281">
                  <a:moveTo>
                    <a:pt x="562" y="2280"/>
                  </a:moveTo>
                  <a:lnTo>
                    <a:pt x="562" y="2280"/>
                  </a:lnTo>
                  <a:cubicBezTo>
                    <a:pt x="250" y="2280"/>
                    <a:pt x="0" y="2030"/>
                    <a:pt x="0" y="1750"/>
                  </a:cubicBezTo>
                  <a:cubicBezTo>
                    <a:pt x="0" y="563"/>
                    <a:pt x="0" y="563"/>
                    <a:pt x="0" y="563"/>
                  </a:cubicBezTo>
                  <a:cubicBezTo>
                    <a:pt x="0" y="344"/>
                    <a:pt x="125" y="156"/>
                    <a:pt x="344" y="94"/>
                  </a:cubicBezTo>
                  <a:lnTo>
                    <a:pt x="344" y="94"/>
                  </a:lnTo>
                  <a:cubicBezTo>
                    <a:pt x="656" y="0"/>
                    <a:pt x="656" y="0"/>
                    <a:pt x="656" y="0"/>
                  </a:cubicBezTo>
                  <a:cubicBezTo>
                    <a:pt x="687" y="0"/>
                    <a:pt x="719" y="0"/>
                    <a:pt x="719" y="31"/>
                  </a:cubicBezTo>
                  <a:cubicBezTo>
                    <a:pt x="1125" y="438"/>
                    <a:pt x="1125" y="438"/>
                    <a:pt x="1125" y="438"/>
                  </a:cubicBezTo>
                  <a:cubicBezTo>
                    <a:pt x="1531" y="31"/>
                    <a:pt x="1531" y="31"/>
                    <a:pt x="1531" y="31"/>
                  </a:cubicBezTo>
                  <a:cubicBezTo>
                    <a:pt x="1562" y="0"/>
                    <a:pt x="1594" y="0"/>
                    <a:pt x="1625" y="0"/>
                  </a:cubicBezTo>
                  <a:cubicBezTo>
                    <a:pt x="1937" y="94"/>
                    <a:pt x="1937" y="94"/>
                    <a:pt x="1937" y="94"/>
                  </a:cubicBezTo>
                  <a:lnTo>
                    <a:pt x="1937" y="94"/>
                  </a:lnTo>
                  <a:cubicBezTo>
                    <a:pt x="1969" y="94"/>
                    <a:pt x="1969" y="94"/>
                    <a:pt x="2000" y="125"/>
                  </a:cubicBezTo>
                  <a:cubicBezTo>
                    <a:pt x="1906" y="281"/>
                    <a:pt x="1906" y="281"/>
                    <a:pt x="1906" y="281"/>
                  </a:cubicBezTo>
                  <a:cubicBezTo>
                    <a:pt x="1906" y="281"/>
                    <a:pt x="1906" y="250"/>
                    <a:pt x="1875" y="250"/>
                  </a:cubicBezTo>
                  <a:cubicBezTo>
                    <a:pt x="1625" y="188"/>
                    <a:pt x="1625" y="188"/>
                    <a:pt x="1625" y="188"/>
                  </a:cubicBezTo>
                  <a:cubicBezTo>
                    <a:pt x="1187" y="625"/>
                    <a:pt x="1187" y="625"/>
                    <a:pt x="1187" y="625"/>
                  </a:cubicBezTo>
                  <a:cubicBezTo>
                    <a:pt x="1156" y="656"/>
                    <a:pt x="1094" y="656"/>
                    <a:pt x="1062" y="625"/>
                  </a:cubicBezTo>
                  <a:cubicBezTo>
                    <a:pt x="656" y="188"/>
                    <a:pt x="656" y="188"/>
                    <a:pt x="656" y="188"/>
                  </a:cubicBezTo>
                  <a:cubicBezTo>
                    <a:pt x="375" y="250"/>
                    <a:pt x="375" y="250"/>
                    <a:pt x="375" y="250"/>
                  </a:cubicBezTo>
                  <a:cubicBezTo>
                    <a:pt x="250" y="313"/>
                    <a:pt x="156" y="438"/>
                    <a:pt x="156" y="563"/>
                  </a:cubicBezTo>
                  <a:cubicBezTo>
                    <a:pt x="156" y="1750"/>
                    <a:pt x="156" y="1750"/>
                    <a:pt x="156" y="1750"/>
                  </a:cubicBezTo>
                  <a:cubicBezTo>
                    <a:pt x="156" y="1937"/>
                    <a:pt x="344" y="2124"/>
                    <a:pt x="562" y="2124"/>
                  </a:cubicBezTo>
                  <a:lnTo>
                    <a:pt x="562" y="2280"/>
                  </a:ln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2" name="Freeform 139">
              <a:extLst>
                <a:ext uri="{FF2B5EF4-FFF2-40B4-BE49-F238E27FC236}">
                  <a16:creationId xmlns:a16="http://schemas.microsoft.com/office/drawing/2014/main" id="{F26FC20C-3B1F-2043-946F-A9D785096072}"/>
                </a:ext>
              </a:extLst>
            </p:cNvPr>
            <p:cNvSpPr>
              <a:spLocks noChangeArrowheads="1"/>
            </p:cNvSpPr>
            <p:nvPr/>
          </p:nvSpPr>
          <p:spPr bwMode="auto">
            <a:xfrm>
              <a:off x="877888" y="6226175"/>
              <a:ext cx="1214437" cy="1046163"/>
            </a:xfrm>
            <a:custGeom>
              <a:avLst/>
              <a:gdLst>
                <a:gd name="T0" fmla="*/ 3030 w 3375"/>
                <a:gd name="T1" fmla="*/ 375 h 2907"/>
                <a:gd name="T2" fmla="*/ 3030 w 3375"/>
                <a:gd name="T3" fmla="*/ 375 h 2907"/>
                <a:gd name="T4" fmla="*/ 1811 w 3375"/>
                <a:gd name="T5" fmla="*/ 375 h 2907"/>
                <a:gd name="T6" fmla="*/ 1811 w 3375"/>
                <a:gd name="T7" fmla="*/ 375 h 2907"/>
                <a:gd name="T8" fmla="*/ 1719 w 3375"/>
                <a:gd name="T9" fmla="*/ 500 h 2907"/>
                <a:gd name="T10" fmla="*/ 1594 w 3375"/>
                <a:gd name="T11" fmla="*/ 375 h 2907"/>
                <a:gd name="T12" fmla="*/ 375 w 3375"/>
                <a:gd name="T13" fmla="*/ 343 h 2907"/>
                <a:gd name="T14" fmla="*/ 344 w 3375"/>
                <a:gd name="T15" fmla="*/ 1562 h 2907"/>
                <a:gd name="T16" fmla="*/ 375 w 3375"/>
                <a:gd name="T17" fmla="*/ 1593 h 2907"/>
                <a:gd name="T18" fmla="*/ 1656 w 3375"/>
                <a:gd name="T19" fmla="*/ 2875 h 2907"/>
                <a:gd name="T20" fmla="*/ 1750 w 3375"/>
                <a:gd name="T21" fmla="*/ 2875 h 2907"/>
                <a:gd name="T22" fmla="*/ 3030 w 3375"/>
                <a:gd name="T23" fmla="*/ 1593 h 2907"/>
                <a:gd name="T24" fmla="*/ 3030 w 3375"/>
                <a:gd name="T25" fmla="*/ 375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5" h="2907">
                  <a:moveTo>
                    <a:pt x="3030" y="375"/>
                  </a:moveTo>
                  <a:lnTo>
                    <a:pt x="3030" y="375"/>
                  </a:lnTo>
                  <a:cubicBezTo>
                    <a:pt x="2686" y="31"/>
                    <a:pt x="2155" y="31"/>
                    <a:pt x="1811" y="375"/>
                  </a:cubicBezTo>
                  <a:lnTo>
                    <a:pt x="1811" y="375"/>
                  </a:lnTo>
                  <a:cubicBezTo>
                    <a:pt x="1719" y="500"/>
                    <a:pt x="1719" y="500"/>
                    <a:pt x="1719" y="500"/>
                  </a:cubicBezTo>
                  <a:cubicBezTo>
                    <a:pt x="1594" y="375"/>
                    <a:pt x="1594" y="375"/>
                    <a:pt x="1594" y="375"/>
                  </a:cubicBezTo>
                  <a:cubicBezTo>
                    <a:pt x="1281" y="31"/>
                    <a:pt x="719" y="0"/>
                    <a:pt x="375" y="343"/>
                  </a:cubicBezTo>
                  <a:cubicBezTo>
                    <a:pt x="31" y="656"/>
                    <a:pt x="0" y="1218"/>
                    <a:pt x="344" y="1562"/>
                  </a:cubicBezTo>
                  <a:cubicBezTo>
                    <a:pt x="344" y="1593"/>
                    <a:pt x="375" y="1593"/>
                    <a:pt x="375" y="1593"/>
                  </a:cubicBezTo>
                  <a:cubicBezTo>
                    <a:pt x="1656" y="2875"/>
                    <a:pt x="1656" y="2875"/>
                    <a:pt x="1656" y="2875"/>
                  </a:cubicBezTo>
                  <a:cubicBezTo>
                    <a:pt x="1687" y="2906"/>
                    <a:pt x="1719" y="2906"/>
                    <a:pt x="1750" y="2875"/>
                  </a:cubicBezTo>
                  <a:cubicBezTo>
                    <a:pt x="3030" y="1593"/>
                    <a:pt x="3030" y="1593"/>
                    <a:pt x="3030" y="1593"/>
                  </a:cubicBezTo>
                  <a:cubicBezTo>
                    <a:pt x="3374" y="1281"/>
                    <a:pt x="3374" y="718"/>
                    <a:pt x="3030" y="375"/>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822026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8084" y="81793"/>
            <a:ext cx="8959442" cy="4976769"/>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dirty="0"/>
              <a:t>Click icon to add picture</a:t>
            </a:r>
          </a:p>
        </p:txBody>
      </p:sp>
      <p:sp>
        <p:nvSpPr>
          <p:cNvPr id="2" name="Rectangle 1"/>
          <p:cNvSpPr/>
          <p:nvPr userDrawn="1"/>
        </p:nvSpPr>
        <p:spPr>
          <a:xfrm>
            <a:off x="1528894" y="817927"/>
            <a:ext cx="6310619" cy="36114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userDrawn="1"/>
        </p:nvSpPr>
        <p:spPr>
          <a:xfrm>
            <a:off x="4293393" y="817927"/>
            <a:ext cx="557213" cy="76795"/>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p:cNvSpPr/>
          <p:nvPr userDrawn="1"/>
        </p:nvSpPr>
        <p:spPr>
          <a:xfrm>
            <a:off x="44246" y="45244"/>
            <a:ext cx="9040761" cy="5057699"/>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TextBox 2">
            <a:extLst>
              <a:ext uri="{FF2B5EF4-FFF2-40B4-BE49-F238E27FC236}">
                <a16:creationId xmlns:a16="http://schemas.microsoft.com/office/drawing/2014/main" id="{3FE0DFA3-E267-FB48-A491-C68DDF1F9F78}"/>
              </a:ext>
            </a:extLst>
          </p:cNvPr>
          <p:cNvSpPr txBox="1"/>
          <p:nvPr userDrawn="1"/>
        </p:nvSpPr>
        <p:spPr>
          <a:xfrm>
            <a:off x="2722969" y="2300491"/>
            <a:ext cx="3698060" cy="646331"/>
          </a:xfrm>
          <a:prstGeom prst="rect">
            <a:avLst/>
          </a:prstGeom>
          <a:noFill/>
        </p:spPr>
        <p:txBody>
          <a:bodyPr wrap="square" rtlCol="0">
            <a:spAutoFit/>
          </a:bodyPr>
          <a:lstStyle/>
          <a:p>
            <a:pPr algn="ctr"/>
            <a:r>
              <a:rPr lang="en-US" sz="3600" b="1" i="0" dirty="0">
                <a:solidFill>
                  <a:schemeClr val="accent1"/>
                </a:solidFill>
                <a:latin typeface="Arial Black" panose="020B0604020202020204" pitchFamily="34" charset="0"/>
                <a:cs typeface="Arial Black" panose="020B0604020202020204" pitchFamily="34" charset="0"/>
              </a:rPr>
              <a:t>Questions</a:t>
            </a:r>
            <a:r>
              <a:rPr lang="en-US" sz="3600" b="1" i="0" dirty="0">
                <a:solidFill>
                  <a:schemeClr val="accent1"/>
                </a:solidFill>
                <a:latin typeface="Carnac ExtraBold" panose="02000503000000020004" pitchFamily="2" charset="77"/>
              </a:rPr>
              <a:t>?</a:t>
            </a:r>
          </a:p>
        </p:txBody>
      </p:sp>
    </p:spTree>
    <p:extLst>
      <p:ext uri="{BB962C8B-B14F-4D97-AF65-F5344CB8AC3E}">
        <p14:creationId xmlns:p14="http://schemas.microsoft.com/office/powerpoint/2010/main" val="4161803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DA5F30-EF6F-7242-99AB-55011682210A}"/>
              </a:ext>
            </a:extLst>
          </p:cNvPr>
          <p:cNvSpPr/>
          <p:nvPr userDrawn="1"/>
        </p:nvSpPr>
        <p:spPr>
          <a:xfrm>
            <a:off x="0" y="8235"/>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D9B392-7E59-1D4F-806B-785F481C3207}"/>
              </a:ext>
            </a:extLst>
          </p:cNvPr>
          <p:cNvSpPr>
            <a:spLocks noGrp="1"/>
          </p:cNvSpPr>
          <p:nvPr>
            <p:ph type="title"/>
          </p:nvPr>
        </p:nvSpPr>
        <p:spPr>
          <a:xfrm>
            <a:off x="719138" y="864399"/>
            <a:ext cx="5050483" cy="325273"/>
          </a:xfrm>
        </p:spPr>
        <p:txBody>
          <a:bodyPr/>
          <a:lstStyle>
            <a:lvl1pPr>
              <a:defRPr>
                <a:solidFill>
                  <a:schemeClr val="accent1"/>
                </a:solidFill>
              </a:defRPr>
            </a:lvl1pPr>
          </a:lstStyle>
          <a:p>
            <a:r>
              <a:rPr lang="en-GB"/>
              <a:t>Click to edit Master title style</a:t>
            </a:r>
            <a:endParaRPr lang="en-US"/>
          </a:p>
        </p:txBody>
      </p:sp>
      <p:sp>
        <p:nvSpPr>
          <p:cNvPr id="5" name="Rectangle 4">
            <a:extLst>
              <a:ext uri="{FF2B5EF4-FFF2-40B4-BE49-F238E27FC236}">
                <a16:creationId xmlns:a16="http://schemas.microsoft.com/office/drawing/2014/main" id="{D19BE3F8-2F1A-B042-B1A1-9624239B55ED}"/>
              </a:ext>
            </a:extLst>
          </p:cNvPr>
          <p:cNvSpPr/>
          <p:nvPr userDrawn="1"/>
        </p:nvSpPr>
        <p:spPr>
          <a:xfrm>
            <a:off x="719138" y="519113"/>
            <a:ext cx="420096" cy="77196"/>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dirty="0">
              <a:latin typeface="Roboto Light" panose="02000000000000000000" pitchFamily="2" charset="0"/>
            </a:endParaRPr>
          </a:p>
        </p:txBody>
      </p:sp>
      <p:sp>
        <p:nvSpPr>
          <p:cNvPr id="7" name="Text Placeholder 6">
            <a:extLst>
              <a:ext uri="{FF2B5EF4-FFF2-40B4-BE49-F238E27FC236}">
                <a16:creationId xmlns:a16="http://schemas.microsoft.com/office/drawing/2014/main" id="{85E570C6-6A58-5744-97D1-237C6251BB96}"/>
              </a:ext>
            </a:extLst>
          </p:cNvPr>
          <p:cNvSpPr>
            <a:spLocks noGrp="1"/>
          </p:cNvSpPr>
          <p:nvPr>
            <p:ph type="body" sz="quarter" idx="11" hasCustomPrompt="1"/>
          </p:nvPr>
        </p:nvSpPr>
        <p:spPr>
          <a:xfrm>
            <a:off x="719138" y="1400175"/>
            <a:ext cx="3852862" cy="2241550"/>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Contact details go here</a:t>
            </a:r>
            <a:endParaRPr lang="en-US" dirty="0"/>
          </a:p>
        </p:txBody>
      </p:sp>
      <p:pic>
        <p:nvPicPr>
          <p:cNvPr id="8" name="Picture 7">
            <a:extLst>
              <a:ext uri="{FF2B5EF4-FFF2-40B4-BE49-F238E27FC236}">
                <a16:creationId xmlns:a16="http://schemas.microsoft.com/office/drawing/2014/main" id="{70BD04BC-41CF-DF4A-A79F-08FFE5D11D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768862" y="533848"/>
            <a:ext cx="1656000" cy="436180"/>
          </a:xfrm>
          <a:prstGeom prst="rect">
            <a:avLst/>
          </a:prstGeom>
        </p:spPr>
      </p:pic>
    </p:spTree>
    <p:extLst>
      <p:ext uri="{BB962C8B-B14F-4D97-AF65-F5344CB8AC3E}">
        <p14:creationId xmlns:p14="http://schemas.microsoft.com/office/powerpoint/2010/main" val="1221442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1FB0F3-E833-BA43-A2C0-7E486A52CC1B}"/>
              </a:ext>
            </a:extLst>
          </p:cNvPr>
          <p:cNvSpPr/>
          <p:nvPr userDrawn="1"/>
        </p:nvSpPr>
        <p:spPr>
          <a:xfrm>
            <a:off x="51275" y="58927"/>
            <a:ext cx="2726301" cy="5025646"/>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4AF476C6-D3C7-DD40-A2C3-DDBA796434ED}"/>
              </a:ext>
            </a:extLst>
          </p:cNvPr>
          <p:cNvSpPr/>
          <p:nvPr userDrawn="1"/>
        </p:nvSpPr>
        <p:spPr>
          <a:xfrm>
            <a:off x="719138" y="519113"/>
            <a:ext cx="420096" cy="77196"/>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dirty="0">
              <a:latin typeface="Roboto Light" panose="02000000000000000000" pitchFamily="2" charset="0"/>
            </a:endParaRPr>
          </a:p>
        </p:txBody>
      </p:sp>
      <p:sp>
        <p:nvSpPr>
          <p:cNvPr id="7" name="Title Placeholder 1">
            <a:extLst>
              <a:ext uri="{FF2B5EF4-FFF2-40B4-BE49-F238E27FC236}">
                <a16:creationId xmlns:a16="http://schemas.microsoft.com/office/drawing/2014/main" id="{AE4C2112-BD64-D943-8B85-A60574748430}"/>
              </a:ext>
            </a:extLst>
          </p:cNvPr>
          <p:cNvSpPr>
            <a:spLocks noGrp="1"/>
          </p:cNvSpPr>
          <p:nvPr>
            <p:ph type="title" hasCustomPrompt="1"/>
          </p:nvPr>
        </p:nvSpPr>
        <p:spPr>
          <a:xfrm>
            <a:off x="719138" y="596309"/>
            <a:ext cx="1948435" cy="325273"/>
          </a:xfrm>
          <a:prstGeom prst="rect">
            <a:avLst/>
          </a:prstGeom>
        </p:spPr>
        <p:txBody>
          <a:bodyPr vert="horz" wrap="square" lIns="0" tIns="72000" rIns="0" bIns="0" rtlCol="0" anchor="t" anchorCtr="0">
            <a:spAutoFit/>
          </a:bodyPr>
          <a:lstStyle>
            <a:lvl1pPr>
              <a:defRPr>
                <a:solidFill>
                  <a:schemeClr val="bg1"/>
                </a:solidFill>
              </a:defRPr>
            </a:lvl1pPr>
          </a:lstStyle>
          <a:p>
            <a:r>
              <a:rPr lang="en-US" dirty="0"/>
              <a:t>Contents</a:t>
            </a:r>
          </a:p>
        </p:txBody>
      </p:sp>
      <p:sp>
        <p:nvSpPr>
          <p:cNvPr id="4" name="Text Placeholder 3">
            <a:extLst>
              <a:ext uri="{FF2B5EF4-FFF2-40B4-BE49-F238E27FC236}">
                <a16:creationId xmlns:a16="http://schemas.microsoft.com/office/drawing/2014/main" id="{0D59ADFF-3659-EC4D-9406-700D8F70E408}"/>
              </a:ext>
            </a:extLst>
          </p:cNvPr>
          <p:cNvSpPr>
            <a:spLocks noGrp="1"/>
          </p:cNvSpPr>
          <p:nvPr>
            <p:ph type="body" sz="quarter" idx="10"/>
          </p:nvPr>
        </p:nvSpPr>
        <p:spPr>
          <a:xfrm>
            <a:off x="2777576" y="522287"/>
            <a:ext cx="4056063" cy="4173538"/>
          </a:xfrm>
        </p:spPr>
        <p:txBody>
          <a:bodyPr lIns="216000" tIns="144000"/>
          <a:lstStyle>
            <a:lvl1pPr marL="228600" indent="-228600">
              <a:buFont typeface="+mj-lt"/>
              <a:buAutoNum type="arabicPeriod"/>
              <a:defRPr/>
            </a:lvl1pPr>
            <a:lvl2pPr marL="1191" indent="0">
              <a:buNone/>
              <a:defRPr/>
            </a:lvl2pPr>
          </a:lstStyle>
          <a:p>
            <a:pPr lvl="0"/>
            <a:r>
              <a:rPr lang="en-GB" dirty="0"/>
              <a:t>Click to edit Master text styles</a:t>
            </a:r>
          </a:p>
        </p:txBody>
      </p:sp>
    </p:spTree>
    <p:extLst>
      <p:ext uri="{BB962C8B-B14F-4D97-AF65-F5344CB8AC3E}">
        <p14:creationId xmlns:p14="http://schemas.microsoft.com/office/powerpoint/2010/main" val="339513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White Background">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828792D0-CDD8-0C40-A6AB-0C0C0660D1DE}"/>
              </a:ext>
            </a:extLst>
          </p:cNvPr>
          <p:cNvSpPr>
            <a:spLocks noGrp="1"/>
          </p:cNvSpPr>
          <p:nvPr>
            <p:ph type="title"/>
          </p:nvPr>
        </p:nvSpPr>
        <p:spPr>
          <a:xfrm>
            <a:off x="719138" y="886214"/>
            <a:ext cx="7705725" cy="325273"/>
          </a:xfrm>
          <a:prstGeom prst="rect">
            <a:avLst/>
          </a:prstGeom>
        </p:spPr>
        <p:txBody>
          <a:bodyPr vert="horz" wrap="square" lIns="0" tIns="72000" rIns="0" bIns="0" rtlCol="0" anchor="t" anchorCtr="0">
            <a:spAutoFit/>
          </a:bodyPr>
          <a:lstStyle/>
          <a:p>
            <a:r>
              <a:rPr lang="en-US" dirty="0"/>
              <a:t>Click to edit Master title style</a:t>
            </a:r>
          </a:p>
        </p:txBody>
      </p:sp>
      <p:sp>
        <p:nvSpPr>
          <p:cNvPr id="15" name="Text Placeholder 2">
            <a:extLst>
              <a:ext uri="{FF2B5EF4-FFF2-40B4-BE49-F238E27FC236}">
                <a16:creationId xmlns:a16="http://schemas.microsoft.com/office/drawing/2014/main" id="{A46C5DA6-19CC-6A44-ACED-63D98BCD7D22}"/>
              </a:ext>
            </a:extLst>
          </p:cNvPr>
          <p:cNvSpPr>
            <a:spLocks noGrp="1"/>
          </p:cNvSpPr>
          <p:nvPr>
            <p:ph type="body" sz="quarter" idx="10" hasCustomPrompt="1"/>
          </p:nvPr>
        </p:nvSpPr>
        <p:spPr>
          <a:xfrm>
            <a:off x="719137" y="594624"/>
            <a:ext cx="3222625" cy="268517"/>
          </a:xfrm>
        </p:spPr>
        <p:txBody>
          <a:bodyPr lIns="0" tIns="144000" rIns="0" bIns="0">
            <a:spAutoFit/>
          </a:bodyPr>
          <a:lstStyle>
            <a:lvl1pPr>
              <a:defRPr sz="800" b="1" i="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stStyle>
          <a:p>
            <a:pPr lvl="0"/>
            <a:r>
              <a:rPr lang="en-GB" dirty="0"/>
              <a:t>EDIT PREHEADER</a:t>
            </a:r>
            <a:endParaRPr lang="en-US" dirty="0"/>
          </a:p>
        </p:txBody>
      </p:sp>
      <p:sp>
        <p:nvSpPr>
          <p:cNvPr id="20" name="Date Placeholder 4">
            <a:extLst>
              <a:ext uri="{FF2B5EF4-FFF2-40B4-BE49-F238E27FC236}">
                <a16:creationId xmlns:a16="http://schemas.microsoft.com/office/drawing/2014/main" id="{86C38244-85BD-9F45-B648-3BB7AC09FB95}"/>
              </a:ext>
            </a:extLst>
          </p:cNvPr>
          <p:cNvSpPr>
            <a:spLocks noGrp="1"/>
          </p:cNvSpPr>
          <p:nvPr>
            <p:ph type="dt" sz="half" idx="2"/>
          </p:nvPr>
        </p:nvSpPr>
        <p:spPr>
          <a:xfrm>
            <a:off x="720000" y="4894961"/>
            <a:ext cx="3583691" cy="120146"/>
          </a:xfrm>
          <a:prstGeom prst="rect">
            <a:avLst/>
          </a:prstGeom>
        </p:spPr>
        <p:txBody>
          <a:bodyPr vert="horz" lIns="0" tIns="0" rIns="0" bIns="0" rtlCol="0" anchor="ctr"/>
          <a:lstStyle>
            <a:lvl1pPr algn="l">
              <a:defRPr sz="700" b="0" i="0">
                <a:solidFill>
                  <a:schemeClr val="tx2"/>
                </a:solidFill>
                <a:latin typeface="Roboto Light" panose="02000000000000000000" pitchFamily="2" charset="0"/>
                <a:ea typeface="Roboto Light" panose="02000000000000000000" pitchFamily="2" charset="0"/>
                <a:cs typeface="Arial" panose="020B0604020202020204" pitchFamily="34" charset="0"/>
              </a:defRPr>
            </a:lvl1pPr>
          </a:lstStyle>
          <a:p>
            <a:fld id="{3CD55372-EE9C-0A49-9256-27769E3C26AE}" type="datetime1">
              <a:rPr lang="en-GB" smtClean="0"/>
              <a:pPr/>
              <a:t>17/08/2021</a:t>
            </a:fld>
            <a:endParaRPr lang="en-US" dirty="0"/>
          </a:p>
        </p:txBody>
      </p:sp>
      <p:sp>
        <p:nvSpPr>
          <p:cNvPr id="21" name="Text Placeholder 6">
            <a:extLst>
              <a:ext uri="{FF2B5EF4-FFF2-40B4-BE49-F238E27FC236}">
                <a16:creationId xmlns:a16="http://schemas.microsoft.com/office/drawing/2014/main" id="{E2E80B6F-145B-8C4B-8C7E-B87ADD5F4680}"/>
              </a:ext>
            </a:extLst>
          </p:cNvPr>
          <p:cNvSpPr>
            <a:spLocks noGrp="1"/>
          </p:cNvSpPr>
          <p:nvPr>
            <p:ph idx="1" hasCustomPrompt="1"/>
          </p:nvPr>
        </p:nvSpPr>
        <p:spPr>
          <a:xfrm>
            <a:off x="719138" y="1432321"/>
            <a:ext cx="7705725" cy="326350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054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Black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DC060-727F-8E4D-8EFD-DAEA1199EC85}"/>
              </a:ext>
            </a:extLst>
          </p:cNvPr>
          <p:cNvSpPr/>
          <p:nvPr userDrawn="1"/>
        </p:nvSpPr>
        <p:spPr>
          <a:xfrm>
            <a:off x="58993" y="58927"/>
            <a:ext cx="9026014" cy="50256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Placeholder 1">
            <a:extLst>
              <a:ext uri="{FF2B5EF4-FFF2-40B4-BE49-F238E27FC236}">
                <a16:creationId xmlns:a16="http://schemas.microsoft.com/office/drawing/2014/main" id="{828792D0-CDD8-0C40-A6AB-0C0C0660D1DE}"/>
              </a:ext>
            </a:extLst>
          </p:cNvPr>
          <p:cNvSpPr>
            <a:spLocks noGrp="1"/>
          </p:cNvSpPr>
          <p:nvPr>
            <p:ph type="title"/>
          </p:nvPr>
        </p:nvSpPr>
        <p:spPr>
          <a:xfrm>
            <a:off x="719138" y="891130"/>
            <a:ext cx="7705725" cy="325273"/>
          </a:xfrm>
          <a:prstGeom prst="rect">
            <a:avLst/>
          </a:prstGeom>
        </p:spPr>
        <p:txBody>
          <a:bodyPr vert="horz" wrap="square" lIns="0" tIns="72000" rIns="0" bIns="0" rtlCol="0" anchor="t" anchorCtr="0">
            <a:spAutoFit/>
          </a:bodyPr>
          <a:lstStyle>
            <a:lvl1pPr>
              <a:defRPr>
                <a:solidFill>
                  <a:schemeClr val="accent1"/>
                </a:solidFill>
              </a:defRPr>
            </a:lvl1pPr>
          </a:lstStyle>
          <a:p>
            <a:r>
              <a:rPr lang="en-US" dirty="0"/>
              <a:t>Click to edit Master title style</a:t>
            </a:r>
          </a:p>
        </p:txBody>
      </p:sp>
      <p:sp>
        <p:nvSpPr>
          <p:cNvPr id="7" name="Rectangle 6">
            <a:extLst>
              <a:ext uri="{FF2B5EF4-FFF2-40B4-BE49-F238E27FC236}">
                <a16:creationId xmlns:a16="http://schemas.microsoft.com/office/drawing/2014/main" id="{864615BC-98EE-3548-B69B-C61A70AFC7D4}"/>
              </a:ext>
            </a:extLst>
          </p:cNvPr>
          <p:cNvSpPr/>
          <p:nvPr userDrawn="1"/>
        </p:nvSpPr>
        <p:spPr>
          <a:xfrm>
            <a:off x="719138" y="519113"/>
            <a:ext cx="420096" cy="77196"/>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dirty="0">
              <a:latin typeface="Roboto Light" panose="02000000000000000000" pitchFamily="2" charset="0"/>
            </a:endParaRPr>
          </a:p>
        </p:txBody>
      </p:sp>
      <p:sp>
        <p:nvSpPr>
          <p:cNvPr id="15" name="Slide Number Placeholder 2">
            <a:extLst>
              <a:ext uri="{FF2B5EF4-FFF2-40B4-BE49-F238E27FC236}">
                <a16:creationId xmlns:a16="http://schemas.microsoft.com/office/drawing/2014/main" id="{58CC0148-FD11-9A41-8765-D8D7BAA6AA16}"/>
              </a:ext>
            </a:extLst>
          </p:cNvPr>
          <p:cNvSpPr txBox="1">
            <a:spLocks noChangeAspect="1"/>
          </p:cNvSpPr>
          <p:nvPr userDrawn="1"/>
        </p:nvSpPr>
        <p:spPr>
          <a:xfrm>
            <a:off x="8297796" y="4884665"/>
            <a:ext cx="127067" cy="1161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700" b="0" i="0" smtClean="0">
                <a:solidFill>
                  <a:schemeClr val="tx2"/>
                </a:solidFill>
                <a:latin typeface="Roboto Light" panose="02000000000000000000" pitchFamily="2" charset="0"/>
                <a:ea typeface="Roboto Light" panose="02000000000000000000" pitchFamily="2" charset="0"/>
              </a:rPr>
              <a:pPr algn="ctr"/>
              <a:t>‹#›</a:t>
            </a:fld>
            <a:endParaRPr lang="en-US" sz="700" b="0" i="0" dirty="0">
              <a:solidFill>
                <a:schemeClr val="tx2"/>
              </a:solidFill>
              <a:latin typeface="Roboto Light" panose="02000000000000000000" pitchFamily="2" charset="0"/>
              <a:ea typeface="Roboto Light" panose="02000000000000000000" pitchFamily="2" charset="0"/>
            </a:endParaRPr>
          </a:p>
        </p:txBody>
      </p:sp>
      <p:sp>
        <p:nvSpPr>
          <p:cNvPr id="16" name="TextBox 15">
            <a:extLst>
              <a:ext uri="{FF2B5EF4-FFF2-40B4-BE49-F238E27FC236}">
                <a16:creationId xmlns:a16="http://schemas.microsoft.com/office/drawing/2014/main" id="{F5AAC724-2E76-A640-A9F0-CA2CD931A6CC}"/>
              </a:ext>
            </a:extLst>
          </p:cNvPr>
          <p:cNvSpPr txBox="1"/>
          <p:nvPr userDrawn="1"/>
        </p:nvSpPr>
        <p:spPr>
          <a:xfrm>
            <a:off x="7501046" y="4896428"/>
            <a:ext cx="688014" cy="107722"/>
          </a:xfrm>
          <a:prstGeom prst="rect">
            <a:avLst/>
          </a:prstGeom>
          <a:noFill/>
        </p:spPr>
        <p:txBody>
          <a:bodyPr wrap="square" lIns="0" tIns="0" rIns="0" bIns="0" rtlCol="0" anchor="ctr">
            <a:spAutoFit/>
          </a:bodyPr>
          <a:lstStyle/>
          <a:p>
            <a:pPr marL="0" marR="0" lvl="0" indent="0" algn="r" defTabSz="534924"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err="1">
                <a:ln>
                  <a:noFill/>
                </a:ln>
                <a:solidFill>
                  <a:schemeClr val="tx2"/>
                </a:solidFill>
                <a:effectLst/>
                <a:uLnTx/>
                <a:uFillTx/>
                <a:latin typeface="Symbol" panose="05050102010706020507" pitchFamily="18" charset="2"/>
                <a:ea typeface="+mn-ea"/>
                <a:cs typeface="+mn-cs"/>
              </a:rPr>
              <a:t>Ó</a:t>
            </a:r>
            <a:r>
              <a:rPr kumimoji="0" lang="en-AU" sz="700" b="0" i="0" u="none" strike="noStrike" kern="1200" cap="none" spc="0" normalizeH="0" baseline="0" noProof="0" dirty="0">
                <a:ln>
                  <a:noFill/>
                </a:ln>
                <a:solidFill>
                  <a:schemeClr val="tx2"/>
                </a:solidFill>
                <a:effectLst/>
                <a:uLnTx/>
                <a:uFillTx/>
                <a:latin typeface="Symbol" panose="05050102010706020507" pitchFamily="18" charset="2"/>
                <a:ea typeface="+mn-ea"/>
                <a:cs typeface="+mn-cs"/>
              </a:rPr>
              <a:t> </a:t>
            </a:r>
            <a:r>
              <a:rPr kumimoji="0" lang="en-AU" sz="700" b="0" i="0" u="none" strike="noStrike" kern="1200" cap="none" spc="0" normalizeH="0" baseline="0" noProof="0" dirty="0">
                <a:ln>
                  <a:noFill/>
                </a:ln>
                <a:solidFill>
                  <a:schemeClr val="tx2"/>
                </a:solidFill>
                <a:effectLst/>
                <a:uLnTx/>
                <a:uFillTx/>
                <a:latin typeface="Roboto Light" panose="02000000000000000000" pitchFamily="2" charset="0"/>
                <a:ea typeface="Roboto Light" panose="02000000000000000000" pitchFamily="2" charset="0"/>
                <a:cs typeface="+mn-cs"/>
              </a:rPr>
              <a:t>Baker Tilly</a:t>
            </a:r>
            <a:r>
              <a:rPr kumimoji="0" lang="en-US" sz="700" b="0" i="0" u="none" strike="noStrike" kern="1200" cap="none" spc="0" normalizeH="0" baseline="0" noProof="0" dirty="0">
                <a:ln>
                  <a:noFill/>
                </a:ln>
                <a:solidFill>
                  <a:schemeClr val="tx2"/>
                </a:solidFill>
                <a:effectLst/>
                <a:uLnTx/>
                <a:uFillTx/>
                <a:latin typeface="Roboto Light" panose="02000000000000000000" pitchFamily="2" charset="0"/>
                <a:ea typeface="Roboto Light" panose="02000000000000000000" pitchFamily="2" charset="0"/>
                <a:cs typeface="+mn-cs"/>
              </a:rPr>
              <a:t> </a:t>
            </a:r>
          </a:p>
        </p:txBody>
      </p:sp>
      <p:sp>
        <p:nvSpPr>
          <p:cNvPr id="17" name="Date Placeholder 4">
            <a:extLst>
              <a:ext uri="{FF2B5EF4-FFF2-40B4-BE49-F238E27FC236}">
                <a16:creationId xmlns:a16="http://schemas.microsoft.com/office/drawing/2014/main" id="{D488C52A-5A2A-324E-B733-FFDE02D40D94}"/>
              </a:ext>
            </a:extLst>
          </p:cNvPr>
          <p:cNvSpPr>
            <a:spLocks noGrp="1"/>
          </p:cNvSpPr>
          <p:nvPr>
            <p:ph type="dt" sz="half" idx="2"/>
          </p:nvPr>
        </p:nvSpPr>
        <p:spPr>
          <a:xfrm>
            <a:off x="720000" y="4894961"/>
            <a:ext cx="3583691" cy="120146"/>
          </a:xfrm>
          <a:prstGeom prst="rect">
            <a:avLst/>
          </a:prstGeom>
        </p:spPr>
        <p:txBody>
          <a:bodyPr vert="horz" lIns="0" tIns="0" rIns="0" bIns="0" rtlCol="0" anchor="ctr"/>
          <a:lstStyle>
            <a:lvl1pPr algn="l">
              <a:defRPr sz="700" b="0" i="0">
                <a:solidFill>
                  <a:schemeClr val="tx2"/>
                </a:solidFill>
                <a:latin typeface="Roboto Light" panose="02000000000000000000" pitchFamily="2" charset="0"/>
                <a:ea typeface="Roboto Light" panose="02000000000000000000" pitchFamily="2" charset="0"/>
                <a:cs typeface="Arial" panose="020B0604020202020204" pitchFamily="34" charset="0"/>
              </a:defRPr>
            </a:lvl1pPr>
          </a:lstStyle>
          <a:p>
            <a:fld id="{3CD55372-EE9C-0A49-9256-27769E3C26AE}" type="datetime1">
              <a:rPr lang="en-GB" smtClean="0"/>
              <a:pPr/>
              <a:t>17/08/2021</a:t>
            </a:fld>
            <a:endParaRPr lang="en-US" dirty="0"/>
          </a:p>
        </p:txBody>
      </p:sp>
      <p:pic>
        <p:nvPicPr>
          <p:cNvPr id="19" name="Picture 18">
            <a:extLst>
              <a:ext uri="{FF2B5EF4-FFF2-40B4-BE49-F238E27FC236}">
                <a16:creationId xmlns:a16="http://schemas.microsoft.com/office/drawing/2014/main" id="{3CD557C0-2F42-8241-9335-BA01A2426C7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8163101" y="519227"/>
            <a:ext cx="269389" cy="296392"/>
          </a:xfrm>
          <a:prstGeom prst="rect">
            <a:avLst/>
          </a:prstGeom>
        </p:spPr>
      </p:pic>
      <p:sp>
        <p:nvSpPr>
          <p:cNvPr id="10" name="Text Placeholder 2">
            <a:extLst>
              <a:ext uri="{FF2B5EF4-FFF2-40B4-BE49-F238E27FC236}">
                <a16:creationId xmlns:a16="http://schemas.microsoft.com/office/drawing/2014/main" id="{9249B2D0-E46F-EC43-B9C3-315C641D32B5}"/>
              </a:ext>
            </a:extLst>
          </p:cNvPr>
          <p:cNvSpPr>
            <a:spLocks noGrp="1"/>
          </p:cNvSpPr>
          <p:nvPr>
            <p:ph type="body" sz="quarter" idx="10" hasCustomPrompt="1"/>
          </p:nvPr>
        </p:nvSpPr>
        <p:spPr>
          <a:xfrm>
            <a:off x="719137" y="594624"/>
            <a:ext cx="3222625" cy="268517"/>
          </a:xfrm>
        </p:spPr>
        <p:txBody>
          <a:bodyPr lIns="0" tIns="144000" rIns="0" bIns="0">
            <a:spAutoFit/>
          </a:bodyPr>
          <a:lstStyle>
            <a:lvl1pPr>
              <a:defRPr sz="800" b="1" i="0">
                <a:solidFill>
                  <a:schemeClr val="bg1"/>
                </a:solidFill>
                <a:latin typeface="Arial Black" panose="020B0604020202020204" pitchFamily="34" charset="0"/>
                <a:ea typeface="Roboto Black" panose="02000000000000000000" pitchFamily="2" charset="0"/>
                <a:cs typeface="Arial Black" panose="020B0604020202020204" pitchFamily="34" charset="0"/>
              </a:defRPr>
            </a:lvl1pPr>
          </a:lstStyle>
          <a:p>
            <a:pPr lvl="0"/>
            <a:r>
              <a:rPr lang="en-GB" dirty="0"/>
              <a:t>EDIT PREHEADER</a:t>
            </a:r>
            <a:endParaRPr lang="en-US" dirty="0"/>
          </a:p>
        </p:txBody>
      </p:sp>
    </p:spTree>
    <p:extLst>
      <p:ext uri="{BB962C8B-B14F-4D97-AF65-F5344CB8AC3E}">
        <p14:creationId xmlns:p14="http://schemas.microsoft.com/office/powerpoint/2010/main" val="31437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_Grey 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CAE8E4-103F-E244-9077-4F92B3EE04EC}"/>
              </a:ext>
            </a:extLst>
          </p:cNvPr>
          <p:cNvSpPr/>
          <p:nvPr userDrawn="1"/>
        </p:nvSpPr>
        <p:spPr>
          <a:xfrm>
            <a:off x="51275" y="58927"/>
            <a:ext cx="9033732" cy="502564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Title Placeholder 1">
            <a:extLst>
              <a:ext uri="{FF2B5EF4-FFF2-40B4-BE49-F238E27FC236}">
                <a16:creationId xmlns:a16="http://schemas.microsoft.com/office/drawing/2014/main" id="{828792D0-CDD8-0C40-A6AB-0C0C0660D1DE}"/>
              </a:ext>
            </a:extLst>
          </p:cNvPr>
          <p:cNvSpPr>
            <a:spLocks noGrp="1"/>
          </p:cNvSpPr>
          <p:nvPr>
            <p:ph type="title"/>
          </p:nvPr>
        </p:nvSpPr>
        <p:spPr>
          <a:xfrm>
            <a:off x="719138" y="863431"/>
            <a:ext cx="7705725" cy="325273"/>
          </a:xfrm>
          <a:prstGeom prst="rect">
            <a:avLst/>
          </a:prstGeom>
        </p:spPr>
        <p:txBody>
          <a:bodyPr vert="horz" wrap="square" lIns="0" tIns="72000" rIns="0" bIns="0" rtlCol="0" anchor="t" anchorCtr="0">
            <a:spAutoFit/>
          </a:bodyPr>
          <a:lstStyle>
            <a:lvl1pPr>
              <a:defRPr>
                <a:solidFill>
                  <a:schemeClr val="tx1"/>
                </a:solidFill>
              </a:defRPr>
            </a:lvl1pPr>
          </a:lstStyle>
          <a:p>
            <a:r>
              <a:rPr lang="en-US" dirty="0"/>
              <a:t>Click to edit Master title style</a:t>
            </a:r>
          </a:p>
        </p:txBody>
      </p:sp>
      <p:sp>
        <p:nvSpPr>
          <p:cNvPr id="7" name="Rectangle 6">
            <a:extLst>
              <a:ext uri="{FF2B5EF4-FFF2-40B4-BE49-F238E27FC236}">
                <a16:creationId xmlns:a16="http://schemas.microsoft.com/office/drawing/2014/main" id="{864615BC-98EE-3548-B69B-C61A70AFC7D4}"/>
              </a:ext>
            </a:extLst>
          </p:cNvPr>
          <p:cNvSpPr/>
          <p:nvPr userDrawn="1"/>
        </p:nvSpPr>
        <p:spPr>
          <a:xfrm>
            <a:off x="719138" y="519113"/>
            <a:ext cx="420096" cy="77196"/>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dirty="0">
              <a:latin typeface="Roboto Light" panose="02000000000000000000" pitchFamily="2" charset="0"/>
            </a:endParaRPr>
          </a:p>
        </p:txBody>
      </p:sp>
      <p:sp>
        <p:nvSpPr>
          <p:cNvPr id="15" name="Slide Number Placeholder 2">
            <a:extLst>
              <a:ext uri="{FF2B5EF4-FFF2-40B4-BE49-F238E27FC236}">
                <a16:creationId xmlns:a16="http://schemas.microsoft.com/office/drawing/2014/main" id="{58CC0148-FD11-9A41-8765-D8D7BAA6AA16}"/>
              </a:ext>
            </a:extLst>
          </p:cNvPr>
          <p:cNvSpPr txBox="1">
            <a:spLocks noChangeAspect="1"/>
          </p:cNvSpPr>
          <p:nvPr userDrawn="1"/>
        </p:nvSpPr>
        <p:spPr>
          <a:xfrm>
            <a:off x="8297796" y="4884665"/>
            <a:ext cx="127067" cy="1161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700" b="0" i="0" smtClean="0">
                <a:solidFill>
                  <a:schemeClr val="tx2"/>
                </a:solidFill>
                <a:latin typeface="Roboto Light" panose="02000000000000000000" pitchFamily="2" charset="0"/>
                <a:ea typeface="Roboto Light" panose="02000000000000000000" pitchFamily="2" charset="0"/>
              </a:rPr>
              <a:pPr algn="ctr"/>
              <a:t>‹#›</a:t>
            </a:fld>
            <a:endParaRPr lang="en-US" sz="700" b="0" i="0" dirty="0">
              <a:solidFill>
                <a:schemeClr val="tx2"/>
              </a:solidFill>
              <a:latin typeface="Roboto Light" panose="02000000000000000000" pitchFamily="2" charset="0"/>
              <a:ea typeface="Roboto Light" panose="02000000000000000000" pitchFamily="2" charset="0"/>
            </a:endParaRPr>
          </a:p>
        </p:txBody>
      </p:sp>
      <p:sp>
        <p:nvSpPr>
          <p:cNvPr id="16" name="TextBox 15">
            <a:extLst>
              <a:ext uri="{FF2B5EF4-FFF2-40B4-BE49-F238E27FC236}">
                <a16:creationId xmlns:a16="http://schemas.microsoft.com/office/drawing/2014/main" id="{F5AAC724-2E76-A640-A9F0-CA2CD931A6CC}"/>
              </a:ext>
            </a:extLst>
          </p:cNvPr>
          <p:cNvSpPr txBox="1"/>
          <p:nvPr userDrawn="1"/>
        </p:nvSpPr>
        <p:spPr>
          <a:xfrm>
            <a:off x="7501046" y="4896428"/>
            <a:ext cx="688014" cy="107722"/>
          </a:xfrm>
          <a:prstGeom prst="rect">
            <a:avLst/>
          </a:prstGeom>
          <a:noFill/>
        </p:spPr>
        <p:txBody>
          <a:bodyPr wrap="square" lIns="0" tIns="0" rIns="0" bIns="0" rtlCol="0" anchor="ctr">
            <a:spAutoFit/>
          </a:bodyPr>
          <a:lstStyle/>
          <a:p>
            <a:pPr marL="0" marR="0" lvl="0" indent="0" algn="r" defTabSz="534924"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err="1">
                <a:ln>
                  <a:noFill/>
                </a:ln>
                <a:solidFill>
                  <a:schemeClr val="tx2"/>
                </a:solidFill>
                <a:effectLst/>
                <a:uLnTx/>
                <a:uFillTx/>
                <a:latin typeface="Symbol" panose="05050102010706020507" pitchFamily="18" charset="2"/>
                <a:ea typeface="+mn-ea"/>
                <a:cs typeface="+mn-cs"/>
              </a:rPr>
              <a:t>Ó</a:t>
            </a:r>
            <a:r>
              <a:rPr kumimoji="0" lang="en-AU" sz="700" b="0" i="0" u="none" strike="noStrike" kern="1200" cap="none" spc="0" normalizeH="0" baseline="0" noProof="0" dirty="0">
                <a:ln>
                  <a:noFill/>
                </a:ln>
                <a:solidFill>
                  <a:schemeClr val="tx2"/>
                </a:solidFill>
                <a:effectLst/>
                <a:uLnTx/>
                <a:uFillTx/>
                <a:latin typeface="Symbol" panose="05050102010706020507" pitchFamily="18" charset="2"/>
                <a:ea typeface="+mn-ea"/>
                <a:cs typeface="+mn-cs"/>
              </a:rPr>
              <a:t> </a:t>
            </a:r>
            <a:r>
              <a:rPr kumimoji="0" lang="en-AU" sz="700" b="0" i="0" u="none" strike="noStrike" kern="1200" cap="none" spc="0" normalizeH="0" baseline="0" noProof="0" dirty="0">
                <a:ln>
                  <a:noFill/>
                </a:ln>
                <a:solidFill>
                  <a:schemeClr val="tx2"/>
                </a:solidFill>
                <a:effectLst/>
                <a:uLnTx/>
                <a:uFillTx/>
                <a:latin typeface="Roboto Light" panose="02000000000000000000" pitchFamily="2" charset="0"/>
                <a:ea typeface="Roboto Light" panose="02000000000000000000" pitchFamily="2" charset="0"/>
                <a:cs typeface="+mn-cs"/>
              </a:rPr>
              <a:t>Baker Tilly</a:t>
            </a:r>
            <a:r>
              <a:rPr kumimoji="0" lang="en-US" sz="700" b="0" i="0" u="none" strike="noStrike" kern="1200" cap="none" spc="0" normalizeH="0" baseline="0" noProof="0" dirty="0">
                <a:ln>
                  <a:noFill/>
                </a:ln>
                <a:solidFill>
                  <a:schemeClr val="tx2"/>
                </a:solidFill>
                <a:effectLst/>
                <a:uLnTx/>
                <a:uFillTx/>
                <a:latin typeface="Roboto Light" panose="02000000000000000000" pitchFamily="2" charset="0"/>
                <a:ea typeface="Roboto Light" panose="02000000000000000000" pitchFamily="2" charset="0"/>
                <a:cs typeface="+mn-cs"/>
              </a:rPr>
              <a:t> </a:t>
            </a:r>
          </a:p>
        </p:txBody>
      </p:sp>
      <p:sp>
        <p:nvSpPr>
          <p:cNvPr id="17" name="Date Placeholder 4">
            <a:extLst>
              <a:ext uri="{FF2B5EF4-FFF2-40B4-BE49-F238E27FC236}">
                <a16:creationId xmlns:a16="http://schemas.microsoft.com/office/drawing/2014/main" id="{D488C52A-5A2A-324E-B733-FFDE02D40D94}"/>
              </a:ext>
            </a:extLst>
          </p:cNvPr>
          <p:cNvSpPr>
            <a:spLocks noGrp="1"/>
          </p:cNvSpPr>
          <p:nvPr>
            <p:ph type="dt" sz="half" idx="2"/>
          </p:nvPr>
        </p:nvSpPr>
        <p:spPr>
          <a:xfrm>
            <a:off x="720000" y="4894961"/>
            <a:ext cx="3583691" cy="120146"/>
          </a:xfrm>
          <a:prstGeom prst="rect">
            <a:avLst/>
          </a:prstGeom>
        </p:spPr>
        <p:txBody>
          <a:bodyPr vert="horz" lIns="0" tIns="0" rIns="0" bIns="0" rtlCol="0" anchor="ctr"/>
          <a:lstStyle>
            <a:lvl1pPr algn="l">
              <a:defRPr sz="700" b="0" i="0">
                <a:solidFill>
                  <a:schemeClr val="tx2"/>
                </a:solidFill>
                <a:latin typeface="Roboto Light" panose="02000000000000000000" pitchFamily="2" charset="0"/>
                <a:ea typeface="Roboto Light" panose="02000000000000000000" pitchFamily="2" charset="0"/>
                <a:cs typeface="Arial" panose="020B0604020202020204" pitchFamily="34" charset="0"/>
              </a:defRPr>
            </a:lvl1pPr>
          </a:lstStyle>
          <a:p>
            <a:fld id="{3CD55372-EE9C-0A49-9256-27769E3C26AE}" type="datetime1">
              <a:rPr lang="en-GB" smtClean="0"/>
              <a:pPr/>
              <a:t>17/08/2021</a:t>
            </a:fld>
            <a:endParaRPr lang="en-US" dirty="0"/>
          </a:p>
        </p:txBody>
      </p:sp>
      <p:pic>
        <p:nvPicPr>
          <p:cNvPr id="12" name="Picture 11">
            <a:extLst>
              <a:ext uri="{FF2B5EF4-FFF2-40B4-BE49-F238E27FC236}">
                <a16:creationId xmlns:a16="http://schemas.microsoft.com/office/drawing/2014/main" id="{90B8CE17-DBAD-E642-98FD-646D4F8CB52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8163101" y="519113"/>
            <a:ext cx="269389" cy="296620"/>
          </a:xfrm>
          <a:prstGeom prst="rect">
            <a:avLst/>
          </a:prstGeom>
        </p:spPr>
      </p:pic>
      <p:sp>
        <p:nvSpPr>
          <p:cNvPr id="10" name="Text Placeholder 2">
            <a:extLst>
              <a:ext uri="{FF2B5EF4-FFF2-40B4-BE49-F238E27FC236}">
                <a16:creationId xmlns:a16="http://schemas.microsoft.com/office/drawing/2014/main" id="{3927535D-692B-694B-8E25-6E79E7E9CBB2}"/>
              </a:ext>
            </a:extLst>
          </p:cNvPr>
          <p:cNvSpPr>
            <a:spLocks noGrp="1"/>
          </p:cNvSpPr>
          <p:nvPr>
            <p:ph type="body" sz="quarter" idx="10" hasCustomPrompt="1"/>
          </p:nvPr>
        </p:nvSpPr>
        <p:spPr>
          <a:xfrm>
            <a:off x="719137" y="594624"/>
            <a:ext cx="3222625" cy="268517"/>
          </a:xfrm>
        </p:spPr>
        <p:txBody>
          <a:bodyPr lIns="0" tIns="144000" rIns="0" bIns="0">
            <a:spAutoFit/>
          </a:bodyPr>
          <a:lstStyle>
            <a:lvl1pPr>
              <a:defRPr sz="800" b="1" i="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stStyle>
          <a:p>
            <a:pPr lvl="0"/>
            <a:r>
              <a:rPr lang="en-GB" dirty="0"/>
              <a:t>EDIT PREHEADER</a:t>
            </a:r>
            <a:endParaRPr lang="en-US" dirty="0"/>
          </a:p>
        </p:txBody>
      </p:sp>
    </p:spTree>
    <p:extLst>
      <p:ext uri="{BB962C8B-B14F-4D97-AF65-F5344CB8AC3E}">
        <p14:creationId xmlns:p14="http://schemas.microsoft.com/office/powerpoint/2010/main" val="115978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Black">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8084" y="81793"/>
            <a:ext cx="8959442" cy="4976769"/>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dirty="0"/>
              <a:t>Click icon to add picture</a:t>
            </a:r>
          </a:p>
        </p:txBody>
      </p:sp>
      <p:sp>
        <p:nvSpPr>
          <p:cNvPr id="2" name="Rectangle 1"/>
          <p:cNvSpPr/>
          <p:nvPr userDrawn="1"/>
        </p:nvSpPr>
        <p:spPr>
          <a:xfrm>
            <a:off x="1528894" y="817927"/>
            <a:ext cx="6310619" cy="36114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userDrawn="1"/>
        </p:nvSpPr>
        <p:spPr>
          <a:xfrm>
            <a:off x="4293393" y="817927"/>
            <a:ext cx="557213" cy="76795"/>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Text Placeholder 6"/>
          <p:cNvSpPr>
            <a:spLocks noGrp="1"/>
          </p:cNvSpPr>
          <p:nvPr>
            <p:ph type="body" sz="quarter" idx="11" hasCustomPrompt="1"/>
          </p:nvPr>
        </p:nvSpPr>
        <p:spPr>
          <a:xfrm>
            <a:off x="2520315" y="2181010"/>
            <a:ext cx="4109085" cy="1769484"/>
          </a:xfrm>
          <a:prstGeom prst="rect">
            <a:avLst/>
          </a:prstGeom>
        </p:spPr>
        <p:txBody>
          <a:bodyPr lIns="0" tIns="0" rIns="0" bIns="0"/>
          <a:lstStyle>
            <a:lvl1pPr marL="0" indent="0" algn="ctr">
              <a:lnSpc>
                <a:spcPct val="100000"/>
              </a:lnSpc>
              <a:buNone/>
              <a:defRPr sz="1200" spc="-15" baseline="0">
                <a:ln>
                  <a:noFill/>
                </a:ln>
                <a:solidFill>
                  <a:schemeClr val="bg1"/>
                </a:solidFill>
                <a:latin typeface="+mn-lt"/>
                <a:ea typeface="Roboto Light" panose="02000000000000000000" pitchFamily="2" charset="0"/>
              </a:defRPr>
            </a:lvl1pPr>
            <a:lvl2pPr marL="169069" indent="-169069">
              <a:buFont typeface="Roboto Black" panose="02000000000000000000" pitchFamily="2" charset="0"/>
              <a:buChar char="−"/>
              <a:defRPr sz="1200" spc="-15" baseline="0">
                <a:ln>
                  <a:noFill/>
                </a:ln>
                <a:latin typeface="Roboto Light" panose="02000000000000000000" pitchFamily="2" charset="0"/>
                <a:ea typeface="Roboto Light" panose="02000000000000000000" pitchFamily="2" charset="0"/>
              </a:defRPr>
            </a:lvl2pPr>
            <a:lvl3pPr marL="257175" indent="-128588">
              <a:buFont typeface="Roboto Light" panose="02000000000000000000" pitchFamily="2" charset="0"/>
              <a:buChar char="-"/>
              <a:tabLst/>
              <a:defRPr sz="1050" spc="-15" baseline="0">
                <a:ln>
                  <a:noFill/>
                </a:ln>
                <a:latin typeface="Roboto Light" panose="02000000000000000000" pitchFamily="2" charset="0"/>
                <a:ea typeface="Roboto Light" panose="02000000000000000000" pitchFamily="2" charset="0"/>
              </a:defRPr>
            </a:lvl3pPr>
            <a:lvl4pPr>
              <a:defRPr sz="1200">
                <a:ln>
                  <a:noFill/>
                </a:ln>
                <a:latin typeface="Roboto Light" panose="02000000000000000000" pitchFamily="2" charset="0"/>
                <a:ea typeface="Roboto Light" panose="02000000000000000000" pitchFamily="2" charset="0"/>
              </a:defRPr>
            </a:lvl4pPr>
            <a:lvl5pPr>
              <a:defRPr sz="1200">
                <a:ln>
                  <a:noFill/>
                </a:ln>
                <a:latin typeface="Roboto Light" panose="02000000000000000000" pitchFamily="2" charset="0"/>
                <a:ea typeface="Roboto Light" panose="02000000000000000000" pitchFamily="2" charset="0"/>
              </a:defRPr>
            </a:lvl5pPr>
          </a:lstStyle>
          <a:p>
            <a:pPr lvl="0"/>
            <a:r>
              <a:rPr lang="en-US" dirty="0"/>
              <a:t>Edit body text styles</a:t>
            </a:r>
          </a:p>
        </p:txBody>
      </p:sp>
      <p:sp>
        <p:nvSpPr>
          <p:cNvPr id="13" name="Title 1"/>
          <p:cNvSpPr>
            <a:spLocks noGrp="1"/>
          </p:cNvSpPr>
          <p:nvPr>
            <p:ph type="ctrTitle" hasCustomPrompt="1"/>
          </p:nvPr>
        </p:nvSpPr>
        <p:spPr>
          <a:xfrm>
            <a:off x="2520316" y="1437181"/>
            <a:ext cx="4109085" cy="349702"/>
          </a:xfrm>
          <a:prstGeom prst="rect">
            <a:avLst/>
          </a:prstGeom>
        </p:spPr>
        <p:txBody>
          <a:bodyPr lIns="0" tIns="72000" rIns="0" bIns="0" anchor="t"/>
          <a:lstStyle>
            <a:lvl1pPr algn="ctr">
              <a:lnSpc>
                <a:spcPct val="100000"/>
              </a:lnSpc>
              <a:defRPr sz="1800" spc="-15" baseline="0">
                <a:solidFill>
                  <a:schemeClr val="bg1"/>
                </a:solidFill>
                <a:latin typeface="+mj-lt"/>
                <a:ea typeface="Roboto Light" panose="02000000000000000000" pitchFamily="2" charset="0"/>
              </a:defRPr>
            </a:lvl1pPr>
          </a:lstStyle>
          <a:p>
            <a:r>
              <a:rPr lang="en-US" dirty="0"/>
              <a:t>Click to edit title style</a:t>
            </a:r>
          </a:p>
        </p:txBody>
      </p:sp>
      <p:sp>
        <p:nvSpPr>
          <p:cNvPr id="14" name="Text Placeholder 4"/>
          <p:cNvSpPr>
            <a:spLocks noGrp="1"/>
          </p:cNvSpPr>
          <p:nvPr>
            <p:ph type="body" sz="quarter" idx="13" hasCustomPrompt="1"/>
          </p:nvPr>
        </p:nvSpPr>
        <p:spPr>
          <a:xfrm>
            <a:off x="2520315" y="1318772"/>
            <a:ext cx="4109085" cy="108318"/>
          </a:xfrm>
          <a:prstGeom prst="rect">
            <a:avLst/>
          </a:prstGeom>
        </p:spPr>
        <p:txBody>
          <a:bodyPr lIns="0" tIns="0" rIns="0" bIns="0"/>
          <a:lstStyle>
            <a:lvl1pPr marL="0" indent="0" algn="ctr">
              <a:buFontTx/>
              <a:buNone/>
              <a:defRPr sz="675" b="1" i="0" cap="all" spc="38" baseline="0">
                <a:solidFill>
                  <a:schemeClr val="bg1"/>
                </a:solidFill>
                <a:latin typeface="Arial Black" panose="020B0604020202020204" pitchFamily="34" charset="0"/>
                <a:ea typeface="Roboto Black" panose="02000000000000000000" pitchFamily="2" charset="0"/>
                <a:cs typeface="Arial Black" panose="020B0604020202020204" pitchFamily="34" charset="0"/>
              </a:defRPr>
            </a:lvl1pPr>
          </a:lstStyle>
          <a:p>
            <a:pPr lvl="0"/>
            <a:r>
              <a:rPr lang="en-US" dirty="0"/>
              <a:t>Edit </a:t>
            </a:r>
            <a:r>
              <a:rPr lang="en-US" dirty="0" err="1"/>
              <a:t>preheader</a:t>
            </a:r>
            <a:endParaRPr lang="en-US" dirty="0"/>
          </a:p>
        </p:txBody>
      </p:sp>
      <p:sp>
        <p:nvSpPr>
          <p:cNvPr id="10" name="Rectangle 9"/>
          <p:cNvSpPr/>
          <p:nvPr userDrawn="1"/>
        </p:nvSpPr>
        <p:spPr>
          <a:xfrm>
            <a:off x="44246" y="45244"/>
            <a:ext cx="9040761" cy="5057699"/>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78079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Whit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8084" y="81793"/>
            <a:ext cx="8959442" cy="4976769"/>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pattFill prst="pct5">
            <a:fgClr>
              <a:schemeClr val="accent1"/>
            </a:fgClr>
            <a:bgClr>
              <a:schemeClr val="bg1"/>
            </a:bgClr>
          </a:pattFill>
        </p:spPr>
        <p:txBody>
          <a:bodyPr wrap="square">
            <a:noAutofit/>
          </a:bodyPr>
          <a:lstStyle>
            <a:lvl1pPr marL="0" indent="0">
              <a:buNone/>
              <a:defRPr/>
            </a:lvl1pPr>
          </a:lstStyle>
          <a:p>
            <a:r>
              <a:rPr lang="en-US" dirty="0"/>
              <a:t>Click icon to add picture</a:t>
            </a:r>
          </a:p>
        </p:txBody>
      </p:sp>
      <p:sp>
        <p:nvSpPr>
          <p:cNvPr id="2" name="Rectangle 1"/>
          <p:cNvSpPr/>
          <p:nvPr userDrawn="1"/>
        </p:nvSpPr>
        <p:spPr>
          <a:xfrm>
            <a:off x="1528894" y="817927"/>
            <a:ext cx="6310619" cy="361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userDrawn="1"/>
        </p:nvSpPr>
        <p:spPr>
          <a:xfrm>
            <a:off x="4293393" y="817927"/>
            <a:ext cx="557213" cy="76795"/>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Text Placeholder 6"/>
          <p:cNvSpPr>
            <a:spLocks noGrp="1"/>
          </p:cNvSpPr>
          <p:nvPr>
            <p:ph type="body" sz="quarter" idx="11" hasCustomPrompt="1"/>
          </p:nvPr>
        </p:nvSpPr>
        <p:spPr>
          <a:xfrm>
            <a:off x="2520315" y="2181010"/>
            <a:ext cx="4109085" cy="1769484"/>
          </a:xfrm>
          <a:prstGeom prst="rect">
            <a:avLst/>
          </a:prstGeom>
        </p:spPr>
        <p:txBody>
          <a:bodyPr lIns="0" tIns="0" rIns="0" bIns="0"/>
          <a:lstStyle>
            <a:lvl1pPr marL="0" indent="0" algn="ctr">
              <a:lnSpc>
                <a:spcPct val="100000"/>
              </a:lnSpc>
              <a:buNone/>
              <a:defRPr sz="1200" spc="-15" baseline="0">
                <a:ln>
                  <a:noFill/>
                </a:ln>
                <a:solidFill>
                  <a:schemeClr val="tx1"/>
                </a:solidFill>
                <a:latin typeface="+mn-lt"/>
                <a:ea typeface="Roboto Light" panose="02000000000000000000" pitchFamily="2" charset="0"/>
              </a:defRPr>
            </a:lvl1pPr>
            <a:lvl2pPr marL="169069" indent="-169069">
              <a:buFont typeface="Roboto Black" panose="02000000000000000000" pitchFamily="2" charset="0"/>
              <a:buChar char="−"/>
              <a:defRPr sz="1200" spc="-15" baseline="0">
                <a:ln>
                  <a:noFill/>
                </a:ln>
                <a:latin typeface="Roboto Light" panose="02000000000000000000" pitchFamily="2" charset="0"/>
                <a:ea typeface="Roboto Light" panose="02000000000000000000" pitchFamily="2" charset="0"/>
              </a:defRPr>
            </a:lvl2pPr>
            <a:lvl3pPr marL="257175" indent="-128588">
              <a:buFont typeface="Roboto Light" panose="02000000000000000000" pitchFamily="2" charset="0"/>
              <a:buChar char="-"/>
              <a:tabLst/>
              <a:defRPr sz="1050" spc="-15" baseline="0">
                <a:ln>
                  <a:noFill/>
                </a:ln>
                <a:latin typeface="Roboto Light" panose="02000000000000000000" pitchFamily="2" charset="0"/>
                <a:ea typeface="Roboto Light" panose="02000000000000000000" pitchFamily="2" charset="0"/>
              </a:defRPr>
            </a:lvl3pPr>
            <a:lvl4pPr>
              <a:defRPr sz="1200">
                <a:ln>
                  <a:noFill/>
                </a:ln>
                <a:latin typeface="Roboto Light" panose="02000000000000000000" pitchFamily="2" charset="0"/>
                <a:ea typeface="Roboto Light" panose="02000000000000000000" pitchFamily="2" charset="0"/>
              </a:defRPr>
            </a:lvl4pPr>
            <a:lvl5pPr>
              <a:defRPr sz="1200">
                <a:ln>
                  <a:noFill/>
                </a:ln>
                <a:latin typeface="Roboto Light" panose="02000000000000000000" pitchFamily="2" charset="0"/>
                <a:ea typeface="Roboto Light" panose="02000000000000000000" pitchFamily="2" charset="0"/>
              </a:defRPr>
            </a:lvl5pPr>
          </a:lstStyle>
          <a:p>
            <a:pPr lvl="0"/>
            <a:r>
              <a:rPr lang="en-US" dirty="0"/>
              <a:t>Edit body text styles</a:t>
            </a:r>
          </a:p>
        </p:txBody>
      </p:sp>
      <p:sp>
        <p:nvSpPr>
          <p:cNvPr id="13" name="Title 1"/>
          <p:cNvSpPr>
            <a:spLocks noGrp="1"/>
          </p:cNvSpPr>
          <p:nvPr>
            <p:ph type="ctrTitle" hasCustomPrompt="1"/>
          </p:nvPr>
        </p:nvSpPr>
        <p:spPr>
          <a:xfrm>
            <a:off x="2520316" y="1437181"/>
            <a:ext cx="4109085" cy="349702"/>
          </a:xfrm>
          <a:prstGeom prst="rect">
            <a:avLst/>
          </a:prstGeom>
        </p:spPr>
        <p:txBody>
          <a:bodyPr lIns="0" tIns="72000" rIns="0" bIns="0" anchor="t"/>
          <a:lstStyle>
            <a:lvl1pPr algn="ctr">
              <a:lnSpc>
                <a:spcPct val="100000"/>
              </a:lnSpc>
              <a:defRPr sz="1800" spc="-15" baseline="0">
                <a:solidFill>
                  <a:schemeClr val="tx1"/>
                </a:solidFill>
                <a:latin typeface="+mj-lt"/>
                <a:ea typeface="Roboto Light" panose="02000000000000000000" pitchFamily="2" charset="0"/>
              </a:defRPr>
            </a:lvl1pPr>
          </a:lstStyle>
          <a:p>
            <a:r>
              <a:rPr lang="en-US" dirty="0"/>
              <a:t>Click to edit title style</a:t>
            </a:r>
          </a:p>
        </p:txBody>
      </p:sp>
      <p:sp>
        <p:nvSpPr>
          <p:cNvPr id="14" name="Text Placeholder 4"/>
          <p:cNvSpPr>
            <a:spLocks noGrp="1"/>
          </p:cNvSpPr>
          <p:nvPr>
            <p:ph type="body" sz="quarter" idx="13" hasCustomPrompt="1"/>
          </p:nvPr>
        </p:nvSpPr>
        <p:spPr>
          <a:xfrm>
            <a:off x="2520315" y="1318772"/>
            <a:ext cx="4109085" cy="108318"/>
          </a:xfrm>
          <a:prstGeom prst="rect">
            <a:avLst/>
          </a:prstGeom>
        </p:spPr>
        <p:txBody>
          <a:bodyPr lIns="0" tIns="0" rIns="0" bIns="0"/>
          <a:lstStyle>
            <a:lvl1pPr marL="0" indent="0" algn="ctr">
              <a:buFontTx/>
              <a:buNone/>
              <a:defRPr sz="675" b="1" i="0" cap="all" spc="38" baseline="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stStyle>
          <a:p>
            <a:pPr lvl="0"/>
            <a:r>
              <a:rPr lang="en-US" dirty="0"/>
              <a:t>Edit </a:t>
            </a:r>
            <a:r>
              <a:rPr lang="en-US" dirty="0" err="1"/>
              <a:t>preheader</a:t>
            </a:r>
            <a:endParaRPr lang="en-US" dirty="0"/>
          </a:p>
        </p:txBody>
      </p:sp>
      <p:sp>
        <p:nvSpPr>
          <p:cNvPr id="10" name="Rectangle 9"/>
          <p:cNvSpPr/>
          <p:nvPr userDrawn="1"/>
        </p:nvSpPr>
        <p:spPr>
          <a:xfrm>
            <a:off x="44246" y="45244"/>
            <a:ext cx="9040761" cy="5057699"/>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20230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_1/2 White Background">
    <p:spTree>
      <p:nvGrpSpPr>
        <p:cNvPr id="1" name=""/>
        <p:cNvGrpSpPr/>
        <p:nvPr/>
      </p:nvGrpSpPr>
      <p:grpSpPr>
        <a:xfrm>
          <a:off x="0" y="0"/>
          <a:ext cx="0" cy="0"/>
          <a:chOff x="0" y="0"/>
          <a:chExt cx="0" cy="0"/>
        </a:xfrm>
      </p:grpSpPr>
      <p:sp>
        <p:nvSpPr>
          <p:cNvPr id="6" name="Content Placeholder 5"/>
          <p:cNvSpPr>
            <a:spLocks noGrp="1"/>
          </p:cNvSpPr>
          <p:nvPr>
            <p:ph sz="quarter" idx="14" hasCustomPrompt="1"/>
          </p:nvPr>
        </p:nvSpPr>
        <p:spPr>
          <a:xfrm>
            <a:off x="4650350" y="1494582"/>
            <a:ext cx="2830115" cy="1054648"/>
          </a:xfrm>
        </p:spPr>
        <p:txBody>
          <a:bodyPr lIns="0" tIns="0" rIns="0" bIns="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Picture Placeholder 25"/>
          <p:cNvSpPr>
            <a:spLocks noGrp="1"/>
          </p:cNvSpPr>
          <p:nvPr>
            <p:ph type="pic" sz="quarter" idx="10"/>
          </p:nvPr>
        </p:nvSpPr>
        <p:spPr>
          <a:xfrm>
            <a:off x="94076" y="83365"/>
            <a:ext cx="4395192" cy="4976769"/>
          </a:xfrm>
          <a:prstGeom prst="rect">
            <a:avLst/>
          </a:prstGeom>
          <a:pattFill prst="pct5">
            <a:fgClr>
              <a:schemeClr val="accent1"/>
            </a:fgClr>
            <a:bgClr>
              <a:schemeClr val="bg1"/>
            </a:bgClr>
          </a:pattFill>
        </p:spPr>
        <p:txBody>
          <a:bodyPr/>
          <a:lstStyle>
            <a:lvl1pPr marL="0" indent="0">
              <a:buNone/>
              <a:defRPr/>
            </a:lvl1pPr>
          </a:lstStyle>
          <a:p>
            <a:r>
              <a:rPr lang="en-US"/>
              <a:t>Click icon to add picture</a:t>
            </a:r>
          </a:p>
        </p:txBody>
      </p:sp>
      <p:sp>
        <p:nvSpPr>
          <p:cNvPr id="9" name="Rectangle 8"/>
          <p:cNvSpPr/>
          <p:nvPr userDrawn="1"/>
        </p:nvSpPr>
        <p:spPr>
          <a:xfrm>
            <a:off x="4650351" y="519113"/>
            <a:ext cx="557213" cy="76795"/>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Title Placeholder 1">
            <a:extLst>
              <a:ext uri="{FF2B5EF4-FFF2-40B4-BE49-F238E27FC236}">
                <a16:creationId xmlns:a16="http://schemas.microsoft.com/office/drawing/2014/main" id="{F63031E2-3262-9243-AB79-A300A39AF2A1}"/>
              </a:ext>
            </a:extLst>
          </p:cNvPr>
          <p:cNvSpPr>
            <a:spLocks noGrp="1"/>
          </p:cNvSpPr>
          <p:nvPr>
            <p:ph type="title"/>
          </p:nvPr>
        </p:nvSpPr>
        <p:spPr>
          <a:xfrm>
            <a:off x="4650350" y="877309"/>
            <a:ext cx="3321287" cy="325273"/>
          </a:xfrm>
          <a:prstGeom prst="rect">
            <a:avLst/>
          </a:prstGeom>
        </p:spPr>
        <p:txBody>
          <a:bodyPr vert="horz" wrap="square" lIns="0" tIns="72000" rIns="0" bIns="0" rtlCol="0" anchor="t" anchorCtr="0">
            <a:spAutoFit/>
          </a:bodyPr>
          <a:lstStyle/>
          <a:p>
            <a:r>
              <a:rPr lang="en-US" dirty="0"/>
              <a:t>Click to edit Master title style</a:t>
            </a:r>
          </a:p>
        </p:txBody>
      </p:sp>
      <p:sp>
        <p:nvSpPr>
          <p:cNvPr id="12" name="Text Placeholder 2">
            <a:extLst>
              <a:ext uri="{FF2B5EF4-FFF2-40B4-BE49-F238E27FC236}">
                <a16:creationId xmlns:a16="http://schemas.microsoft.com/office/drawing/2014/main" id="{71D63CDA-28D1-9743-8169-260956C8A453}"/>
              </a:ext>
            </a:extLst>
          </p:cNvPr>
          <p:cNvSpPr>
            <a:spLocks noGrp="1"/>
          </p:cNvSpPr>
          <p:nvPr>
            <p:ph type="body" sz="quarter" idx="16" hasCustomPrompt="1"/>
          </p:nvPr>
        </p:nvSpPr>
        <p:spPr>
          <a:xfrm>
            <a:off x="4650350" y="602350"/>
            <a:ext cx="3325671" cy="268517"/>
          </a:xfrm>
        </p:spPr>
        <p:txBody>
          <a:bodyPr wrap="square" lIns="0" tIns="144000" rIns="0" bIns="0">
            <a:spAutoFit/>
          </a:bodyPr>
          <a:lstStyle>
            <a:lvl1pPr>
              <a:defRPr sz="800" b="1" i="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stStyle>
          <a:p>
            <a:pPr lvl="0"/>
            <a:r>
              <a:rPr lang="en-GB" dirty="0"/>
              <a:t>EDIT PREHEADER</a:t>
            </a:r>
            <a:endParaRPr lang="en-US" dirty="0"/>
          </a:p>
        </p:txBody>
      </p:sp>
    </p:spTree>
    <p:extLst>
      <p:ext uri="{BB962C8B-B14F-4D97-AF65-F5344CB8AC3E}">
        <p14:creationId xmlns:p14="http://schemas.microsoft.com/office/powerpoint/2010/main" val="2239501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_Grey Backgroun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DBB724E-7B2E-3F4D-8B99-F4B07F6FCC35}"/>
              </a:ext>
            </a:extLst>
          </p:cNvPr>
          <p:cNvSpPr/>
          <p:nvPr userDrawn="1"/>
        </p:nvSpPr>
        <p:spPr>
          <a:xfrm>
            <a:off x="51275" y="58927"/>
            <a:ext cx="5386573" cy="502564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Picture Placeholder 25"/>
          <p:cNvSpPr>
            <a:spLocks noGrp="1"/>
          </p:cNvSpPr>
          <p:nvPr>
            <p:ph type="pic" sz="quarter" idx="10"/>
          </p:nvPr>
        </p:nvSpPr>
        <p:spPr>
          <a:xfrm>
            <a:off x="5536534" y="58927"/>
            <a:ext cx="3510792" cy="5007817"/>
          </a:xfrm>
          <a:prstGeom prst="rect">
            <a:avLst/>
          </a:prstGeom>
          <a:pattFill prst="pct5">
            <a:fgClr>
              <a:schemeClr val="accent1"/>
            </a:fgClr>
            <a:bgClr>
              <a:schemeClr val="bg1"/>
            </a:bgClr>
          </a:pattFill>
        </p:spPr>
        <p:txBody>
          <a:bodyPr/>
          <a:lstStyle>
            <a:lvl1pPr marL="0" indent="0">
              <a:buNone/>
              <a:defRPr/>
            </a:lvl1pPr>
          </a:lstStyle>
          <a:p>
            <a:r>
              <a:rPr lang="en-US" dirty="0"/>
              <a:t>Click icon to add picture</a:t>
            </a:r>
          </a:p>
        </p:txBody>
      </p:sp>
      <p:sp>
        <p:nvSpPr>
          <p:cNvPr id="13" name="Content Placeholder 5">
            <a:extLst>
              <a:ext uri="{FF2B5EF4-FFF2-40B4-BE49-F238E27FC236}">
                <a16:creationId xmlns:a16="http://schemas.microsoft.com/office/drawing/2014/main" id="{01C0CCE5-231C-1142-B7EB-520A6E477363}"/>
              </a:ext>
            </a:extLst>
          </p:cNvPr>
          <p:cNvSpPr>
            <a:spLocks noGrp="1"/>
          </p:cNvSpPr>
          <p:nvPr>
            <p:ph sz="quarter" idx="14" hasCustomPrompt="1"/>
          </p:nvPr>
        </p:nvSpPr>
        <p:spPr>
          <a:xfrm>
            <a:off x="719137" y="1502141"/>
            <a:ext cx="2830115" cy="1054648"/>
          </a:xfrm>
        </p:spPr>
        <p:txBody>
          <a:bodyPr lIns="0" tIns="0" rIns="0" bIns="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9D7C16B9-1B3D-B742-9338-7D3DB98D9B60}"/>
              </a:ext>
            </a:extLst>
          </p:cNvPr>
          <p:cNvSpPr/>
          <p:nvPr userDrawn="1"/>
        </p:nvSpPr>
        <p:spPr>
          <a:xfrm>
            <a:off x="719138" y="526672"/>
            <a:ext cx="557213" cy="76795"/>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Title Placeholder 1">
            <a:extLst>
              <a:ext uri="{FF2B5EF4-FFF2-40B4-BE49-F238E27FC236}">
                <a16:creationId xmlns:a16="http://schemas.microsoft.com/office/drawing/2014/main" id="{A75B880D-AC10-F346-AFC7-224F29D0076F}"/>
              </a:ext>
            </a:extLst>
          </p:cNvPr>
          <p:cNvSpPr>
            <a:spLocks noGrp="1"/>
          </p:cNvSpPr>
          <p:nvPr>
            <p:ph type="title"/>
          </p:nvPr>
        </p:nvSpPr>
        <p:spPr>
          <a:xfrm>
            <a:off x="723521" y="884868"/>
            <a:ext cx="3321287" cy="325273"/>
          </a:xfrm>
          <a:prstGeom prst="rect">
            <a:avLst/>
          </a:prstGeom>
        </p:spPr>
        <p:txBody>
          <a:bodyPr vert="horz" wrap="square" lIns="0" tIns="72000" rIns="0" bIns="0" rtlCol="0" anchor="t" anchorCtr="0">
            <a:spAutoFit/>
          </a:bodyPr>
          <a:lstStyle/>
          <a:p>
            <a:r>
              <a:rPr lang="en-US" dirty="0"/>
              <a:t>Click to edit Master title style</a:t>
            </a:r>
          </a:p>
        </p:txBody>
      </p:sp>
      <p:sp>
        <p:nvSpPr>
          <p:cNvPr id="17" name="Text Placeholder 2">
            <a:extLst>
              <a:ext uri="{FF2B5EF4-FFF2-40B4-BE49-F238E27FC236}">
                <a16:creationId xmlns:a16="http://schemas.microsoft.com/office/drawing/2014/main" id="{32D0CF35-EC4A-0240-8299-B5CAC50BC73B}"/>
              </a:ext>
            </a:extLst>
          </p:cNvPr>
          <p:cNvSpPr>
            <a:spLocks noGrp="1"/>
          </p:cNvSpPr>
          <p:nvPr>
            <p:ph type="body" sz="quarter" idx="17" hasCustomPrompt="1"/>
          </p:nvPr>
        </p:nvSpPr>
        <p:spPr>
          <a:xfrm>
            <a:off x="719137" y="609909"/>
            <a:ext cx="3325671" cy="268517"/>
          </a:xfrm>
        </p:spPr>
        <p:txBody>
          <a:bodyPr wrap="square" lIns="0" tIns="144000" rIns="0" bIns="0">
            <a:spAutoFit/>
          </a:bodyPr>
          <a:lstStyle>
            <a:lvl1pPr>
              <a:defRPr sz="800" b="1" i="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stStyle>
          <a:p>
            <a:pPr lvl="0"/>
            <a:r>
              <a:rPr lang="en-GB" dirty="0"/>
              <a:t>EDIT PREHEADER</a:t>
            </a:r>
            <a:endParaRPr lang="en-US" dirty="0"/>
          </a:p>
        </p:txBody>
      </p:sp>
      <p:sp>
        <p:nvSpPr>
          <p:cNvPr id="18" name="Date Placeholder 4">
            <a:extLst>
              <a:ext uri="{FF2B5EF4-FFF2-40B4-BE49-F238E27FC236}">
                <a16:creationId xmlns:a16="http://schemas.microsoft.com/office/drawing/2014/main" id="{DCDB0724-056B-C44E-B4D8-F2651BEEAB38}"/>
              </a:ext>
            </a:extLst>
          </p:cNvPr>
          <p:cNvSpPr>
            <a:spLocks noGrp="1"/>
          </p:cNvSpPr>
          <p:nvPr>
            <p:ph type="dt" sz="half" idx="2"/>
          </p:nvPr>
        </p:nvSpPr>
        <p:spPr>
          <a:xfrm>
            <a:off x="720000" y="4894961"/>
            <a:ext cx="3583691" cy="120146"/>
          </a:xfrm>
          <a:prstGeom prst="rect">
            <a:avLst/>
          </a:prstGeom>
        </p:spPr>
        <p:txBody>
          <a:bodyPr vert="horz" lIns="0" tIns="0" rIns="0" bIns="0" rtlCol="0" anchor="ctr"/>
          <a:lstStyle>
            <a:lvl1pPr algn="l">
              <a:defRPr sz="700" b="0" i="0">
                <a:solidFill>
                  <a:schemeClr val="tx2"/>
                </a:solidFill>
                <a:latin typeface="Roboto Light" panose="02000000000000000000" pitchFamily="2" charset="0"/>
                <a:ea typeface="Roboto Light" panose="02000000000000000000" pitchFamily="2" charset="0"/>
                <a:cs typeface="Arial" panose="020B0604020202020204" pitchFamily="34" charset="0"/>
              </a:defRPr>
            </a:lvl1pPr>
          </a:lstStyle>
          <a:p>
            <a:fld id="{3CD55372-EE9C-0A49-9256-27769E3C26AE}" type="datetime1">
              <a:rPr lang="en-GB" smtClean="0"/>
              <a:pPr/>
              <a:t>17/08/2021</a:t>
            </a:fld>
            <a:endParaRPr lang="en-US" dirty="0"/>
          </a:p>
        </p:txBody>
      </p:sp>
      <p:pic>
        <p:nvPicPr>
          <p:cNvPr id="9" name="Picture 8">
            <a:extLst>
              <a:ext uri="{FF2B5EF4-FFF2-40B4-BE49-F238E27FC236}">
                <a16:creationId xmlns:a16="http://schemas.microsoft.com/office/drawing/2014/main" id="{FBD78E81-B0B7-E64F-955E-9B678502AA0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8163101" y="519113"/>
            <a:ext cx="269389" cy="296620"/>
          </a:xfrm>
          <a:prstGeom prst="rect">
            <a:avLst/>
          </a:prstGeom>
        </p:spPr>
      </p:pic>
    </p:spTree>
    <p:extLst>
      <p:ext uri="{BB962C8B-B14F-4D97-AF65-F5344CB8AC3E}">
        <p14:creationId xmlns:p14="http://schemas.microsoft.com/office/powerpoint/2010/main" val="930053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138" y="864399"/>
            <a:ext cx="7705725" cy="325273"/>
          </a:xfrm>
          <a:prstGeom prst="rect">
            <a:avLst/>
          </a:prstGeom>
        </p:spPr>
        <p:txBody>
          <a:bodyPr vert="horz" wrap="square" lIns="0" tIns="72000" rIns="0" bIns="0" rtlCol="0" anchor="t" anchorCtr="0">
            <a:spAutoFit/>
          </a:bodyPr>
          <a:lstStyle/>
          <a:p>
            <a:r>
              <a:rPr lang="en-US" dirty="0"/>
              <a:t>Click to edit Master title style</a:t>
            </a:r>
          </a:p>
        </p:txBody>
      </p:sp>
      <p:sp>
        <p:nvSpPr>
          <p:cNvPr id="7" name="Text Placeholder 6"/>
          <p:cNvSpPr>
            <a:spLocks noGrp="1"/>
          </p:cNvSpPr>
          <p:nvPr>
            <p:ph type="body" idx="1"/>
          </p:nvPr>
        </p:nvSpPr>
        <p:spPr>
          <a:xfrm>
            <a:off x="719138" y="1432321"/>
            <a:ext cx="7705725" cy="326350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
            <a:extLst>
              <a:ext uri="{FF2B5EF4-FFF2-40B4-BE49-F238E27FC236}">
                <a16:creationId xmlns:a16="http://schemas.microsoft.com/office/drawing/2014/main" id="{A6475DF0-00D3-4F46-BDBE-D5B548B75EEA}"/>
              </a:ext>
            </a:extLst>
          </p:cNvPr>
          <p:cNvSpPr txBox="1">
            <a:spLocks noChangeAspect="1"/>
          </p:cNvSpPr>
          <p:nvPr userDrawn="1"/>
        </p:nvSpPr>
        <p:spPr>
          <a:xfrm>
            <a:off x="8297796" y="4884665"/>
            <a:ext cx="127067" cy="116100"/>
          </a:xfrm>
          <a:prstGeom prst="rect">
            <a:avLst/>
          </a:prstGeom>
          <a:ln w="9525">
            <a:noFill/>
          </a:ln>
        </p:spPr>
        <p:txBody>
          <a:bodyPr vert="horz" wrap="square" lIns="0" tIns="0" rIns="0" bIns="0" rtlCol="0" anchor="ctr"/>
          <a:lstStyle>
            <a:defPPr>
              <a:defRPr lang="en-US"/>
            </a:defPPr>
            <a:lvl1pPr marL="0" algn="ctr" defTabSz="457200" rtl="0" eaLnBrk="1" latinLnBrk="0" hangingPunct="1">
              <a:defRPr sz="800" kern="1200">
                <a:solidFill>
                  <a:srgbClr val="C8C8C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63368F52-51B1-49F8-B8AA-0D13F07473B7}" type="slidenum">
              <a:rPr lang="en-US" sz="700" b="0" i="0" smtClean="0">
                <a:solidFill>
                  <a:schemeClr val="tx2"/>
                </a:solidFill>
                <a:latin typeface="+mn-lt"/>
                <a:ea typeface="Roboto Light" panose="02000000000000000000" pitchFamily="2" charset="0"/>
              </a:rPr>
              <a:pPr algn="ctr"/>
              <a:t>‹#›</a:t>
            </a:fld>
            <a:endParaRPr lang="en-US" sz="700" b="0" i="0" dirty="0">
              <a:solidFill>
                <a:schemeClr val="tx2"/>
              </a:solidFill>
              <a:latin typeface="+mn-lt"/>
              <a:ea typeface="Roboto Light" panose="02000000000000000000" pitchFamily="2" charset="0"/>
            </a:endParaRPr>
          </a:p>
        </p:txBody>
      </p:sp>
      <p:sp>
        <p:nvSpPr>
          <p:cNvPr id="10" name="TextBox 9">
            <a:extLst>
              <a:ext uri="{FF2B5EF4-FFF2-40B4-BE49-F238E27FC236}">
                <a16:creationId xmlns:a16="http://schemas.microsoft.com/office/drawing/2014/main" id="{91B29A12-4762-914E-80F9-F170CB986193}"/>
              </a:ext>
            </a:extLst>
          </p:cNvPr>
          <p:cNvSpPr txBox="1"/>
          <p:nvPr userDrawn="1"/>
        </p:nvSpPr>
        <p:spPr>
          <a:xfrm>
            <a:off x="7501046" y="4896428"/>
            <a:ext cx="688014" cy="107722"/>
          </a:xfrm>
          <a:prstGeom prst="rect">
            <a:avLst/>
          </a:prstGeom>
          <a:noFill/>
        </p:spPr>
        <p:txBody>
          <a:bodyPr wrap="square" lIns="0" tIns="0" rIns="0" bIns="0" rtlCol="0" anchor="ctr">
            <a:spAutoFit/>
          </a:bodyPr>
          <a:lstStyle/>
          <a:p>
            <a:pPr marL="0" marR="0" lvl="0" indent="0" algn="r" defTabSz="534924"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err="1">
                <a:ln>
                  <a:noFill/>
                </a:ln>
                <a:solidFill>
                  <a:schemeClr val="tx2"/>
                </a:solidFill>
                <a:effectLst/>
                <a:uLnTx/>
                <a:uFillTx/>
                <a:latin typeface="Symbol" panose="05050102010706020507" pitchFamily="18" charset="2"/>
                <a:ea typeface="+mn-ea"/>
                <a:cs typeface="+mn-cs"/>
              </a:rPr>
              <a:t>Ó</a:t>
            </a:r>
            <a:r>
              <a:rPr kumimoji="0" lang="en-AU" sz="700" b="0" i="0" u="none" strike="noStrike" kern="1200" cap="none" spc="0" normalizeH="0" baseline="0" noProof="0" dirty="0">
                <a:ln>
                  <a:noFill/>
                </a:ln>
                <a:solidFill>
                  <a:schemeClr val="tx2"/>
                </a:solidFill>
                <a:effectLst/>
                <a:uLnTx/>
                <a:uFillTx/>
                <a:latin typeface="Symbol" panose="05050102010706020507" pitchFamily="18" charset="2"/>
                <a:ea typeface="+mn-ea"/>
                <a:cs typeface="+mn-cs"/>
              </a:rPr>
              <a:t> </a:t>
            </a:r>
            <a:r>
              <a:rPr kumimoji="0" lang="en-AU" sz="700" b="0" i="0" u="none" strike="noStrike" kern="1200" cap="none" spc="0" normalizeH="0" baseline="0" noProof="0" dirty="0">
                <a:ln>
                  <a:noFill/>
                </a:ln>
                <a:solidFill>
                  <a:schemeClr val="tx2"/>
                </a:solidFill>
                <a:effectLst/>
                <a:uLnTx/>
                <a:uFillTx/>
                <a:latin typeface="+mn-lt"/>
                <a:ea typeface="Roboto Light" panose="02000000000000000000" pitchFamily="2" charset="0"/>
                <a:cs typeface="+mn-cs"/>
              </a:rPr>
              <a:t>Baker Tilly</a:t>
            </a:r>
            <a:r>
              <a:rPr kumimoji="0" lang="en-US" sz="700" b="0" i="0" u="none" strike="noStrike" kern="1200" cap="none" spc="0" normalizeH="0" baseline="0" noProof="0" dirty="0">
                <a:ln>
                  <a:noFill/>
                </a:ln>
                <a:solidFill>
                  <a:schemeClr val="tx2"/>
                </a:solidFill>
                <a:effectLst/>
                <a:uLnTx/>
                <a:uFillTx/>
                <a:latin typeface="+mn-lt"/>
                <a:ea typeface="Roboto Light" panose="02000000000000000000" pitchFamily="2" charset="0"/>
                <a:cs typeface="+mn-cs"/>
              </a:rPr>
              <a:t> </a:t>
            </a:r>
          </a:p>
        </p:txBody>
      </p:sp>
      <p:sp>
        <p:nvSpPr>
          <p:cNvPr id="11" name="Date Placeholder 4">
            <a:extLst>
              <a:ext uri="{FF2B5EF4-FFF2-40B4-BE49-F238E27FC236}">
                <a16:creationId xmlns:a16="http://schemas.microsoft.com/office/drawing/2014/main" id="{BE1521C5-EBB0-C34C-9C08-4D6132E30C7D}"/>
              </a:ext>
            </a:extLst>
          </p:cNvPr>
          <p:cNvSpPr>
            <a:spLocks noGrp="1"/>
          </p:cNvSpPr>
          <p:nvPr>
            <p:ph type="dt" sz="half" idx="2"/>
          </p:nvPr>
        </p:nvSpPr>
        <p:spPr>
          <a:xfrm>
            <a:off x="720000" y="4894961"/>
            <a:ext cx="3583691" cy="120146"/>
          </a:xfrm>
          <a:prstGeom prst="rect">
            <a:avLst/>
          </a:prstGeom>
        </p:spPr>
        <p:txBody>
          <a:bodyPr vert="horz" lIns="0" tIns="0" rIns="0" bIns="0" rtlCol="0" anchor="ctr"/>
          <a:lstStyle>
            <a:lvl1pPr algn="l">
              <a:defRPr sz="700" b="0" i="0">
                <a:solidFill>
                  <a:schemeClr val="tx2"/>
                </a:solidFill>
                <a:latin typeface="+mn-lt"/>
                <a:ea typeface="Roboto Light" panose="02000000000000000000" pitchFamily="2" charset="0"/>
                <a:cs typeface="Arial" panose="020B0604020202020204" pitchFamily="34" charset="0"/>
              </a:defRPr>
            </a:lvl1pPr>
          </a:lstStyle>
          <a:p>
            <a:fld id="{3CD55372-EE9C-0A49-9256-27769E3C26AE}" type="datetime1">
              <a:rPr lang="en-GB" smtClean="0"/>
              <a:pPr/>
              <a:t>17/08/2021</a:t>
            </a:fld>
            <a:endParaRPr lang="en-US" dirty="0"/>
          </a:p>
        </p:txBody>
      </p:sp>
      <p:sp>
        <p:nvSpPr>
          <p:cNvPr id="12" name="Rectangle 11">
            <a:extLst>
              <a:ext uri="{FF2B5EF4-FFF2-40B4-BE49-F238E27FC236}">
                <a16:creationId xmlns:a16="http://schemas.microsoft.com/office/drawing/2014/main" id="{CFA2E0A1-CE4D-6746-BC83-6E1A7F5D88B2}"/>
              </a:ext>
            </a:extLst>
          </p:cNvPr>
          <p:cNvSpPr/>
          <p:nvPr userDrawn="1"/>
        </p:nvSpPr>
        <p:spPr>
          <a:xfrm>
            <a:off x="719138" y="519113"/>
            <a:ext cx="420096" cy="77196"/>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dirty="0">
              <a:latin typeface="Roboto Light" panose="02000000000000000000" pitchFamily="2" charset="0"/>
            </a:endParaRPr>
          </a:p>
        </p:txBody>
      </p:sp>
      <p:pic>
        <p:nvPicPr>
          <p:cNvPr id="15" name="Picture 14">
            <a:extLst>
              <a:ext uri="{FF2B5EF4-FFF2-40B4-BE49-F238E27FC236}">
                <a16:creationId xmlns:a16="http://schemas.microsoft.com/office/drawing/2014/main" id="{2F95D6EA-BD50-8443-873A-2C3FDFFAEF84}"/>
              </a:ext>
            </a:extLst>
          </p:cNvPr>
          <p:cNvPicPr>
            <a:picLocks noChangeAspect="1"/>
          </p:cNvPicPr>
          <p:nvPr userDrawn="1"/>
        </p:nvPicPr>
        <p:blipFill>
          <a:blip r:embed="rId21" cstate="screen">
            <a:extLst>
              <a:ext uri="{28A0092B-C50C-407E-A947-70E740481C1C}">
                <a14:useLocalDpi xmlns:a14="http://schemas.microsoft.com/office/drawing/2010/main" val="0"/>
              </a:ext>
            </a:extLst>
          </a:blip>
          <a:srcRect/>
          <a:stretch/>
        </p:blipFill>
        <p:spPr>
          <a:xfrm>
            <a:off x="8163101" y="519113"/>
            <a:ext cx="269389" cy="296620"/>
          </a:xfrm>
          <a:prstGeom prst="rect">
            <a:avLst/>
          </a:prstGeom>
        </p:spPr>
      </p:pic>
    </p:spTree>
    <p:extLst>
      <p:ext uri="{BB962C8B-B14F-4D97-AF65-F5344CB8AC3E}">
        <p14:creationId xmlns:p14="http://schemas.microsoft.com/office/powerpoint/2010/main" val="3998147250"/>
      </p:ext>
    </p:extLst>
  </p:cSld>
  <p:clrMap bg1="lt1" tx1="dk1" bg2="lt2" tx2="dk2" accent1="accent1" accent2="accent2" accent3="accent3" accent4="accent4" accent5="accent5" accent6="accent6" hlink="hlink" folHlink="folHlink"/>
  <p:sldLayoutIdLst>
    <p:sldLayoutId id="2147483649" r:id="rId1"/>
    <p:sldLayoutId id="2147483699" r:id="rId2"/>
    <p:sldLayoutId id="2147483675" r:id="rId3"/>
    <p:sldLayoutId id="2147483687" r:id="rId4"/>
    <p:sldLayoutId id="2147483688" r:id="rId5"/>
    <p:sldLayoutId id="2147483679" r:id="rId6"/>
    <p:sldLayoutId id="2147483689" r:id="rId7"/>
    <p:sldLayoutId id="2147483678" r:id="rId8"/>
    <p:sldLayoutId id="2147483672" r:id="rId9"/>
    <p:sldLayoutId id="2147483694" r:id="rId10"/>
    <p:sldLayoutId id="2147483695" r:id="rId11"/>
    <p:sldLayoutId id="2147483673" r:id="rId12"/>
    <p:sldLayoutId id="2147483691" r:id="rId13"/>
    <p:sldLayoutId id="2147483692" r:id="rId14"/>
    <p:sldLayoutId id="2147483696" r:id="rId15"/>
    <p:sldLayoutId id="2147483698" r:id="rId16"/>
    <p:sldLayoutId id="2147483700" r:id="rId17"/>
    <p:sldLayoutId id="2147483693" r:id="rId18"/>
    <p:sldLayoutId id="2147483690" r:id="rId19"/>
  </p:sldLayoutIdLst>
  <p:hf hdr="0" ftr="0" dt="0"/>
  <p:txStyles>
    <p:titleStyle>
      <a:lvl1pPr algn="l" defTabSz="685800" rtl="0" eaLnBrk="1" latinLnBrk="0" hangingPunct="1">
        <a:lnSpc>
          <a:spcPct val="90000"/>
        </a:lnSpc>
        <a:spcBef>
          <a:spcPct val="0"/>
        </a:spcBef>
        <a:buNone/>
        <a:defRPr sz="1800" b="0" i="0" kern="1200">
          <a:solidFill>
            <a:schemeClr val="tx1"/>
          </a:solidFill>
          <a:latin typeface="+mj-lt"/>
          <a:ea typeface="Roboto Light" panose="02000000000000000000" pitchFamily="2" charset="0"/>
          <a:cs typeface="+mj-cs"/>
        </a:defRPr>
      </a:lvl1pPr>
    </p:titleStyle>
    <p:bodyStyle>
      <a:lvl1pPr marL="0" indent="0" algn="l" defTabSz="685800" rtl="0" eaLnBrk="1" latinLnBrk="0" hangingPunct="1">
        <a:lnSpc>
          <a:spcPct val="100000"/>
        </a:lnSpc>
        <a:spcBef>
          <a:spcPts val="750"/>
        </a:spcBef>
        <a:buFont typeface="Arial" panose="020B0604020202020204" pitchFamily="34" charset="0"/>
        <a:buNone/>
        <a:defRPr sz="1200" kern="1200">
          <a:solidFill>
            <a:schemeClr val="tx1"/>
          </a:solidFill>
          <a:latin typeface="Arial Nova Light" panose="020B0304020202020204" pitchFamily="34" charset="0"/>
          <a:ea typeface="+mn-ea"/>
          <a:cs typeface="+mn-cs"/>
        </a:defRPr>
      </a:lvl1pPr>
      <a:lvl2pPr marL="172641"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Nova Light" panose="020B0304020202020204" pitchFamily="34" charset="0"/>
          <a:ea typeface="Roboto Light" panose="02000000000000000000" pitchFamily="2" charset="0"/>
          <a:cs typeface="+mn-cs"/>
        </a:defRPr>
      </a:lvl2pPr>
      <a:lvl3pPr marL="301229" indent="-171450" algn="l" defTabSz="685800" rtl="0" eaLnBrk="1" latinLnBrk="0" hangingPunct="1">
        <a:lnSpc>
          <a:spcPct val="90000"/>
        </a:lnSpc>
        <a:spcBef>
          <a:spcPts val="375"/>
        </a:spcBef>
        <a:buSzPct val="100000"/>
        <a:buFont typeface="Roboto Light" panose="02000000000000000000" pitchFamily="2" charset="0"/>
        <a:buChar char="-"/>
        <a:defRPr sz="1200" kern="1200">
          <a:solidFill>
            <a:schemeClr val="tx1"/>
          </a:solidFill>
          <a:latin typeface="Arial Nova Light" panose="020B0304020202020204" pitchFamily="34" charset="0"/>
          <a:ea typeface="Roboto Light" panose="02000000000000000000" pitchFamily="2" charset="0"/>
          <a:cs typeface="+mn-cs"/>
        </a:defRPr>
      </a:lvl3pPr>
      <a:lvl4pPr marL="473869" indent="-171450" algn="l" defTabSz="685800" rtl="0" eaLnBrk="1" latinLnBrk="0" hangingPunct="1">
        <a:lnSpc>
          <a:spcPct val="90000"/>
        </a:lnSpc>
        <a:spcBef>
          <a:spcPts val="375"/>
        </a:spcBef>
        <a:buFont typeface="Roboto Light" panose="02000000000000000000" pitchFamily="2" charset="0"/>
        <a:buChar char="•"/>
        <a:defRPr sz="1200" kern="1200">
          <a:solidFill>
            <a:schemeClr val="tx1"/>
          </a:solidFill>
          <a:latin typeface="Arial Nova Light" panose="020B0304020202020204" pitchFamily="34" charset="0"/>
          <a:ea typeface="Roboto Light" panose="02000000000000000000" pitchFamily="2" charset="0"/>
          <a:cs typeface="+mn-cs"/>
        </a:defRPr>
      </a:lvl4pPr>
      <a:lvl5pPr marL="640556" indent="-171450" algn="l" defTabSz="685800" rtl="0" eaLnBrk="1" latinLnBrk="0" hangingPunct="1">
        <a:lnSpc>
          <a:spcPct val="90000"/>
        </a:lnSpc>
        <a:spcBef>
          <a:spcPts val="375"/>
        </a:spcBef>
        <a:buFont typeface="Calibri" panose="020F0502020204030204" pitchFamily="34" charset="0"/>
        <a:buChar char="◦"/>
        <a:defRPr sz="1200" kern="1200">
          <a:solidFill>
            <a:schemeClr val="tx1"/>
          </a:solidFill>
          <a:latin typeface="Arial Nova Light" panose="020B03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p15:clr>
            <a:srgbClr val="F26B43"/>
          </p15:clr>
        </p15:guide>
        <p15:guide id="2" pos="5307">
          <p15:clr>
            <a:srgbClr val="F26B43"/>
          </p15:clr>
        </p15:guide>
        <p15:guide id="3" orient="horz" pos="327">
          <p15:clr>
            <a:srgbClr val="F26B43"/>
          </p15:clr>
        </p15:guide>
        <p15:guide id="4" orient="horz" pos="3140">
          <p15:clr>
            <a:srgbClr val="F26B43"/>
          </p15:clr>
        </p15:guide>
        <p15:guide id="5" orient="horz" pos="295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C60F5-EF51-5E46-8274-911C87C1D7EC}"/>
              </a:ext>
            </a:extLst>
          </p:cNvPr>
          <p:cNvSpPr>
            <a:spLocks noGrp="1"/>
          </p:cNvSpPr>
          <p:nvPr>
            <p:ph type="ctrTitle"/>
          </p:nvPr>
        </p:nvSpPr>
        <p:spPr>
          <a:xfrm>
            <a:off x="1454394" y="1474524"/>
            <a:ext cx="3357833" cy="393634"/>
          </a:xfrm>
        </p:spPr>
        <p:txBody>
          <a:bodyPr wrap="square" anchor="t">
            <a:normAutofit fontScale="90000"/>
          </a:bodyPr>
          <a:lstStyle/>
          <a:p>
            <a:r>
              <a:rPr lang="en-US" dirty="0" err="1"/>
              <a:t>Webbprojekt</a:t>
            </a:r>
            <a:r>
              <a:rPr lang="en-US" dirty="0"/>
              <a:t> </a:t>
            </a:r>
            <a:br>
              <a:rPr lang="en-US" dirty="0"/>
            </a:br>
            <a:r>
              <a:rPr lang="en-US" dirty="0"/>
              <a:t>Baker Tilly Student </a:t>
            </a:r>
          </a:p>
        </p:txBody>
      </p:sp>
      <p:sp>
        <p:nvSpPr>
          <p:cNvPr id="10" name="Text Placeholder 3">
            <a:extLst>
              <a:ext uri="{FF2B5EF4-FFF2-40B4-BE49-F238E27FC236}">
                <a16:creationId xmlns:a16="http://schemas.microsoft.com/office/drawing/2014/main" id="{580312E2-EDFF-46EE-A05B-F0158C15C3AF}"/>
              </a:ext>
            </a:extLst>
          </p:cNvPr>
          <p:cNvSpPr>
            <a:spLocks noGrp="1"/>
          </p:cNvSpPr>
          <p:nvPr>
            <p:ph type="body" sz="quarter" idx="11"/>
          </p:nvPr>
        </p:nvSpPr>
        <p:spPr>
          <a:xfrm>
            <a:off x="2582646" y="3654460"/>
            <a:ext cx="1101328" cy="113109"/>
          </a:xfrm>
        </p:spPr>
        <p:txBody>
          <a:bodyPr/>
          <a:lstStyle/>
          <a:p>
            <a:endParaRPr lang="en-US" dirty="0"/>
          </a:p>
        </p:txBody>
      </p:sp>
      <p:sp>
        <p:nvSpPr>
          <p:cNvPr id="12" name="Text Placeholder 4">
            <a:extLst>
              <a:ext uri="{FF2B5EF4-FFF2-40B4-BE49-F238E27FC236}">
                <a16:creationId xmlns:a16="http://schemas.microsoft.com/office/drawing/2014/main" id="{7E4997AF-9CA9-4903-8577-D17C4D5B2D4F}"/>
              </a:ext>
            </a:extLst>
          </p:cNvPr>
          <p:cNvSpPr>
            <a:spLocks noGrp="1"/>
          </p:cNvSpPr>
          <p:nvPr>
            <p:ph type="body" sz="quarter" idx="12"/>
          </p:nvPr>
        </p:nvSpPr>
        <p:spPr>
          <a:xfrm>
            <a:off x="2582646" y="3501511"/>
            <a:ext cx="1101328" cy="113109"/>
          </a:xfrm>
        </p:spPr>
        <p:txBody>
          <a:bodyPr/>
          <a:lstStyle/>
          <a:p>
            <a:r>
              <a:rPr lang="en-US" dirty="0"/>
              <a:t>Bakertilly.se </a:t>
            </a:r>
          </a:p>
        </p:txBody>
      </p:sp>
      <p:pic>
        <p:nvPicPr>
          <p:cNvPr id="16" name="Platshållare för bild 15" descr="En bild som visar foto, personer, person, luft&#10;&#10;Automatiskt genererad beskrivning">
            <a:extLst>
              <a:ext uri="{FF2B5EF4-FFF2-40B4-BE49-F238E27FC236}">
                <a16:creationId xmlns:a16="http://schemas.microsoft.com/office/drawing/2014/main" id="{A7C26EC8-BBBA-4D7E-9C8C-582E0910F57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t="12970" b="12970"/>
          <a:stretch>
            <a:fillRect/>
          </a:stretch>
        </p:blipFill>
        <p:spPr>
          <a:xfrm>
            <a:off x="30310" y="-53016"/>
            <a:ext cx="9113690" cy="5062450"/>
          </a:xfrm>
        </p:spPr>
      </p:pic>
    </p:spTree>
    <p:extLst>
      <p:ext uri="{BB962C8B-B14F-4D97-AF65-F5344CB8AC3E}">
        <p14:creationId xmlns:p14="http://schemas.microsoft.com/office/powerpoint/2010/main" val="2237615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En bild som visar skärmbild&#10;&#10;Automatiskt genererad beskrivning">
            <a:extLst>
              <a:ext uri="{FF2B5EF4-FFF2-40B4-BE49-F238E27FC236}">
                <a16:creationId xmlns:a16="http://schemas.microsoft.com/office/drawing/2014/main" id="{B0DC95B5-29A5-4EBC-A11E-08D233D4589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044808" y="870963"/>
            <a:ext cx="4131334" cy="3849651"/>
          </a:xfrm>
          <a:prstGeom prst="rect">
            <a:avLst/>
          </a:prstGeom>
        </p:spPr>
      </p:pic>
      <p:sp>
        <p:nvSpPr>
          <p:cNvPr id="3" name="Text Placeholder 2">
            <a:extLst>
              <a:ext uri="{FF2B5EF4-FFF2-40B4-BE49-F238E27FC236}">
                <a16:creationId xmlns:a16="http://schemas.microsoft.com/office/drawing/2014/main" id="{2DC54CBA-9937-314E-B8C6-9B1FEED9C7A1}"/>
              </a:ext>
            </a:extLst>
          </p:cNvPr>
          <p:cNvSpPr>
            <a:spLocks noGrp="1"/>
          </p:cNvSpPr>
          <p:nvPr>
            <p:ph sz="quarter" idx="14"/>
          </p:nvPr>
        </p:nvSpPr>
        <p:spPr>
          <a:xfrm>
            <a:off x="719137" y="1456429"/>
            <a:ext cx="3528667" cy="2508741"/>
          </a:xfrm>
        </p:spPr>
        <p:txBody>
          <a:bodyPr>
            <a:normAutofit/>
          </a:bodyPr>
          <a:lstStyle/>
          <a:p>
            <a:r>
              <a:rPr lang="en-US" dirty="0"/>
              <a:t>1. </a:t>
            </a:r>
            <a:r>
              <a:rPr lang="en-US" dirty="0" err="1"/>
              <a:t>Innehåll</a:t>
            </a:r>
            <a:r>
              <a:rPr lang="en-US" dirty="0"/>
              <a:t> </a:t>
            </a:r>
            <a:r>
              <a:rPr lang="en-US" dirty="0" err="1"/>
              <a:t>sida</a:t>
            </a:r>
            <a:r>
              <a:rPr lang="en-US" dirty="0"/>
              <a:t> </a:t>
            </a:r>
            <a:r>
              <a:rPr lang="en-US" dirty="0" err="1"/>
              <a:t>på</a:t>
            </a:r>
            <a:r>
              <a:rPr lang="en-US" dirty="0"/>
              <a:t> </a:t>
            </a:r>
            <a:r>
              <a:rPr lang="en-US" dirty="0" err="1"/>
              <a:t>webben</a:t>
            </a:r>
            <a:r>
              <a:rPr lang="en-US" dirty="0"/>
              <a:t> </a:t>
            </a:r>
            <a:r>
              <a:rPr lang="en-US" dirty="0" err="1"/>
              <a:t>vänd</a:t>
            </a:r>
            <a:r>
              <a:rPr lang="en-US" dirty="0"/>
              <a:t> mot </a:t>
            </a:r>
            <a:r>
              <a:rPr lang="en-US" dirty="0" err="1"/>
              <a:t>studenter</a:t>
            </a:r>
            <a:endParaRPr lang="en-US" dirty="0"/>
          </a:p>
          <a:p>
            <a:r>
              <a:rPr lang="en-US" dirty="0"/>
              <a:t>2. Presentation, </a:t>
            </a:r>
            <a:r>
              <a:rPr lang="en-US" dirty="0" err="1"/>
              <a:t>innehåll</a:t>
            </a:r>
            <a:r>
              <a:rPr lang="en-US" dirty="0"/>
              <a:t> &amp; design </a:t>
            </a:r>
            <a:r>
              <a:rPr lang="en-US" dirty="0" err="1"/>
              <a:t>olika</a:t>
            </a:r>
            <a:r>
              <a:rPr lang="en-US" dirty="0"/>
              <a:t> block</a:t>
            </a:r>
          </a:p>
          <a:p>
            <a:r>
              <a:rPr lang="en-US" dirty="0"/>
              <a:t>3. </a:t>
            </a:r>
            <a:r>
              <a:rPr lang="en-US" dirty="0" err="1"/>
              <a:t>Offert</a:t>
            </a:r>
            <a:endParaRPr lang="en-US" dirty="0"/>
          </a:p>
        </p:txBody>
      </p:sp>
      <p:sp>
        <p:nvSpPr>
          <p:cNvPr id="2" name="Title 1">
            <a:extLst>
              <a:ext uri="{FF2B5EF4-FFF2-40B4-BE49-F238E27FC236}">
                <a16:creationId xmlns:a16="http://schemas.microsoft.com/office/drawing/2014/main" id="{EC2A6936-2600-DB4D-ADD3-C518C47C7436}"/>
              </a:ext>
            </a:extLst>
          </p:cNvPr>
          <p:cNvSpPr>
            <a:spLocks noGrp="1"/>
          </p:cNvSpPr>
          <p:nvPr>
            <p:ph type="title"/>
          </p:nvPr>
        </p:nvSpPr>
        <p:spPr>
          <a:xfrm>
            <a:off x="723521" y="884868"/>
            <a:ext cx="3321287" cy="325273"/>
          </a:xfrm>
        </p:spPr>
        <p:txBody>
          <a:bodyPr wrap="square" anchor="t">
            <a:normAutofit/>
          </a:bodyPr>
          <a:lstStyle/>
          <a:p>
            <a:r>
              <a:rPr lang="en-US" dirty="0"/>
              <a:t>Baker Tilly Student</a:t>
            </a:r>
          </a:p>
        </p:txBody>
      </p:sp>
      <p:sp>
        <p:nvSpPr>
          <p:cNvPr id="17" name="Text Placeholder 4">
            <a:extLst>
              <a:ext uri="{FF2B5EF4-FFF2-40B4-BE49-F238E27FC236}">
                <a16:creationId xmlns:a16="http://schemas.microsoft.com/office/drawing/2014/main" id="{7A9DE39D-1AA7-4B6A-814B-62CF57566108}"/>
              </a:ext>
            </a:extLst>
          </p:cNvPr>
          <p:cNvSpPr>
            <a:spLocks noGrp="1"/>
          </p:cNvSpPr>
          <p:nvPr>
            <p:ph type="body" sz="quarter" idx="17"/>
          </p:nvPr>
        </p:nvSpPr>
        <p:spPr>
          <a:xfrm>
            <a:off x="719137" y="609909"/>
            <a:ext cx="3325671" cy="268517"/>
          </a:xfrm>
        </p:spPr>
        <p:txBody>
          <a:bodyPr/>
          <a:lstStyle/>
          <a:p>
            <a:r>
              <a:rPr lang="en-US" dirty="0" err="1"/>
              <a:t>Innehåll</a:t>
            </a:r>
            <a:endParaRPr lang="en-US" dirty="0"/>
          </a:p>
        </p:txBody>
      </p:sp>
    </p:spTree>
    <p:extLst>
      <p:ext uri="{BB962C8B-B14F-4D97-AF65-F5344CB8AC3E}">
        <p14:creationId xmlns:p14="http://schemas.microsoft.com/office/powerpoint/2010/main" val="163146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1F4A06E-2263-6C43-AE87-BC97B2714690}"/>
              </a:ext>
            </a:extLst>
          </p:cNvPr>
          <p:cNvSpPr>
            <a:spLocks noGrp="1"/>
          </p:cNvSpPr>
          <p:nvPr>
            <p:ph type="dt" sz="half" idx="2"/>
          </p:nvPr>
        </p:nvSpPr>
        <p:spPr>
          <a:xfrm>
            <a:off x="720000" y="4894961"/>
            <a:ext cx="3583691" cy="120146"/>
          </a:xfrm>
          <a:prstGeom prst="rect">
            <a:avLst/>
          </a:prstGeom>
        </p:spPr>
        <p:txBody>
          <a:bodyPr vert="horz" lIns="0" tIns="0" rIns="0" bIns="0" rtlCol="0" anchor="ctr"/>
          <a:lstStyle>
            <a:lvl1pPr algn="l">
              <a:defRPr sz="700" b="0" i="0">
                <a:solidFill>
                  <a:schemeClr val="tx2"/>
                </a:solidFill>
                <a:latin typeface="Roboto Light" panose="02000000000000000000" pitchFamily="2" charset="0"/>
                <a:ea typeface="Roboto Light" panose="02000000000000000000" pitchFamily="2" charset="0"/>
                <a:cs typeface="Arial" panose="020B0604020202020204" pitchFamily="34" charset="0"/>
              </a:defRPr>
            </a:lvl1pPr>
          </a:lstStyle>
          <a:p>
            <a:fld id="{3CD55372-EE9C-0A49-9256-27769E3C26AE}" type="datetime1">
              <a:rPr lang="en-GB" smtClean="0">
                <a:latin typeface="+mn-lt"/>
              </a:rPr>
              <a:pPr/>
              <a:t>17/08/2021</a:t>
            </a:fld>
            <a:endParaRPr lang="en-US" dirty="0">
              <a:latin typeface="+mn-lt"/>
            </a:endParaRPr>
          </a:p>
        </p:txBody>
      </p:sp>
      <p:sp>
        <p:nvSpPr>
          <p:cNvPr id="7" name="Title 6">
            <a:extLst>
              <a:ext uri="{FF2B5EF4-FFF2-40B4-BE49-F238E27FC236}">
                <a16:creationId xmlns:a16="http://schemas.microsoft.com/office/drawing/2014/main" id="{00CDC4B2-1FDE-495A-B802-D8B53BCA25CE}"/>
              </a:ext>
            </a:extLst>
          </p:cNvPr>
          <p:cNvSpPr>
            <a:spLocks noGrp="1"/>
          </p:cNvSpPr>
          <p:nvPr>
            <p:ph type="title"/>
          </p:nvPr>
        </p:nvSpPr>
        <p:spPr>
          <a:xfrm>
            <a:off x="719139" y="886215"/>
            <a:ext cx="1608426" cy="322002"/>
          </a:xfrm>
        </p:spPr>
        <p:txBody>
          <a:bodyPr/>
          <a:lstStyle/>
          <a:p>
            <a:r>
              <a:rPr lang="en-GB" dirty="0"/>
              <a:t>Block1-2</a:t>
            </a:r>
          </a:p>
        </p:txBody>
      </p:sp>
      <p:sp>
        <p:nvSpPr>
          <p:cNvPr id="9" name="Text Placeholder 8">
            <a:extLst>
              <a:ext uri="{FF2B5EF4-FFF2-40B4-BE49-F238E27FC236}">
                <a16:creationId xmlns:a16="http://schemas.microsoft.com/office/drawing/2014/main" id="{EBCAEB23-F5C3-44CC-A344-5C30AB88FA8B}"/>
              </a:ext>
            </a:extLst>
          </p:cNvPr>
          <p:cNvSpPr>
            <a:spLocks noGrp="1"/>
          </p:cNvSpPr>
          <p:nvPr>
            <p:ph type="body" sz="quarter" idx="10"/>
          </p:nvPr>
        </p:nvSpPr>
        <p:spPr/>
        <p:txBody>
          <a:bodyPr/>
          <a:lstStyle/>
          <a:p>
            <a:r>
              <a:rPr lang="en-GB" dirty="0"/>
              <a:t>Baker Tilly Student</a:t>
            </a:r>
          </a:p>
        </p:txBody>
      </p:sp>
      <p:pic>
        <p:nvPicPr>
          <p:cNvPr id="10" name="Platshållare för innehåll 9" descr="En bild som visar skärmbild&#10;&#10;Automatiskt genererad beskrivning">
            <a:extLst>
              <a:ext uri="{FF2B5EF4-FFF2-40B4-BE49-F238E27FC236}">
                <a16:creationId xmlns:a16="http://schemas.microsoft.com/office/drawing/2014/main" id="{364583EC-111D-4583-A0FE-35D185618FB3}"/>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4729942" y="6234"/>
            <a:ext cx="3873732" cy="5137266"/>
          </a:xfrm>
        </p:spPr>
      </p:pic>
      <p:sp>
        <p:nvSpPr>
          <p:cNvPr id="2" name="textruta 1">
            <a:extLst>
              <a:ext uri="{FF2B5EF4-FFF2-40B4-BE49-F238E27FC236}">
                <a16:creationId xmlns:a16="http://schemas.microsoft.com/office/drawing/2014/main" id="{DBC9EC39-2D0B-4037-92E5-F01EAFCBC7F1}"/>
              </a:ext>
            </a:extLst>
          </p:cNvPr>
          <p:cNvSpPr txBox="1"/>
          <p:nvPr/>
        </p:nvSpPr>
        <p:spPr>
          <a:xfrm>
            <a:off x="657144" y="1401040"/>
            <a:ext cx="2959331" cy="2092881"/>
          </a:xfrm>
          <a:prstGeom prst="rect">
            <a:avLst/>
          </a:prstGeom>
          <a:noFill/>
        </p:spPr>
        <p:txBody>
          <a:bodyPr wrap="square" rtlCol="0">
            <a:spAutoFit/>
          </a:bodyPr>
          <a:lstStyle/>
          <a:p>
            <a:r>
              <a:rPr lang="sv-SE" sz="1000" dirty="0"/>
              <a:t>Block 1</a:t>
            </a:r>
          </a:p>
          <a:p>
            <a:r>
              <a:rPr lang="sv-SE" sz="1000" dirty="0"/>
              <a:t>-Detta blocket finns redan och går att återanvända i sin helhet.</a:t>
            </a:r>
          </a:p>
          <a:p>
            <a:pPr marL="171450" indent="-171450">
              <a:buFontTx/>
              <a:buChar char="-"/>
            </a:pPr>
            <a:endParaRPr lang="sv-SE" sz="1000" dirty="0"/>
          </a:p>
          <a:p>
            <a:pPr marL="171450" indent="-171450">
              <a:buFontTx/>
              <a:buChar char="-"/>
            </a:pPr>
            <a:endParaRPr lang="sv-SE" sz="900" dirty="0"/>
          </a:p>
          <a:p>
            <a:pPr marL="171450" indent="-171450">
              <a:buFontTx/>
              <a:buChar char="-"/>
            </a:pPr>
            <a:endParaRPr lang="sv-SE" sz="1000" dirty="0"/>
          </a:p>
          <a:p>
            <a:pPr marL="171450" indent="-171450">
              <a:buFontTx/>
              <a:buChar char="-"/>
            </a:pPr>
            <a:endParaRPr lang="sv-SE" sz="1000" dirty="0"/>
          </a:p>
          <a:p>
            <a:pPr marL="171450" indent="-171450">
              <a:buFontTx/>
              <a:buChar char="-"/>
            </a:pPr>
            <a:endParaRPr lang="sv-SE" sz="1000" dirty="0"/>
          </a:p>
          <a:p>
            <a:r>
              <a:rPr lang="sv-SE" sz="1000" dirty="0"/>
              <a:t>Block 2 - Nyheter från oss</a:t>
            </a:r>
          </a:p>
          <a:p>
            <a:r>
              <a:rPr lang="sv-SE" sz="1000" dirty="0"/>
              <a:t>-Visar de fyra senaste nyheterna från Aktuellt - https://www.bakertilly.se/aktuellt-fran-oss/</a:t>
            </a:r>
          </a:p>
          <a:p>
            <a:r>
              <a:rPr lang="sv-SE" sz="1000" dirty="0"/>
              <a:t>- Layout kan återanvändas från startsidan</a:t>
            </a:r>
          </a:p>
          <a:p>
            <a:r>
              <a:rPr lang="sv-SE" sz="1000" dirty="0"/>
              <a:t>- Länkar vidare till Aktuellt sidan med alla nyheter</a:t>
            </a:r>
          </a:p>
        </p:txBody>
      </p:sp>
    </p:spTree>
    <p:extLst>
      <p:ext uri="{BB962C8B-B14F-4D97-AF65-F5344CB8AC3E}">
        <p14:creationId xmlns:p14="http://schemas.microsoft.com/office/powerpoint/2010/main" val="1758624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839DAC0-C421-4A8A-94EB-7A41CEA522EC}"/>
              </a:ext>
            </a:extLst>
          </p:cNvPr>
          <p:cNvSpPr>
            <a:spLocks noGrp="1"/>
          </p:cNvSpPr>
          <p:nvPr>
            <p:ph type="body" sz="quarter" idx="10"/>
          </p:nvPr>
        </p:nvSpPr>
        <p:spPr/>
        <p:txBody>
          <a:bodyPr/>
          <a:lstStyle/>
          <a:p>
            <a:r>
              <a:rPr lang="sv-SE" dirty="0"/>
              <a:t>Baker Tilly Student</a:t>
            </a:r>
          </a:p>
        </p:txBody>
      </p:sp>
      <p:pic>
        <p:nvPicPr>
          <p:cNvPr id="6" name="Platshållare för innehåll 5" descr="En bild som visar skärmbild, person, olika, personer&#10;&#10;Automatiskt genererad beskrivning">
            <a:extLst>
              <a:ext uri="{FF2B5EF4-FFF2-40B4-BE49-F238E27FC236}">
                <a16:creationId xmlns:a16="http://schemas.microsoft.com/office/drawing/2014/main" id="{031E6268-A52A-4342-96E9-C4CA2F73D120}"/>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4441271" y="134770"/>
            <a:ext cx="4098604" cy="5008730"/>
          </a:xfrm>
        </p:spPr>
      </p:pic>
      <p:sp>
        <p:nvSpPr>
          <p:cNvPr id="5" name="textruta 4">
            <a:extLst>
              <a:ext uri="{FF2B5EF4-FFF2-40B4-BE49-F238E27FC236}">
                <a16:creationId xmlns:a16="http://schemas.microsoft.com/office/drawing/2014/main" id="{ED9A389F-C39F-4683-A9D8-3CD96C9925C7}"/>
              </a:ext>
            </a:extLst>
          </p:cNvPr>
          <p:cNvSpPr txBox="1"/>
          <p:nvPr/>
        </p:nvSpPr>
        <p:spPr>
          <a:xfrm>
            <a:off x="604125" y="1342593"/>
            <a:ext cx="3731975" cy="3570208"/>
          </a:xfrm>
          <a:prstGeom prst="rect">
            <a:avLst/>
          </a:prstGeom>
          <a:noFill/>
        </p:spPr>
        <p:txBody>
          <a:bodyPr wrap="square" rtlCol="0">
            <a:spAutoFit/>
          </a:bodyPr>
          <a:lstStyle/>
          <a:p>
            <a:r>
              <a:rPr lang="sv-SE" sz="900" dirty="0"/>
              <a:t>Block 3 - Lediga tjänster &amp; praktikplatser</a:t>
            </a:r>
          </a:p>
          <a:p>
            <a:r>
              <a:rPr lang="sv-SE" sz="900" dirty="0"/>
              <a:t>- Visar upp lediga tjänster från https://www.bakertilly.se/lediga-tjanster/</a:t>
            </a:r>
          </a:p>
          <a:p>
            <a:r>
              <a:rPr lang="sv-SE" sz="900" dirty="0"/>
              <a:t>- Lediga tjänster sidan behöver uppdateras för att följa denna stilmallen</a:t>
            </a:r>
          </a:p>
          <a:p>
            <a:r>
              <a:rPr lang="sv-SE" sz="900" dirty="0"/>
              <a:t>- Tjänsterna behöver strukturellt flyttas i </a:t>
            </a:r>
            <a:r>
              <a:rPr lang="sv-SE" sz="900" dirty="0" err="1"/>
              <a:t>WordPress</a:t>
            </a:r>
            <a:r>
              <a:rPr lang="sv-SE" sz="900" dirty="0"/>
              <a:t> för att enkelt kunna återanvändas i studentportalen</a:t>
            </a:r>
          </a:p>
          <a:p>
            <a:r>
              <a:rPr lang="sv-SE" sz="900" dirty="0"/>
              <a:t>- Tjänsterna behöver kategoriseras mellan t.ex. Ledig tjänst och Ledig praktikplats</a:t>
            </a:r>
          </a:p>
          <a:p>
            <a:r>
              <a:rPr lang="sv-SE" sz="900" dirty="0"/>
              <a:t>- Det är länkar vidare till extern tjänst som är "call to action" på dessa tjänster och praktikplatser</a:t>
            </a:r>
          </a:p>
          <a:p>
            <a:r>
              <a:rPr lang="sv-SE" sz="900" dirty="0"/>
              <a:t>- Ingen detaljsida för tjänster ska byggas i </a:t>
            </a:r>
            <a:r>
              <a:rPr lang="sv-SE" sz="900" dirty="0" err="1"/>
              <a:t>WordPress</a:t>
            </a:r>
            <a:r>
              <a:rPr lang="sv-SE" sz="900" dirty="0"/>
              <a:t>-lösningen</a:t>
            </a:r>
          </a:p>
          <a:p>
            <a:r>
              <a:rPr lang="sv-SE" sz="900" dirty="0"/>
              <a:t> </a:t>
            </a:r>
          </a:p>
          <a:p>
            <a:endParaRPr lang="sv-SE" sz="900" dirty="0"/>
          </a:p>
          <a:p>
            <a:r>
              <a:rPr lang="sv-SE" sz="900" dirty="0"/>
              <a:t>Block 4 - Event &amp; tävlingar</a:t>
            </a:r>
          </a:p>
          <a:p>
            <a:r>
              <a:rPr lang="sv-SE" sz="900" dirty="0"/>
              <a:t>- Ny innehållstyp för event, möjlighet att kategorisera dem i event eller tävling</a:t>
            </a:r>
          </a:p>
          <a:p>
            <a:r>
              <a:rPr lang="sv-SE" sz="900" dirty="0"/>
              <a:t>- Event har ett startdatum och tävlingar har ett slutdatum som används för att placera in dem i kalenderblocket</a:t>
            </a:r>
          </a:p>
          <a:p>
            <a:r>
              <a:rPr lang="sv-SE" sz="900" dirty="0"/>
              <a:t>- En detaljsida ska införas som visar upp information om eventet och ett relativt enkelt formulär för anmälan</a:t>
            </a:r>
          </a:p>
          <a:p>
            <a:r>
              <a:rPr lang="sv-SE" sz="900" dirty="0"/>
              <a:t>- Anmälan ska registreras direkt i </a:t>
            </a:r>
            <a:r>
              <a:rPr lang="sv-SE" sz="900" dirty="0" err="1"/>
              <a:t>WordPress</a:t>
            </a:r>
            <a:endParaRPr lang="sv-SE" sz="900" dirty="0"/>
          </a:p>
          <a:p>
            <a:r>
              <a:rPr lang="sv-SE" sz="900" dirty="0"/>
              <a:t>- Tävlingar ett förenklat anmälningsformulär med fokus på att man ska besvara en fråga och fylla i sina personuppgifter</a:t>
            </a:r>
          </a:p>
          <a:p>
            <a:r>
              <a:rPr lang="sv-SE" sz="900" dirty="0"/>
              <a:t> </a:t>
            </a:r>
          </a:p>
          <a:p>
            <a:endParaRPr lang="sv-SE" sz="100" dirty="0"/>
          </a:p>
        </p:txBody>
      </p:sp>
      <p:sp>
        <p:nvSpPr>
          <p:cNvPr id="7" name="Title 6">
            <a:extLst>
              <a:ext uri="{FF2B5EF4-FFF2-40B4-BE49-F238E27FC236}">
                <a16:creationId xmlns:a16="http://schemas.microsoft.com/office/drawing/2014/main" id="{8A8B0DCB-A7A2-4F4C-AEF5-07D487BD946D}"/>
              </a:ext>
            </a:extLst>
          </p:cNvPr>
          <p:cNvSpPr>
            <a:spLocks noGrp="1"/>
          </p:cNvSpPr>
          <p:nvPr>
            <p:ph type="title"/>
          </p:nvPr>
        </p:nvSpPr>
        <p:spPr>
          <a:xfrm>
            <a:off x="719139" y="886215"/>
            <a:ext cx="1608426" cy="322002"/>
          </a:xfrm>
        </p:spPr>
        <p:txBody>
          <a:bodyPr/>
          <a:lstStyle/>
          <a:p>
            <a:r>
              <a:rPr lang="en-GB" dirty="0"/>
              <a:t>Block 3-4</a:t>
            </a:r>
          </a:p>
        </p:txBody>
      </p:sp>
    </p:spTree>
    <p:extLst>
      <p:ext uri="{BB962C8B-B14F-4D97-AF65-F5344CB8AC3E}">
        <p14:creationId xmlns:p14="http://schemas.microsoft.com/office/powerpoint/2010/main" val="1248588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700D2F-23DD-4F5D-8E46-73B30A4B5176}"/>
              </a:ext>
            </a:extLst>
          </p:cNvPr>
          <p:cNvSpPr>
            <a:spLocks noGrp="1"/>
          </p:cNvSpPr>
          <p:nvPr>
            <p:ph type="title"/>
          </p:nvPr>
        </p:nvSpPr>
        <p:spPr>
          <a:xfrm>
            <a:off x="719139" y="886214"/>
            <a:ext cx="1151226" cy="325273"/>
          </a:xfrm>
        </p:spPr>
        <p:txBody>
          <a:bodyPr/>
          <a:lstStyle/>
          <a:p>
            <a:r>
              <a:rPr lang="sv-SE" dirty="0"/>
              <a:t>Block 5-6</a:t>
            </a:r>
          </a:p>
        </p:txBody>
      </p:sp>
      <p:sp>
        <p:nvSpPr>
          <p:cNvPr id="3" name="Platshållare för text 2">
            <a:extLst>
              <a:ext uri="{FF2B5EF4-FFF2-40B4-BE49-F238E27FC236}">
                <a16:creationId xmlns:a16="http://schemas.microsoft.com/office/drawing/2014/main" id="{D3669DC2-0BD4-454F-8901-4978DE2F583C}"/>
              </a:ext>
            </a:extLst>
          </p:cNvPr>
          <p:cNvSpPr>
            <a:spLocks noGrp="1"/>
          </p:cNvSpPr>
          <p:nvPr>
            <p:ph type="body" sz="quarter" idx="10"/>
          </p:nvPr>
        </p:nvSpPr>
        <p:spPr/>
        <p:txBody>
          <a:bodyPr/>
          <a:lstStyle/>
          <a:p>
            <a:r>
              <a:rPr lang="sv-SE" dirty="0"/>
              <a:t>Baker Tilly Student</a:t>
            </a:r>
          </a:p>
        </p:txBody>
      </p:sp>
      <p:pic>
        <p:nvPicPr>
          <p:cNvPr id="6" name="Platshållare för innehåll 5" descr="En bild som visar skärmbild&#10;&#10;Automatiskt genererad beskrivning">
            <a:extLst>
              <a:ext uri="{FF2B5EF4-FFF2-40B4-BE49-F238E27FC236}">
                <a16:creationId xmlns:a16="http://schemas.microsoft.com/office/drawing/2014/main" id="{43EA6762-3F82-41DD-B836-E7C1A2B8618B}"/>
              </a:ext>
            </a:extLst>
          </p:cNvPr>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5372754" y="0"/>
            <a:ext cx="3222625" cy="5070764"/>
          </a:xfrm>
        </p:spPr>
      </p:pic>
      <p:sp>
        <p:nvSpPr>
          <p:cNvPr id="5" name="textruta 4">
            <a:extLst>
              <a:ext uri="{FF2B5EF4-FFF2-40B4-BE49-F238E27FC236}">
                <a16:creationId xmlns:a16="http://schemas.microsoft.com/office/drawing/2014/main" id="{688CD862-E2F7-40EF-B562-D307B6EC0FC5}"/>
              </a:ext>
            </a:extLst>
          </p:cNvPr>
          <p:cNvSpPr txBox="1"/>
          <p:nvPr/>
        </p:nvSpPr>
        <p:spPr>
          <a:xfrm>
            <a:off x="604125" y="1342593"/>
            <a:ext cx="4716020" cy="3000821"/>
          </a:xfrm>
          <a:prstGeom prst="rect">
            <a:avLst/>
          </a:prstGeom>
          <a:noFill/>
        </p:spPr>
        <p:txBody>
          <a:bodyPr wrap="square" rtlCol="0">
            <a:spAutoFit/>
          </a:bodyPr>
          <a:lstStyle/>
          <a:p>
            <a:r>
              <a:rPr lang="sv-SE" sz="900" dirty="0"/>
              <a:t>Block 5 - Webbkurser</a:t>
            </a:r>
          </a:p>
          <a:p>
            <a:r>
              <a:rPr lang="sv-SE" sz="900" dirty="0"/>
              <a:t>- Ny innehållstyp för kurser</a:t>
            </a:r>
          </a:p>
          <a:p>
            <a:r>
              <a:rPr lang="sv-SE" sz="900" dirty="0"/>
              <a:t>- Till en början bara länkar vidare till YouTube eller motsvarande videotjänst med kortare klipp med information</a:t>
            </a:r>
          </a:p>
          <a:p>
            <a:r>
              <a:rPr lang="sv-SE" sz="900" dirty="0"/>
              <a:t>Idéer på vidareutveckling har diskuterats för att t.ex. införa möjlighet att betala för tillgång till webbkurserna, dessa har vi bestämt att skjuta på till ett senare projekt för att möjliggöra vidare utredning hur detta flödet ska fungera och hur man strategiskt ska lösa det på ett bra sätt.</a:t>
            </a:r>
          </a:p>
          <a:p>
            <a:endParaRPr lang="sv-SE" sz="900" dirty="0"/>
          </a:p>
          <a:p>
            <a:r>
              <a:rPr lang="sv-SE" sz="900" dirty="0"/>
              <a:t>Block 6 - Nyhetsbrev</a:t>
            </a:r>
          </a:p>
          <a:p>
            <a:r>
              <a:rPr lang="sv-SE" sz="900" dirty="0"/>
              <a:t>- Möjlighet att lägga upp sig för att få notis om när man publicerar nya nyheter i någon av de valda kategorierna</a:t>
            </a:r>
          </a:p>
          <a:p>
            <a:r>
              <a:rPr lang="sv-SE" sz="900" dirty="0"/>
              <a:t>- Det ska även finnas möjlighet att kryssa i "jag vill fylla i fullständiga uppgifter" och fylla i adressuppgifter också</a:t>
            </a:r>
          </a:p>
          <a:p>
            <a:r>
              <a:rPr lang="sv-SE" sz="900" dirty="0"/>
              <a:t>- Om man väljer att göra det ska man få ett litet paket med presenter</a:t>
            </a:r>
          </a:p>
          <a:p>
            <a:r>
              <a:rPr lang="sv-SE" sz="900" dirty="0"/>
              <a:t>(profilprodukter) - dessa ska säljas in snyggt i formuläret</a:t>
            </a:r>
          </a:p>
          <a:p>
            <a:r>
              <a:rPr lang="sv-SE" sz="900" dirty="0"/>
              <a:t>- De som anmäler sig ska registreras i en förteckning över nyhetsbrevs prenumeranter</a:t>
            </a:r>
          </a:p>
          <a:p>
            <a:r>
              <a:rPr lang="sv-SE" sz="900" dirty="0"/>
              <a:t>- När ett nytt inlägg publiceras ska det skickas iväg ett mail med ett kortare utdrag och en länk för att läsa hela nyheten till dem som har lagt upp sig för prenumeration</a:t>
            </a:r>
          </a:p>
          <a:p>
            <a:r>
              <a:rPr lang="sv-SE" sz="900" dirty="0"/>
              <a:t>- Mailet ska även innehålla en länk för att avanmäla sig från framtida utskick</a:t>
            </a:r>
          </a:p>
          <a:p>
            <a:r>
              <a:rPr lang="sv-SE" sz="900" dirty="0"/>
              <a:t> </a:t>
            </a:r>
          </a:p>
        </p:txBody>
      </p:sp>
    </p:spTree>
    <p:extLst>
      <p:ext uri="{BB962C8B-B14F-4D97-AF65-F5344CB8AC3E}">
        <p14:creationId xmlns:p14="http://schemas.microsoft.com/office/powerpoint/2010/main" val="97394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ABEA1F6-4B9D-C347-9F58-D23253DD575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p:pic>
      <p:sp>
        <p:nvSpPr>
          <p:cNvPr id="3" name="Text Placeholder 2">
            <a:extLst>
              <a:ext uri="{FF2B5EF4-FFF2-40B4-BE49-F238E27FC236}">
                <a16:creationId xmlns:a16="http://schemas.microsoft.com/office/drawing/2014/main" id="{A1173DA5-7C4E-9E44-8A8E-FBD0B4B69FF9}"/>
              </a:ext>
            </a:extLst>
          </p:cNvPr>
          <p:cNvSpPr>
            <a:spLocks noGrp="1"/>
          </p:cNvSpPr>
          <p:nvPr>
            <p:ph type="body" sz="quarter" idx="11"/>
          </p:nvPr>
        </p:nvSpPr>
        <p:spPr>
          <a:xfrm>
            <a:off x="2394065" y="1968102"/>
            <a:ext cx="4235335" cy="2106202"/>
          </a:xfrm>
        </p:spPr>
        <p:txBody>
          <a:bodyPr>
            <a:normAutofit fontScale="85000" lnSpcReduction="20000"/>
          </a:bodyPr>
          <a:lstStyle/>
          <a:p>
            <a:r>
              <a:rPr lang="sv-SE" dirty="0"/>
              <a:t>- Längst ner på detaljsidan för nyhetsinläggen ska det finnas möjlighet att skriva upp sig på nyhetsbrev med samma formulär som i block 6</a:t>
            </a:r>
          </a:p>
          <a:p>
            <a:r>
              <a:rPr lang="sv-SE" dirty="0"/>
              <a:t>- Vi rekommenderar att man lägger till </a:t>
            </a:r>
            <a:r>
              <a:rPr lang="sv-SE" dirty="0" err="1"/>
              <a:t>montania</a:t>
            </a:r>
            <a:r>
              <a:rPr lang="sv-SE" dirty="0"/>
              <a:t> som godkänd avsändare i domänens inställning för SPF för att minska risken att mail som skickas från webben hamnar i skräpposten hos mottagaren</a:t>
            </a:r>
          </a:p>
          <a:p>
            <a:r>
              <a:rPr lang="sv-SE" dirty="0"/>
              <a:t>Ert pris för ovanstående (inkl. redan nedlagd tid):</a:t>
            </a:r>
          </a:p>
          <a:p>
            <a:r>
              <a:rPr lang="sv-SE" dirty="0"/>
              <a:t>Systemutveckling 40-50 tkr</a:t>
            </a:r>
          </a:p>
          <a:p>
            <a:r>
              <a:rPr lang="sv-SE" dirty="0"/>
              <a:t>Projektgenomförande 15 tkr</a:t>
            </a:r>
          </a:p>
          <a:p>
            <a:r>
              <a:rPr lang="sv-SE" dirty="0"/>
              <a:t>     Design, möten/avstämningar, utredning, test och projektledning</a:t>
            </a:r>
          </a:p>
          <a:p>
            <a:r>
              <a:rPr lang="sv-SE" dirty="0"/>
              <a:t>Leveransplan:</a:t>
            </a:r>
          </a:p>
          <a:p>
            <a:r>
              <a:rPr lang="sv-SE" dirty="0"/>
              <a:t>Enl. överenskommelse vid projektstart</a:t>
            </a:r>
          </a:p>
          <a:p>
            <a:endParaRPr lang="en-US" sz="900" dirty="0"/>
          </a:p>
        </p:txBody>
      </p:sp>
      <p:sp>
        <p:nvSpPr>
          <p:cNvPr id="4" name="Title 3">
            <a:extLst>
              <a:ext uri="{FF2B5EF4-FFF2-40B4-BE49-F238E27FC236}">
                <a16:creationId xmlns:a16="http://schemas.microsoft.com/office/drawing/2014/main" id="{EF892570-355C-DF4C-AAB9-26CCAC366EB3}"/>
              </a:ext>
            </a:extLst>
          </p:cNvPr>
          <p:cNvSpPr>
            <a:spLocks noGrp="1"/>
          </p:cNvSpPr>
          <p:nvPr>
            <p:ph type="ctrTitle"/>
          </p:nvPr>
        </p:nvSpPr>
        <p:spPr>
          <a:xfrm>
            <a:off x="2520316" y="1437181"/>
            <a:ext cx="4109085" cy="626701"/>
          </a:xfrm>
        </p:spPr>
        <p:txBody>
          <a:bodyPr/>
          <a:lstStyle/>
          <a:p>
            <a:r>
              <a:rPr lang="en-US" dirty="0" err="1"/>
              <a:t>Offert</a:t>
            </a:r>
            <a:br>
              <a:rPr lang="en-US" dirty="0"/>
            </a:br>
            <a:endParaRPr lang="en-US" dirty="0"/>
          </a:p>
        </p:txBody>
      </p:sp>
      <p:sp>
        <p:nvSpPr>
          <p:cNvPr id="5" name="Text Placeholder 4">
            <a:extLst>
              <a:ext uri="{FF2B5EF4-FFF2-40B4-BE49-F238E27FC236}">
                <a16:creationId xmlns:a16="http://schemas.microsoft.com/office/drawing/2014/main" id="{0E9B21CE-4A93-1241-81A6-A3A7F8730F04}"/>
              </a:ext>
            </a:extLst>
          </p:cNvPr>
          <p:cNvSpPr>
            <a:spLocks noGrp="1"/>
          </p:cNvSpPr>
          <p:nvPr>
            <p:ph type="body" sz="quarter" idx="13"/>
          </p:nvPr>
        </p:nvSpPr>
        <p:spPr/>
        <p:txBody>
          <a:bodyPr/>
          <a:lstStyle/>
          <a:p>
            <a:r>
              <a:rPr lang="en-US" dirty="0"/>
              <a:t>Baker Tilly student</a:t>
            </a:r>
          </a:p>
        </p:txBody>
      </p:sp>
      <p:sp>
        <p:nvSpPr>
          <p:cNvPr id="8" name="Rectangle 7">
            <a:extLst>
              <a:ext uri="{FF2B5EF4-FFF2-40B4-BE49-F238E27FC236}">
                <a16:creationId xmlns:a16="http://schemas.microsoft.com/office/drawing/2014/main" id="{8913C9D3-8E49-E940-ABE4-06B6B1D3DC5D}"/>
              </a:ext>
            </a:extLst>
          </p:cNvPr>
          <p:cNvSpPr/>
          <p:nvPr/>
        </p:nvSpPr>
        <p:spPr>
          <a:xfrm>
            <a:off x="4296250" y="924645"/>
            <a:ext cx="557213" cy="76795"/>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998834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ATEGORY" val="Maps-RoW"/>
  <p:tag name="IMPORTABLE" val="True"/>
</p:tagLst>
</file>

<file path=ppt/theme/theme1.xml><?xml version="1.0" encoding="utf-8"?>
<a:theme xmlns:a="http://schemas.openxmlformats.org/drawingml/2006/main" name="Office Theme">
  <a:themeElements>
    <a:clrScheme name="Baker Tilly">
      <a:dk1>
        <a:srgbClr val="000000"/>
      </a:dk1>
      <a:lt1>
        <a:srgbClr val="FFFFFF"/>
      </a:lt1>
      <a:dk2>
        <a:srgbClr val="979797"/>
      </a:dk2>
      <a:lt2>
        <a:srgbClr val="D9D9D6"/>
      </a:lt2>
      <a:accent1>
        <a:srgbClr val="C9EC51"/>
      </a:accent1>
      <a:accent2>
        <a:srgbClr val="319B42"/>
      </a:accent2>
      <a:accent3>
        <a:srgbClr val="25BAA7"/>
      </a:accent3>
      <a:accent4>
        <a:srgbClr val="FF6C54"/>
      </a:accent4>
      <a:accent5>
        <a:srgbClr val="3D7EDB"/>
      </a:accent5>
      <a:accent6>
        <a:srgbClr val="FF8C3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ker Tilly Digital.potx" id="{4F16F470-7CCD-47E5-AD35-158E5F262A4F}" vid="{D52D7B05-85AB-4C74-BA98-732FA74D54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DBE03C6694C9449A82D93D3DD24F3C" ma:contentTypeVersion="12" ma:contentTypeDescription="Create a new document." ma:contentTypeScope="" ma:versionID="79dcedba2ddd8079c4dba54c00ad85ec">
  <xsd:schema xmlns:xsd="http://www.w3.org/2001/XMLSchema" xmlns:xs="http://www.w3.org/2001/XMLSchema" xmlns:p="http://schemas.microsoft.com/office/2006/metadata/properties" xmlns:ns2="7dc1479e-ff19-4656-97ee-612f735a9345" xmlns:ns3="dba19a92-6e31-45d1-966d-900fedcde998" targetNamespace="http://schemas.microsoft.com/office/2006/metadata/properties" ma:root="true" ma:fieldsID="e51c646fc4fb6639643dc8bcba9e4129" ns2:_="" ns3:_="">
    <xsd:import namespace="7dc1479e-ff19-4656-97ee-612f735a9345"/>
    <xsd:import namespace="dba19a92-6e31-45d1-966d-900fedcde9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c1479e-ff19-4656-97ee-612f735a93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a19a92-6e31-45d1-966d-900fedcde99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08B0AE-BF44-45A9-BDF9-BB58382A14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c1479e-ff19-4656-97ee-612f735a9345"/>
    <ds:schemaRef ds:uri="dba19a92-6e31-45d1-966d-900fedcde9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367137-8650-4DFC-B5DE-E89F565D9630}">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7dc1479e-ff19-4656-97ee-612f735a9345"/>
    <ds:schemaRef ds:uri="http://schemas.microsoft.com/office/infopath/2007/PartnerControls"/>
    <ds:schemaRef ds:uri="dba19a92-6e31-45d1-966d-900fedcde998"/>
    <ds:schemaRef ds:uri="http://www.w3.org/XML/1998/namespace"/>
    <ds:schemaRef ds:uri="http://purl.org/dc/dcmitype/"/>
  </ds:schemaRefs>
</ds:datastoreItem>
</file>

<file path=customXml/itemProps3.xml><?xml version="1.0" encoding="utf-8"?>
<ds:datastoreItem xmlns:ds="http://schemas.openxmlformats.org/officeDocument/2006/customXml" ds:itemID="{191B8D1E-F157-4F16-A244-6A5F537AE3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TotalTime>
  <Words>589</Words>
  <Application>Microsoft Office PowerPoint</Application>
  <PresentationFormat>Bildspel på skärmen (16:9)</PresentationFormat>
  <Paragraphs>65</Paragraphs>
  <Slides>6</Slides>
  <Notes>0</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6</vt:i4>
      </vt:variant>
    </vt:vector>
  </HeadingPairs>
  <TitlesOfParts>
    <vt:vector size="16" baseType="lpstr">
      <vt:lpstr>Arial Nova Light</vt:lpstr>
      <vt:lpstr>Roboto Black</vt:lpstr>
      <vt:lpstr>Arial</vt:lpstr>
      <vt:lpstr>Symbol</vt:lpstr>
      <vt:lpstr>Arial Black</vt:lpstr>
      <vt:lpstr>Carnac ExtraBold</vt:lpstr>
      <vt:lpstr>Roboto Light</vt:lpstr>
      <vt:lpstr>Calibri</vt:lpstr>
      <vt:lpstr>Carnac Light</vt:lpstr>
      <vt:lpstr>Office Theme</vt:lpstr>
      <vt:lpstr>Webbprojekt  Baker Tilly Student </vt:lpstr>
      <vt:lpstr>Baker Tilly Student</vt:lpstr>
      <vt:lpstr>Block1-2</vt:lpstr>
      <vt:lpstr>Block 3-4</vt:lpstr>
      <vt:lpstr>Block 5-6</vt:lpstr>
      <vt:lpstr>Offert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Webbprojekt  Baker Tilly Student</dc:title>
  <dc:creator>Jessika Andrén</dc:creator>
  <cp:lastModifiedBy>Jessika Andrén</cp:lastModifiedBy>
  <cp:revision>1</cp:revision>
  <dcterms:created xsi:type="dcterms:W3CDTF">2020-06-29T10:37:34Z</dcterms:created>
  <dcterms:modified xsi:type="dcterms:W3CDTF">2021-08-17T08:46:30Z</dcterms:modified>
</cp:coreProperties>
</file>